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7" r:id="rId3"/>
    <p:sldMasterId id="214748369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Neucha"/>
      <p:regular r:id="rId39"/>
    </p:embeddedFont>
    <p:embeddedFont>
      <p:font typeface="Patrick Hand"/>
      <p:regular r:id="rId40"/>
    </p:embeddedFont>
    <p:embeddedFont>
      <p:font typeface="Raleway"/>
      <p:regular r:id="rId41"/>
      <p:bold r:id="rId42"/>
      <p:italic r:id="rId43"/>
      <p:boldItalic r:id="rId44"/>
    </p:embeddedFont>
    <p:embeddedFont>
      <p:font typeface="Libre Franklin"/>
      <p:regular r:id="rId45"/>
      <p:bold r:id="rId46"/>
      <p:italic r:id="rId47"/>
      <p:boldItalic r:id="rId48"/>
    </p:embeddedFont>
    <p:embeddedFont>
      <p:font typeface="Raleway Thin"/>
      <p:regular r:id="rId49"/>
      <p:bold r:id="rId50"/>
      <p:italic r:id="rId51"/>
      <p:boldItalic r:id="rId52"/>
    </p:embeddedFont>
    <p:embeddedFont>
      <p:font typeface="Roboto Condensed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atrickHand-regular.fntdata"/><Relationship Id="rId42" Type="http://schemas.openxmlformats.org/officeDocument/2006/relationships/font" Target="fonts/Raleway-bold.fntdata"/><Relationship Id="rId41" Type="http://schemas.openxmlformats.org/officeDocument/2006/relationships/font" Target="fonts/Raleway-regular.fntdata"/><Relationship Id="rId44" Type="http://schemas.openxmlformats.org/officeDocument/2006/relationships/font" Target="fonts/Raleway-boldItalic.fntdata"/><Relationship Id="rId43" Type="http://schemas.openxmlformats.org/officeDocument/2006/relationships/font" Target="fonts/Raleway-italic.fntdata"/><Relationship Id="rId46" Type="http://schemas.openxmlformats.org/officeDocument/2006/relationships/font" Target="fonts/LibreFranklin-bold.fntdata"/><Relationship Id="rId45" Type="http://schemas.openxmlformats.org/officeDocument/2006/relationships/font" Target="fonts/LibreFranklin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LibreFranklin-boldItalic.fntdata"/><Relationship Id="rId47" Type="http://schemas.openxmlformats.org/officeDocument/2006/relationships/font" Target="fonts/LibreFranklin-italic.fntdata"/><Relationship Id="rId49" Type="http://schemas.openxmlformats.org/officeDocument/2006/relationships/font" Target="fonts/RalewayThi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font" Target="fonts/Neucha-regular.fntdata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alewayThin-italic.fntdata"/><Relationship Id="rId50" Type="http://schemas.openxmlformats.org/officeDocument/2006/relationships/font" Target="fonts/RalewayThin-bold.fntdata"/><Relationship Id="rId53" Type="http://schemas.openxmlformats.org/officeDocument/2006/relationships/font" Target="fonts/RobotoCondensed-regular.fntdata"/><Relationship Id="rId52" Type="http://schemas.openxmlformats.org/officeDocument/2006/relationships/font" Target="fonts/RalewayThin-boldItalic.fntdata"/><Relationship Id="rId11" Type="http://schemas.openxmlformats.org/officeDocument/2006/relationships/slide" Target="slides/slide6.xml"/><Relationship Id="rId55" Type="http://schemas.openxmlformats.org/officeDocument/2006/relationships/font" Target="fonts/RobotoCondensed-italic.fntdata"/><Relationship Id="rId10" Type="http://schemas.openxmlformats.org/officeDocument/2006/relationships/slide" Target="slides/slide5.xml"/><Relationship Id="rId54" Type="http://schemas.openxmlformats.org/officeDocument/2006/relationships/font" Target="fonts/RobotoCondense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RobotoCondensed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8" name="Google Shape;1788;g9ed305b2b2_0_148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9" name="Google Shape;1789;g9ed305b2b2_0_148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ga6844ead6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7" name="Google Shape;1917;ga6844ead6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0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a6920d46d2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a6920d46d2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ga6844ead6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7" name="Google Shape;1947;ga6844ead6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2" name="Shape 1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3" name="Google Shape;1953;g9f1f5fe4e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4" name="Google Shape;1954;g9f1f5fe4e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9f1f5fe4e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9f1f5fe4e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" name="Google Shape;1986;g9f1f5fe4e7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7" name="Google Shape;1987;g9f1f5fe4e7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5" name="Shape 2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6" name="Google Shape;2006;g9fbd292b5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7" name="Google Shape;2007;g9fbd292b5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4" name="Shape 2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5" name="Google Shape;2025;g9ed305b2b2_0_149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6" name="Google Shape;2026;g9ed305b2b2_0_149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1" name="Shape 2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2" name="Google Shape;2032;g9ed305b2b2_0_150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3" name="Google Shape;2033;g9ed305b2b2_0_150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5" name="Shape 2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6" name="Google Shape;2086;g9ed305b2b2_0_29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7" name="Google Shape;2087;g9ed305b2b2_0_29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g9ed305b2b2_0_15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1" name="Google Shape;1801;g9ed305b2b2_0_15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a69ef707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" name="Google Shape;2106;ga69ef707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" name="Google Shape;2119;g9ed93a9c4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0" name="Google Shape;2120;g9ed93a9c4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7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a69ef7078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9" name="Google Shape;2139;ga69ef7078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3" name="Google Shape;2153;g9ed93a9c4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4" name="Google Shape;2154;g9ed93a9c4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1" name="Shape 2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2" name="Google Shape;2172;g9ed93a9c4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3" name="Google Shape;2173;g9ed93a9c4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3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4" name="Google Shape;2184;ga69ef7078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5" name="Google Shape;2185;ga69ef7078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2" name="Shape 2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3" name="Google Shape;2203;g9f20404d9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4" name="Google Shape;2204;g9f20404d9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8" name="Shape 2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9" name="Google Shape;2209;g9f256b8013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0" name="Google Shape;2210;g9f256b801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9f20404d9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9f20404d9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8" name="Shape 2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9" name="Google Shape;2239;g9f20404d94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0" name="Google Shape;2240;g9f20404d94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3" name="Shape 1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4" name="Google Shape;1814;ga6920d46d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5" name="Google Shape;1815;ga6920d46d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ga69ef70785_3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3" name="Google Shape;2253;ga69ef70785_3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a69ef70785_3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a69ef70785_3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a69ef70785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9" name="Google Shape;2279;ga69ef70785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9ed305b2b2_0_149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9ed305b2b2_0_149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ga69ef7078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5" name="Google Shape;1835;ga69ef7078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0" name="Shape 1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1" name="Google Shape;1841;g9ed305b2b2_0_148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2" name="Google Shape;1842;g9ed305b2b2_0_148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5" name="Google Shape;1855;ga6920d46d2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6" name="Google Shape;1856;ga6920d46d2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ga6920d46d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0" name="Google Shape;1870;ga6920d46d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a6920d46d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a6920d46d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a6920d46d2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Google Shape;1902;ga6920d46d2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297275" y="2232950"/>
            <a:ext cx="6549300" cy="12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100"/>
              <a:buFont typeface="Neucha"/>
              <a:buNone/>
              <a:defRPr b="1" sz="7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b="1" sz="5200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b="1" sz="5200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b="1" sz="5200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b="1" sz="5200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b="1" sz="5200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b="1" sz="5200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b="1" sz="5200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374957"/>
              </a:buClr>
              <a:buSzPts val="5200"/>
              <a:buFont typeface="Neucha"/>
              <a:buNone/>
              <a:defRPr b="1" sz="5200">
                <a:solidFill>
                  <a:srgbClr val="374957"/>
                </a:solidFill>
                <a:latin typeface="Neucha"/>
                <a:ea typeface="Neucha"/>
                <a:cs typeface="Neucha"/>
                <a:sym typeface="Neucha"/>
              </a:defRPr>
            </a:lvl9pPr>
          </a:lstStyle>
          <a:p/>
        </p:txBody>
      </p:sp>
      <p:grpSp>
        <p:nvGrpSpPr>
          <p:cNvPr id="10" name="Google Shape;10;p2"/>
          <p:cNvGrpSpPr/>
          <p:nvPr/>
        </p:nvGrpSpPr>
        <p:grpSpPr>
          <a:xfrm rot="3553717">
            <a:off x="-190479" y="3898355"/>
            <a:ext cx="1657053" cy="1186673"/>
            <a:chOff x="2656025" y="2684075"/>
            <a:chExt cx="464100" cy="332350"/>
          </a:xfrm>
        </p:grpSpPr>
        <p:sp>
          <p:nvSpPr>
            <p:cNvPr id="11" name="Google Shape;11;p2"/>
            <p:cNvSpPr/>
            <p:nvPr/>
          </p:nvSpPr>
          <p:spPr>
            <a:xfrm>
              <a:off x="2667050" y="2932225"/>
              <a:ext cx="22950" cy="34550"/>
            </a:xfrm>
            <a:custGeom>
              <a:rect b="b" l="l" r="r" t="t"/>
              <a:pathLst>
                <a:path extrusionOk="0" h="1382" w="918">
                  <a:moveTo>
                    <a:pt x="24" y="175"/>
                  </a:moveTo>
                  <a:cubicBezTo>
                    <a:pt x="128" y="581"/>
                    <a:pt x="233" y="987"/>
                    <a:pt x="337" y="1382"/>
                  </a:cubicBezTo>
                  <a:cubicBezTo>
                    <a:pt x="523" y="1335"/>
                    <a:pt x="721" y="1277"/>
                    <a:pt x="895" y="1231"/>
                  </a:cubicBezTo>
                  <a:cubicBezTo>
                    <a:pt x="895" y="1092"/>
                    <a:pt x="918" y="941"/>
                    <a:pt x="918" y="790"/>
                  </a:cubicBezTo>
                  <a:cubicBezTo>
                    <a:pt x="918" y="523"/>
                    <a:pt x="813" y="256"/>
                    <a:pt x="767" y="0"/>
                  </a:cubicBezTo>
                  <a:cubicBezTo>
                    <a:pt x="523" y="35"/>
                    <a:pt x="256" y="35"/>
                    <a:pt x="1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2658650" y="2881150"/>
              <a:ext cx="27875" cy="35125"/>
            </a:xfrm>
            <a:custGeom>
              <a:rect b="b" l="l" r="r" t="t"/>
              <a:pathLst>
                <a:path extrusionOk="0" h="1405" w="1115">
                  <a:moveTo>
                    <a:pt x="499" y="70"/>
                  </a:moveTo>
                  <a:cubicBezTo>
                    <a:pt x="302" y="244"/>
                    <a:pt x="174" y="453"/>
                    <a:pt x="93" y="697"/>
                  </a:cubicBezTo>
                  <a:cubicBezTo>
                    <a:pt x="12" y="882"/>
                    <a:pt x="0" y="1103"/>
                    <a:pt x="116" y="1242"/>
                  </a:cubicBezTo>
                  <a:cubicBezTo>
                    <a:pt x="244" y="1393"/>
                    <a:pt x="476" y="1405"/>
                    <a:pt x="650" y="1335"/>
                  </a:cubicBezTo>
                  <a:cubicBezTo>
                    <a:pt x="917" y="1219"/>
                    <a:pt x="1091" y="952"/>
                    <a:pt x="1103" y="685"/>
                  </a:cubicBezTo>
                  <a:cubicBezTo>
                    <a:pt x="1115" y="406"/>
                    <a:pt x="940" y="128"/>
                    <a:pt x="6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2683025" y="2713625"/>
              <a:ext cx="37750" cy="19525"/>
            </a:xfrm>
            <a:custGeom>
              <a:rect b="b" l="l" r="r" t="t"/>
              <a:pathLst>
                <a:path extrusionOk="0" h="781" w="1510">
                  <a:moveTo>
                    <a:pt x="993" y="0"/>
                  </a:moveTo>
                  <a:cubicBezTo>
                    <a:pt x="672" y="0"/>
                    <a:pt x="125" y="166"/>
                    <a:pt x="70" y="258"/>
                  </a:cubicBezTo>
                  <a:cubicBezTo>
                    <a:pt x="0" y="374"/>
                    <a:pt x="221" y="780"/>
                    <a:pt x="221" y="780"/>
                  </a:cubicBezTo>
                  <a:cubicBezTo>
                    <a:pt x="378" y="560"/>
                    <a:pt x="624" y="459"/>
                    <a:pt x="881" y="459"/>
                  </a:cubicBezTo>
                  <a:cubicBezTo>
                    <a:pt x="1098" y="459"/>
                    <a:pt x="1323" y="531"/>
                    <a:pt x="1510" y="664"/>
                  </a:cubicBezTo>
                  <a:cubicBezTo>
                    <a:pt x="1463" y="421"/>
                    <a:pt x="1393" y="154"/>
                    <a:pt x="1184" y="37"/>
                  </a:cubicBezTo>
                  <a:cubicBezTo>
                    <a:pt x="1144" y="11"/>
                    <a:pt x="1076" y="0"/>
                    <a:pt x="9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667050" y="2740950"/>
              <a:ext cx="2650" cy="7000"/>
            </a:xfrm>
            <a:custGeom>
              <a:rect b="b" l="l" r="r" t="t"/>
              <a:pathLst>
                <a:path extrusionOk="0" h="280" w="106">
                  <a:moveTo>
                    <a:pt x="1" y="1"/>
                  </a:moveTo>
                  <a:cubicBezTo>
                    <a:pt x="12" y="105"/>
                    <a:pt x="47" y="198"/>
                    <a:pt x="105" y="2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660100" y="2687000"/>
              <a:ext cx="85050" cy="53975"/>
            </a:xfrm>
            <a:custGeom>
              <a:rect b="b" l="l" r="r" t="t"/>
              <a:pathLst>
                <a:path extrusionOk="0" h="2159" w="3402">
                  <a:moveTo>
                    <a:pt x="1814" y="1"/>
                  </a:moveTo>
                  <a:cubicBezTo>
                    <a:pt x="1552" y="1"/>
                    <a:pt x="1286" y="62"/>
                    <a:pt x="1045" y="174"/>
                  </a:cubicBezTo>
                  <a:cubicBezTo>
                    <a:pt x="557" y="418"/>
                    <a:pt x="186" y="870"/>
                    <a:pt x="0" y="1381"/>
                  </a:cubicBezTo>
                  <a:lnTo>
                    <a:pt x="267" y="2159"/>
                  </a:lnTo>
                  <a:cubicBezTo>
                    <a:pt x="186" y="1753"/>
                    <a:pt x="337" y="1311"/>
                    <a:pt x="639" y="1021"/>
                  </a:cubicBezTo>
                  <a:cubicBezTo>
                    <a:pt x="916" y="769"/>
                    <a:pt x="1297" y="639"/>
                    <a:pt x="1675" y="639"/>
                  </a:cubicBezTo>
                  <a:cubicBezTo>
                    <a:pt x="1819" y="639"/>
                    <a:pt x="1964" y="658"/>
                    <a:pt x="2101" y="696"/>
                  </a:cubicBezTo>
                  <a:cubicBezTo>
                    <a:pt x="2612" y="847"/>
                    <a:pt x="3030" y="1172"/>
                    <a:pt x="3320" y="1613"/>
                  </a:cubicBezTo>
                  <a:cubicBezTo>
                    <a:pt x="3402" y="1091"/>
                    <a:pt x="3065" y="499"/>
                    <a:pt x="2612" y="220"/>
                  </a:cubicBezTo>
                  <a:cubicBezTo>
                    <a:pt x="2372" y="70"/>
                    <a:pt x="2095" y="1"/>
                    <a:pt x="1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747450" y="2731375"/>
              <a:ext cx="364850" cy="273150"/>
            </a:xfrm>
            <a:custGeom>
              <a:rect b="b" l="l" r="r" t="t"/>
              <a:pathLst>
                <a:path extrusionOk="0" h="10926" w="14594">
                  <a:moveTo>
                    <a:pt x="1649" y="10925"/>
                  </a:moveTo>
                  <a:cubicBezTo>
                    <a:pt x="1440" y="10739"/>
                    <a:pt x="1556" y="10472"/>
                    <a:pt x="1417" y="10287"/>
                  </a:cubicBezTo>
                  <a:cubicBezTo>
                    <a:pt x="1603" y="10229"/>
                    <a:pt x="1742" y="10136"/>
                    <a:pt x="1939" y="10159"/>
                  </a:cubicBezTo>
                  <a:cubicBezTo>
                    <a:pt x="2009" y="10159"/>
                    <a:pt x="2079" y="10124"/>
                    <a:pt x="2137" y="10112"/>
                  </a:cubicBezTo>
                  <a:cubicBezTo>
                    <a:pt x="2183" y="10101"/>
                    <a:pt x="2230" y="10066"/>
                    <a:pt x="2253" y="10078"/>
                  </a:cubicBezTo>
                  <a:cubicBezTo>
                    <a:pt x="2497" y="10124"/>
                    <a:pt x="2729" y="9996"/>
                    <a:pt x="2984" y="9996"/>
                  </a:cubicBezTo>
                  <a:cubicBezTo>
                    <a:pt x="3031" y="9996"/>
                    <a:pt x="3089" y="9961"/>
                    <a:pt x="3158" y="9938"/>
                  </a:cubicBezTo>
                  <a:cubicBezTo>
                    <a:pt x="3274" y="9880"/>
                    <a:pt x="3402" y="9845"/>
                    <a:pt x="3530" y="9822"/>
                  </a:cubicBezTo>
                  <a:cubicBezTo>
                    <a:pt x="3913" y="9694"/>
                    <a:pt x="4261" y="9520"/>
                    <a:pt x="4493" y="9149"/>
                  </a:cubicBezTo>
                  <a:cubicBezTo>
                    <a:pt x="4551" y="9068"/>
                    <a:pt x="4621" y="8998"/>
                    <a:pt x="4679" y="8917"/>
                  </a:cubicBezTo>
                  <a:cubicBezTo>
                    <a:pt x="4749" y="8835"/>
                    <a:pt x="4807" y="8743"/>
                    <a:pt x="4865" y="8650"/>
                  </a:cubicBezTo>
                  <a:cubicBezTo>
                    <a:pt x="4934" y="8487"/>
                    <a:pt x="5016" y="8325"/>
                    <a:pt x="5062" y="8162"/>
                  </a:cubicBezTo>
                  <a:cubicBezTo>
                    <a:pt x="5097" y="8104"/>
                    <a:pt x="5097" y="8023"/>
                    <a:pt x="5097" y="7953"/>
                  </a:cubicBezTo>
                  <a:lnTo>
                    <a:pt x="5097" y="7233"/>
                  </a:lnTo>
                  <a:cubicBezTo>
                    <a:pt x="5097" y="7140"/>
                    <a:pt x="5132" y="7036"/>
                    <a:pt x="5132" y="6931"/>
                  </a:cubicBezTo>
                  <a:cubicBezTo>
                    <a:pt x="5143" y="6746"/>
                    <a:pt x="5155" y="6537"/>
                    <a:pt x="5016" y="6386"/>
                  </a:cubicBezTo>
                  <a:cubicBezTo>
                    <a:pt x="4911" y="6281"/>
                    <a:pt x="4842" y="6154"/>
                    <a:pt x="4737" y="6061"/>
                  </a:cubicBezTo>
                  <a:cubicBezTo>
                    <a:pt x="4644" y="5991"/>
                    <a:pt x="4586" y="5887"/>
                    <a:pt x="4459" y="5921"/>
                  </a:cubicBezTo>
                  <a:cubicBezTo>
                    <a:pt x="4319" y="5840"/>
                    <a:pt x="4168" y="5771"/>
                    <a:pt x="4029" y="5689"/>
                  </a:cubicBezTo>
                  <a:cubicBezTo>
                    <a:pt x="3936" y="5631"/>
                    <a:pt x="3855" y="5585"/>
                    <a:pt x="3750" y="5550"/>
                  </a:cubicBezTo>
                  <a:cubicBezTo>
                    <a:pt x="3507" y="5469"/>
                    <a:pt x="3251" y="5376"/>
                    <a:pt x="3007" y="5283"/>
                  </a:cubicBezTo>
                  <a:cubicBezTo>
                    <a:pt x="2833" y="5202"/>
                    <a:pt x="2671" y="5132"/>
                    <a:pt x="2497" y="5074"/>
                  </a:cubicBezTo>
                  <a:cubicBezTo>
                    <a:pt x="2311" y="5016"/>
                    <a:pt x="2125" y="4970"/>
                    <a:pt x="1951" y="4911"/>
                  </a:cubicBezTo>
                  <a:cubicBezTo>
                    <a:pt x="1765" y="4853"/>
                    <a:pt x="1568" y="4784"/>
                    <a:pt x="1382" y="4714"/>
                  </a:cubicBezTo>
                  <a:cubicBezTo>
                    <a:pt x="1301" y="4505"/>
                    <a:pt x="1359" y="4319"/>
                    <a:pt x="1312" y="4145"/>
                  </a:cubicBezTo>
                  <a:cubicBezTo>
                    <a:pt x="1440" y="3971"/>
                    <a:pt x="1603" y="4029"/>
                    <a:pt x="1765" y="4064"/>
                  </a:cubicBezTo>
                  <a:cubicBezTo>
                    <a:pt x="1800" y="4064"/>
                    <a:pt x="1835" y="4087"/>
                    <a:pt x="1881" y="4099"/>
                  </a:cubicBezTo>
                  <a:cubicBezTo>
                    <a:pt x="2032" y="4192"/>
                    <a:pt x="2195" y="4296"/>
                    <a:pt x="2380" y="4319"/>
                  </a:cubicBezTo>
                  <a:cubicBezTo>
                    <a:pt x="2415" y="4319"/>
                    <a:pt x="2438" y="4354"/>
                    <a:pt x="2473" y="4366"/>
                  </a:cubicBezTo>
                  <a:cubicBezTo>
                    <a:pt x="2694" y="4528"/>
                    <a:pt x="2949" y="4598"/>
                    <a:pt x="3181" y="4714"/>
                  </a:cubicBezTo>
                  <a:cubicBezTo>
                    <a:pt x="3414" y="4819"/>
                    <a:pt x="3646" y="4900"/>
                    <a:pt x="3890" y="5004"/>
                  </a:cubicBezTo>
                  <a:cubicBezTo>
                    <a:pt x="4041" y="5062"/>
                    <a:pt x="4180" y="5132"/>
                    <a:pt x="4342" y="5167"/>
                  </a:cubicBezTo>
                  <a:cubicBezTo>
                    <a:pt x="4517" y="5202"/>
                    <a:pt x="4667" y="5318"/>
                    <a:pt x="4818" y="5411"/>
                  </a:cubicBezTo>
                  <a:cubicBezTo>
                    <a:pt x="4911" y="5457"/>
                    <a:pt x="4981" y="5515"/>
                    <a:pt x="5051" y="5550"/>
                  </a:cubicBezTo>
                  <a:cubicBezTo>
                    <a:pt x="5097" y="5585"/>
                    <a:pt x="5155" y="5596"/>
                    <a:pt x="5167" y="5643"/>
                  </a:cubicBezTo>
                  <a:cubicBezTo>
                    <a:pt x="5248" y="5782"/>
                    <a:pt x="5364" y="5921"/>
                    <a:pt x="5492" y="6003"/>
                  </a:cubicBezTo>
                  <a:cubicBezTo>
                    <a:pt x="5515" y="6014"/>
                    <a:pt x="5515" y="6061"/>
                    <a:pt x="5538" y="6072"/>
                  </a:cubicBezTo>
                  <a:cubicBezTo>
                    <a:pt x="5596" y="6189"/>
                    <a:pt x="5654" y="6293"/>
                    <a:pt x="5689" y="6409"/>
                  </a:cubicBezTo>
                  <a:cubicBezTo>
                    <a:pt x="5747" y="6595"/>
                    <a:pt x="5910" y="6699"/>
                    <a:pt x="6061" y="6815"/>
                  </a:cubicBezTo>
                  <a:cubicBezTo>
                    <a:pt x="6084" y="6827"/>
                    <a:pt x="6119" y="6827"/>
                    <a:pt x="6142" y="6862"/>
                  </a:cubicBezTo>
                  <a:cubicBezTo>
                    <a:pt x="6467" y="7082"/>
                    <a:pt x="6815" y="7117"/>
                    <a:pt x="7187" y="7117"/>
                  </a:cubicBezTo>
                  <a:cubicBezTo>
                    <a:pt x="8382" y="7106"/>
                    <a:pt x="9578" y="7117"/>
                    <a:pt x="10774" y="7117"/>
                  </a:cubicBezTo>
                  <a:cubicBezTo>
                    <a:pt x="10902" y="7117"/>
                    <a:pt x="11029" y="7117"/>
                    <a:pt x="11169" y="7059"/>
                  </a:cubicBezTo>
                  <a:cubicBezTo>
                    <a:pt x="11227" y="7036"/>
                    <a:pt x="11285" y="7036"/>
                    <a:pt x="11343" y="7036"/>
                  </a:cubicBezTo>
                  <a:lnTo>
                    <a:pt x="11552" y="7036"/>
                  </a:lnTo>
                  <a:cubicBezTo>
                    <a:pt x="11877" y="7059"/>
                    <a:pt x="12179" y="6990"/>
                    <a:pt x="12480" y="6920"/>
                  </a:cubicBezTo>
                  <a:cubicBezTo>
                    <a:pt x="12585" y="6885"/>
                    <a:pt x="12701" y="6873"/>
                    <a:pt x="12806" y="6850"/>
                  </a:cubicBezTo>
                  <a:cubicBezTo>
                    <a:pt x="13049" y="6769"/>
                    <a:pt x="13282" y="6688"/>
                    <a:pt x="13467" y="6479"/>
                  </a:cubicBezTo>
                  <a:lnTo>
                    <a:pt x="13514" y="6444"/>
                  </a:lnTo>
                  <a:cubicBezTo>
                    <a:pt x="13676" y="6351"/>
                    <a:pt x="13781" y="6223"/>
                    <a:pt x="13850" y="6061"/>
                  </a:cubicBezTo>
                  <a:cubicBezTo>
                    <a:pt x="13932" y="5840"/>
                    <a:pt x="14048" y="5643"/>
                    <a:pt x="14036" y="5399"/>
                  </a:cubicBezTo>
                  <a:cubicBezTo>
                    <a:pt x="14036" y="5306"/>
                    <a:pt x="14071" y="5225"/>
                    <a:pt x="14071" y="5120"/>
                  </a:cubicBezTo>
                  <a:cubicBezTo>
                    <a:pt x="14083" y="5028"/>
                    <a:pt x="14094" y="4946"/>
                    <a:pt x="14106" y="4842"/>
                  </a:cubicBezTo>
                  <a:lnTo>
                    <a:pt x="14106" y="3553"/>
                  </a:lnTo>
                  <a:cubicBezTo>
                    <a:pt x="14106" y="3437"/>
                    <a:pt x="14129" y="3309"/>
                    <a:pt x="14048" y="3193"/>
                  </a:cubicBezTo>
                  <a:cubicBezTo>
                    <a:pt x="14036" y="3159"/>
                    <a:pt x="14036" y="3135"/>
                    <a:pt x="14036" y="3100"/>
                  </a:cubicBezTo>
                  <a:cubicBezTo>
                    <a:pt x="14025" y="2787"/>
                    <a:pt x="13874" y="2532"/>
                    <a:pt x="13676" y="2323"/>
                  </a:cubicBezTo>
                  <a:cubicBezTo>
                    <a:pt x="13456" y="2090"/>
                    <a:pt x="13223" y="1870"/>
                    <a:pt x="12968" y="1696"/>
                  </a:cubicBezTo>
                  <a:cubicBezTo>
                    <a:pt x="12852" y="1626"/>
                    <a:pt x="12736" y="1580"/>
                    <a:pt x="12597" y="1545"/>
                  </a:cubicBezTo>
                  <a:cubicBezTo>
                    <a:pt x="12225" y="1475"/>
                    <a:pt x="11865" y="1452"/>
                    <a:pt x="11482" y="1417"/>
                  </a:cubicBezTo>
                  <a:cubicBezTo>
                    <a:pt x="11412" y="1417"/>
                    <a:pt x="11343" y="1406"/>
                    <a:pt x="11262" y="1394"/>
                  </a:cubicBezTo>
                  <a:cubicBezTo>
                    <a:pt x="10960" y="1336"/>
                    <a:pt x="10658" y="1289"/>
                    <a:pt x="10356" y="1301"/>
                  </a:cubicBezTo>
                  <a:cubicBezTo>
                    <a:pt x="10275" y="1301"/>
                    <a:pt x="10205" y="1301"/>
                    <a:pt x="10135" y="1278"/>
                  </a:cubicBezTo>
                  <a:cubicBezTo>
                    <a:pt x="9950" y="1220"/>
                    <a:pt x="9752" y="1197"/>
                    <a:pt x="9555" y="1197"/>
                  </a:cubicBezTo>
                  <a:lnTo>
                    <a:pt x="8232" y="1197"/>
                  </a:lnTo>
                  <a:cubicBezTo>
                    <a:pt x="8057" y="1197"/>
                    <a:pt x="7883" y="1220"/>
                    <a:pt x="7721" y="1139"/>
                  </a:cubicBezTo>
                  <a:cubicBezTo>
                    <a:pt x="7651" y="1115"/>
                    <a:pt x="7570" y="1127"/>
                    <a:pt x="7477" y="1127"/>
                  </a:cubicBezTo>
                  <a:lnTo>
                    <a:pt x="6409" y="1127"/>
                  </a:lnTo>
                  <a:cubicBezTo>
                    <a:pt x="6235" y="1127"/>
                    <a:pt x="6061" y="1139"/>
                    <a:pt x="5898" y="1069"/>
                  </a:cubicBezTo>
                  <a:cubicBezTo>
                    <a:pt x="5828" y="1046"/>
                    <a:pt x="5736" y="1057"/>
                    <a:pt x="5654" y="1057"/>
                  </a:cubicBezTo>
                  <a:lnTo>
                    <a:pt x="4818" y="1057"/>
                  </a:lnTo>
                  <a:cubicBezTo>
                    <a:pt x="4633" y="1057"/>
                    <a:pt x="4459" y="1069"/>
                    <a:pt x="4284" y="988"/>
                  </a:cubicBezTo>
                  <a:cubicBezTo>
                    <a:pt x="4006" y="988"/>
                    <a:pt x="3750" y="872"/>
                    <a:pt x="3472" y="883"/>
                  </a:cubicBezTo>
                  <a:cubicBezTo>
                    <a:pt x="3425" y="883"/>
                    <a:pt x="3390" y="895"/>
                    <a:pt x="3356" y="883"/>
                  </a:cubicBezTo>
                  <a:cubicBezTo>
                    <a:pt x="3123" y="790"/>
                    <a:pt x="2880" y="813"/>
                    <a:pt x="2636" y="813"/>
                  </a:cubicBezTo>
                  <a:lnTo>
                    <a:pt x="2578" y="813"/>
                  </a:lnTo>
                  <a:cubicBezTo>
                    <a:pt x="2195" y="732"/>
                    <a:pt x="1835" y="674"/>
                    <a:pt x="1452" y="604"/>
                  </a:cubicBezTo>
                  <a:cubicBezTo>
                    <a:pt x="1428" y="604"/>
                    <a:pt x="1394" y="593"/>
                    <a:pt x="1370" y="593"/>
                  </a:cubicBezTo>
                  <a:cubicBezTo>
                    <a:pt x="1011" y="604"/>
                    <a:pt x="639" y="477"/>
                    <a:pt x="268" y="500"/>
                  </a:cubicBezTo>
                  <a:cubicBezTo>
                    <a:pt x="175" y="500"/>
                    <a:pt x="82" y="535"/>
                    <a:pt x="1" y="465"/>
                  </a:cubicBezTo>
                  <a:lnTo>
                    <a:pt x="1" y="24"/>
                  </a:lnTo>
                  <a:cubicBezTo>
                    <a:pt x="59" y="12"/>
                    <a:pt x="117" y="1"/>
                    <a:pt x="163" y="1"/>
                  </a:cubicBezTo>
                  <a:cubicBezTo>
                    <a:pt x="627" y="36"/>
                    <a:pt x="1092" y="82"/>
                    <a:pt x="1556" y="152"/>
                  </a:cubicBezTo>
                  <a:cubicBezTo>
                    <a:pt x="1939" y="210"/>
                    <a:pt x="2299" y="303"/>
                    <a:pt x="2671" y="361"/>
                  </a:cubicBezTo>
                  <a:cubicBezTo>
                    <a:pt x="3077" y="419"/>
                    <a:pt x="3507" y="465"/>
                    <a:pt x="3924" y="488"/>
                  </a:cubicBezTo>
                  <a:cubicBezTo>
                    <a:pt x="4215" y="500"/>
                    <a:pt x="4493" y="500"/>
                    <a:pt x="4784" y="558"/>
                  </a:cubicBezTo>
                  <a:cubicBezTo>
                    <a:pt x="4911" y="593"/>
                    <a:pt x="5074" y="581"/>
                    <a:pt x="5201" y="593"/>
                  </a:cubicBezTo>
                  <a:cubicBezTo>
                    <a:pt x="5422" y="616"/>
                    <a:pt x="5654" y="604"/>
                    <a:pt x="5863" y="697"/>
                  </a:cubicBezTo>
                  <a:cubicBezTo>
                    <a:pt x="5921" y="721"/>
                    <a:pt x="6014" y="709"/>
                    <a:pt x="6084" y="709"/>
                  </a:cubicBezTo>
                  <a:cubicBezTo>
                    <a:pt x="6200" y="709"/>
                    <a:pt x="6328" y="709"/>
                    <a:pt x="6444" y="755"/>
                  </a:cubicBezTo>
                  <a:cubicBezTo>
                    <a:pt x="6548" y="779"/>
                    <a:pt x="6664" y="779"/>
                    <a:pt x="6780" y="779"/>
                  </a:cubicBezTo>
                  <a:lnTo>
                    <a:pt x="9787" y="779"/>
                  </a:lnTo>
                  <a:cubicBezTo>
                    <a:pt x="9926" y="779"/>
                    <a:pt x="10077" y="767"/>
                    <a:pt x="10205" y="837"/>
                  </a:cubicBezTo>
                  <a:cubicBezTo>
                    <a:pt x="10252" y="872"/>
                    <a:pt x="10310" y="872"/>
                    <a:pt x="10356" y="872"/>
                  </a:cubicBezTo>
                  <a:cubicBezTo>
                    <a:pt x="10600" y="872"/>
                    <a:pt x="10832" y="941"/>
                    <a:pt x="11076" y="999"/>
                  </a:cubicBezTo>
                  <a:cubicBezTo>
                    <a:pt x="11145" y="1011"/>
                    <a:pt x="11227" y="1022"/>
                    <a:pt x="11296" y="1022"/>
                  </a:cubicBezTo>
                  <a:cubicBezTo>
                    <a:pt x="11354" y="1046"/>
                    <a:pt x="11424" y="1022"/>
                    <a:pt x="11482" y="1046"/>
                  </a:cubicBezTo>
                  <a:cubicBezTo>
                    <a:pt x="11714" y="1139"/>
                    <a:pt x="11958" y="1115"/>
                    <a:pt x="12213" y="1115"/>
                  </a:cubicBezTo>
                  <a:cubicBezTo>
                    <a:pt x="12364" y="1115"/>
                    <a:pt x="12539" y="1080"/>
                    <a:pt x="12689" y="1173"/>
                  </a:cubicBezTo>
                  <a:cubicBezTo>
                    <a:pt x="12945" y="1139"/>
                    <a:pt x="13177" y="1289"/>
                    <a:pt x="13432" y="1359"/>
                  </a:cubicBezTo>
                  <a:cubicBezTo>
                    <a:pt x="13572" y="1406"/>
                    <a:pt x="13688" y="1475"/>
                    <a:pt x="13781" y="1591"/>
                  </a:cubicBezTo>
                  <a:cubicBezTo>
                    <a:pt x="13920" y="1754"/>
                    <a:pt x="14025" y="1940"/>
                    <a:pt x="14164" y="2102"/>
                  </a:cubicBezTo>
                  <a:cubicBezTo>
                    <a:pt x="14280" y="2230"/>
                    <a:pt x="14338" y="2381"/>
                    <a:pt x="14384" y="2532"/>
                  </a:cubicBezTo>
                  <a:cubicBezTo>
                    <a:pt x="14442" y="2706"/>
                    <a:pt x="14501" y="2880"/>
                    <a:pt x="14547" y="3054"/>
                  </a:cubicBezTo>
                  <a:cubicBezTo>
                    <a:pt x="14559" y="3135"/>
                    <a:pt x="14570" y="3205"/>
                    <a:pt x="14570" y="3275"/>
                  </a:cubicBezTo>
                  <a:cubicBezTo>
                    <a:pt x="14570" y="3843"/>
                    <a:pt x="14593" y="4412"/>
                    <a:pt x="14570" y="4958"/>
                  </a:cubicBezTo>
                  <a:cubicBezTo>
                    <a:pt x="14570" y="5179"/>
                    <a:pt x="14512" y="5376"/>
                    <a:pt x="14477" y="5585"/>
                  </a:cubicBezTo>
                  <a:cubicBezTo>
                    <a:pt x="14454" y="5689"/>
                    <a:pt x="14419" y="5782"/>
                    <a:pt x="14384" y="5875"/>
                  </a:cubicBezTo>
                  <a:cubicBezTo>
                    <a:pt x="14315" y="6107"/>
                    <a:pt x="14222" y="6339"/>
                    <a:pt x="14025" y="6502"/>
                  </a:cubicBezTo>
                  <a:cubicBezTo>
                    <a:pt x="14013" y="6502"/>
                    <a:pt x="14013" y="6514"/>
                    <a:pt x="14013" y="6525"/>
                  </a:cubicBezTo>
                  <a:cubicBezTo>
                    <a:pt x="13723" y="6943"/>
                    <a:pt x="13270" y="7082"/>
                    <a:pt x="12817" y="7199"/>
                  </a:cubicBezTo>
                  <a:cubicBezTo>
                    <a:pt x="12643" y="7233"/>
                    <a:pt x="12469" y="7315"/>
                    <a:pt x="12283" y="7280"/>
                  </a:cubicBezTo>
                  <a:cubicBezTo>
                    <a:pt x="12272" y="7280"/>
                    <a:pt x="12237" y="7280"/>
                    <a:pt x="12225" y="7291"/>
                  </a:cubicBezTo>
                  <a:cubicBezTo>
                    <a:pt x="12016" y="7396"/>
                    <a:pt x="11807" y="7373"/>
                    <a:pt x="11598" y="7373"/>
                  </a:cubicBezTo>
                  <a:cubicBezTo>
                    <a:pt x="10507" y="7373"/>
                    <a:pt x="9439" y="7373"/>
                    <a:pt x="8348" y="7384"/>
                  </a:cubicBezTo>
                  <a:cubicBezTo>
                    <a:pt x="8208" y="7384"/>
                    <a:pt x="8057" y="7384"/>
                    <a:pt x="7930" y="7442"/>
                  </a:cubicBezTo>
                  <a:cubicBezTo>
                    <a:pt x="7860" y="7466"/>
                    <a:pt x="7767" y="7466"/>
                    <a:pt x="7686" y="7466"/>
                  </a:cubicBezTo>
                  <a:cubicBezTo>
                    <a:pt x="7396" y="7489"/>
                    <a:pt x="7082" y="7489"/>
                    <a:pt x="6792" y="7489"/>
                  </a:cubicBezTo>
                  <a:cubicBezTo>
                    <a:pt x="6757" y="7489"/>
                    <a:pt x="6699" y="7489"/>
                    <a:pt x="6653" y="7466"/>
                  </a:cubicBezTo>
                  <a:cubicBezTo>
                    <a:pt x="6525" y="7407"/>
                    <a:pt x="6409" y="7466"/>
                    <a:pt x="6270" y="7500"/>
                  </a:cubicBezTo>
                  <a:cubicBezTo>
                    <a:pt x="5979" y="7570"/>
                    <a:pt x="5852" y="7779"/>
                    <a:pt x="5782" y="8023"/>
                  </a:cubicBezTo>
                  <a:cubicBezTo>
                    <a:pt x="5689" y="8325"/>
                    <a:pt x="5550" y="8603"/>
                    <a:pt x="5422" y="8893"/>
                  </a:cubicBezTo>
                  <a:cubicBezTo>
                    <a:pt x="5341" y="9033"/>
                    <a:pt x="5260" y="9137"/>
                    <a:pt x="5132" y="9242"/>
                  </a:cubicBezTo>
                  <a:cubicBezTo>
                    <a:pt x="4958" y="9369"/>
                    <a:pt x="4760" y="9497"/>
                    <a:pt x="4575" y="9636"/>
                  </a:cubicBezTo>
                  <a:cubicBezTo>
                    <a:pt x="4459" y="9706"/>
                    <a:pt x="4354" y="9811"/>
                    <a:pt x="4261" y="9892"/>
                  </a:cubicBezTo>
                  <a:cubicBezTo>
                    <a:pt x="4157" y="9961"/>
                    <a:pt x="4064" y="10043"/>
                    <a:pt x="3948" y="10101"/>
                  </a:cubicBezTo>
                  <a:cubicBezTo>
                    <a:pt x="3634" y="10240"/>
                    <a:pt x="3309" y="10391"/>
                    <a:pt x="3007" y="10519"/>
                  </a:cubicBezTo>
                  <a:cubicBezTo>
                    <a:pt x="2810" y="10600"/>
                    <a:pt x="2601" y="10658"/>
                    <a:pt x="2415" y="10763"/>
                  </a:cubicBezTo>
                  <a:cubicBezTo>
                    <a:pt x="2288" y="10832"/>
                    <a:pt x="2160" y="10867"/>
                    <a:pt x="2032" y="10855"/>
                  </a:cubicBezTo>
                  <a:cubicBezTo>
                    <a:pt x="1846" y="10925"/>
                    <a:pt x="1742" y="10925"/>
                    <a:pt x="1649" y="109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56025" y="2684075"/>
              <a:ext cx="464100" cy="332350"/>
            </a:xfrm>
            <a:custGeom>
              <a:rect b="b" l="l" r="r" t="t"/>
              <a:pathLst>
                <a:path extrusionOk="0" h="13294" w="18564">
                  <a:moveTo>
                    <a:pt x="3483" y="2624"/>
                  </a:moveTo>
                  <a:cubicBezTo>
                    <a:pt x="3251" y="2822"/>
                    <a:pt x="3042" y="3007"/>
                    <a:pt x="2822" y="3193"/>
                  </a:cubicBezTo>
                  <a:cubicBezTo>
                    <a:pt x="2578" y="3251"/>
                    <a:pt x="2357" y="3379"/>
                    <a:pt x="2114" y="3437"/>
                  </a:cubicBezTo>
                  <a:cubicBezTo>
                    <a:pt x="1916" y="3483"/>
                    <a:pt x="1707" y="3472"/>
                    <a:pt x="1498" y="3437"/>
                  </a:cubicBezTo>
                  <a:cubicBezTo>
                    <a:pt x="1254" y="3414"/>
                    <a:pt x="1045" y="3263"/>
                    <a:pt x="848" y="3123"/>
                  </a:cubicBezTo>
                  <a:cubicBezTo>
                    <a:pt x="778" y="3077"/>
                    <a:pt x="720" y="3019"/>
                    <a:pt x="662" y="2961"/>
                  </a:cubicBezTo>
                  <a:cubicBezTo>
                    <a:pt x="453" y="2775"/>
                    <a:pt x="279" y="2578"/>
                    <a:pt x="221" y="2288"/>
                  </a:cubicBezTo>
                  <a:cubicBezTo>
                    <a:pt x="152" y="1962"/>
                    <a:pt x="163" y="1637"/>
                    <a:pt x="163" y="1324"/>
                  </a:cubicBezTo>
                  <a:cubicBezTo>
                    <a:pt x="163" y="1243"/>
                    <a:pt x="175" y="1173"/>
                    <a:pt x="210" y="1115"/>
                  </a:cubicBezTo>
                  <a:cubicBezTo>
                    <a:pt x="337" y="767"/>
                    <a:pt x="558" y="488"/>
                    <a:pt x="871" y="314"/>
                  </a:cubicBezTo>
                  <a:cubicBezTo>
                    <a:pt x="1080" y="198"/>
                    <a:pt x="1278" y="82"/>
                    <a:pt x="1533" y="59"/>
                  </a:cubicBezTo>
                  <a:cubicBezTo>
                    <a:pt x="1823" y="24"/>
                    <a:pt x="2090" y="1"/>
                    <a:pt x="2381" y="12"/>
                  </a:cubicBezTo>
                  <a:cubicBezTo>
                    <a:pt x="2578" y="24"/>
                    <a:pt x="2764" y="82"/>
                    <a:pt x="2903" y="233"/>
                  </a:cubicBezTo>
                  <a:cubicBezTo>
                    <a:pt x="3077" y="407"/>
                    <a:pt x="3251" y="581"/>
                    <a:pt x="3367" y="802"/>
                  </a:cubicBezTo>
                  <a:cubicBezTo>
                    <a:pt x="3507" y="1045"/>
                    <a:pt x="3646" y="1301"/>
                    <a:pt x="3692" y="1591"/>
                  </a:cubicBezTo>
                  <a:cubicBezTo>
                    <a:pt x="3832" y="1672"/>
                    <a:pt x="3994" y="1684"/>
                    <a:pt x="4157" y="1695"/>
                  </a:cubicBezTo>
                  <a:cubicBezTo>
                    <a:pt x="4459" y="1707"/>
                    <a:pt x="4760" y="1730"/>
                    <a:pt x="5051" y="1823"/>
                  </a:cubicBezTo>
                  <a:cubicBezTo>
                    <a:pt x="5225" y="1881"/>
                    <a:pt x="5434" y="1881"/>
                    <a:pt x="5631" y="1916"/>
                  </a:cubicBezTo>
                  <a:cubicBezTo>
                    <a:pt x="5805" y="1939"/>
                    <a:pt x="5979" y="1974"/>
                    <a:pt x="6142" y="2021"/>
                  </a:cubicBezTo>
                  <a:cubicBezTo>
                    <a:pt x="6363" y="2055"/>
                    <a:pt x="6583" y="2113"/>
                    <a:pt x="6815" y="2102"/>
                  </a:cubicBezTo>
                  <a:cubicBezTo>
                    <a:pt x="6873" y="2102"/>
                    <a:pt x="6943" y="2102"/>
                    <a:pt x="7001" y="2113"/>
                  </a:cubicBezTo>
                  <a:cubicBezTo>
                    <a:pt x="7280" y="2195"/>
                    <a:pt x="7547" y="2171"/>
                    <a:pt x="7825" y="2195"/>
                  </a:cubicBezTo>
                  <a:cubicBezTo>
                    <a:pt x="7976" y="2195"/>
                    <a:pt x="8116" y="2206"/>
                    <a:pt x="8243" y="2218"/>
                  </a:cubicBezTo>
                  <a:cubicBezTo>
                    <a:pt x="8464" y="2264"/>
                    <a:pt x="8673" y="2276"/>
                    <a:pt x="8882" y="2276"/>
                  </a:cubicBezTo>
                  <a:cubicBezTo>
                    <a:pt x="9253" y="2276"/>
                    <a:pt x="9601" y="2276"/>
                    <a:pt x="9961" y="2288"/>
                  </a:cubicBezTo>
                  <a:cubicBezTo>
                    <a:pt x="10136" y="2288"/>
                    <a:pt x="10310" y="2334"/>
                    <a:pt x="10484" y="2346"/>
                  </a:cubicBezTo>
                  <a:cubicBezTo>
                    <a:pt x="10611" y="2369"/>
                    <a:pt x="10739" y="2392"/>
                    <a:pt x="10879" y="2392"/>
                  </a:cubicBezTo>
                  <a:lnTo>
                    <a:pt x="13514" y="2392"/>
                  </a:lnTo>
                  <a:cubicBezTo>
                    <a:pt x="13676" y="2392"/>
                    <a:pt x="13839" y="2404"/>
                    <a:pt x="13990" y="2450"/>
                  </a:cubicBezTo>
                  <a:cubicBezTo>
                    <a:pt x="14187" y="2496"/>
                    <a:pt x="14373" y="2508"/>
                    <a:pt x="14559" y="2555"/>
                  </a:cubicBezTo>
                  <a:cubicBezTo>
                    <a:pt x="14837" y="2613"/>
                    <a:pt x="15116" y="2671"/>
                    <a:pt x="15406" y="2717"/>
                  </a:cubicBezTo>
                  <a:cubicBezTo>
                    <a:pt x="15545" y="2740"/>
                    <a:pt x="15708" y="2729"/>
                    <a:pt x="15870" y="2729"/>
                  </a:cubicBezTo>
                  <a:cubicBezTo>
                    <a:pt x="16068" y="2729"/>
                    <a:pt x="16277" y="2694"/>
                    <a:pt x="16463" y="2798"/>
                  </a:cubicBezTo>
                  <a:cubicBezTo>
                    <a:pt x="16509" y="2833"/>
                    <a:pt x="16579" y="2810"/>
                    <a:pt x="16637" y="2810"/>
                  </a:cubicBezTo>
                  <a:cubicBezTo>
                    <a:pt x="16706" y="2833"/>
                    <a:pt x="16799" y="2845"/>
                    <a:pt x="16869" y="2868"/>
                  </a:cubicBezTo>
                  <a:cubicBezTo>
                    <a:pt x="16939" y="2903"/>
                    <a:pt x="16997" y="2949"/>
                    <a:pt x="17066" y="2961"/>
                  </a:cubicBezTo>
                  <a:cubicBezTo>
                    <a:pt x="17380" y="3019"/>
                    <a:pt x="17589" y="3205"/>
                    <a:pt x="17763" y="3448"/>
                  </a:cubicBezTo>
                  <a:cubicBezTo>
                    <a:pt x="17856" y="3588"/>
                    <a:pt x="17972" y="3715"/>
                    <a:pt x="18076" y="3843"/>
                  </a:cubicBezTo>
                  <a:cubicBezTo>
                    <a:pt x="18250" y="4064"/>
                    <a:pt x="18378" y="4296"/>
                    <a:pt x="18401" y="4586"/>
                  </a:cubicBezTo>
                  <a:cubicBezTo>
                    <a:pt x="18401" y="4633"/>
                    <a:pt x="18436" y="4691"/>
                    <a:pt x="18448" y="4725"/>
                  </a:cubicBezTo>
                  <a:cubicBezTo>
                    <a:pt x="18552" y="4934"/>
                    <a:pt x="18564" y="5132"/>
                    <a:pt x="18564" y="5352"/>
                  </a:cubicBezTo>
                  <a:lnTo>
                    <a:pt x="18564" y="6792"/>
                  </a:lnTo>
                  <a:cubicBezTo>
                    <a:pt x="18564" y="6966"/>
                    <a:pt x="18552" y="7140"/>
                    <a:pt x="18494" y="7303"/>
                  </a:cubicBezTo>
                  <a:cubicBezTo>
                    <a:pt x="18436" y="7477"/>
                    <a:pt x="18436" y="7663"/>
                    <a:pt x="18378" y="7837"/>
                  </a:cubicBezTo>
                  <a:lnTo>
                    <a:pt x="18285" y="8092"/>
                  </a:lnTo>
                  <a:cubicBezTo>
                    <a:pt x="18216" y="8313"/>
                    <a:pt x="18111" y="8498"/>
                    <a:pt x="17925" y="8649"/>
                  </a:cubicBezTo>
                  <a:cubicBezTo>
                    <a:pt x="17879" y="8696"/>
                    <a:pt x="17821" y="8731"/>
                    <a:pt x="17809" y="8777"/>
                  </a:cubicBezTo>
                  <a:cubicBezTo>
                    <a:pt x="17751" y="8940"/>
                    <a:pt x="17623" y="9009"/>
                    <a:pt x="17496" y="9079"/>
                  </a:cubicBezTo>
                  <a:cubicBezTo>
                    <a:pt x="17240" y="9218"/>
                    <a:pt x="16985" y="9346"/>
                    <a:pt x="16706" y="9404"/>
                  </a:cubicBezTo>
                  <a:cubicBezTo>
                    <a:pt x="16590" y="9427"/>
                    <a:pt x="16474" y="9474"/>
                    <a:pt x="16358" y="9520"/>
                  </a:cubicBezTo>
                  <a:cubicBezTo>
                    <a:pt x="16288" y="9532"/>
                    <a:pt x="16219" y="9543"/>
                    <a:pt x="16161" y="9543"/>
                  </a:cubicBezTo>
                  <a:cubicBezTo>
                    <a:pt x="16056" y="9566"/>
                    <a:pt x="15952" y="9590"/>
                    <a:pt x="15847" y="9590"/>
                  </a:cubicBezTo>
                  <a:cubicBezTo>
                    <a:pt x="15731" y="9601"/>
                    <a:pt x="15638" y="9625"/>
                    <a:pt x="15522" y="9625"/>
                  </a:cubicBezTo>
                  <a:cubicBezTo>
                    <a:pt x="14361" y="9625"/>
                    <a:pt x="13212" y="9625"/>
                    <a:pt x="12051" y="9601"/>
                  </a:cubicBezTo>
                  <a:cubicBezTo>
                    <a:pt x="11900" y="9601"/>
                    <a:pt x="11761" y="9601"/>
                    <a:pt x="11633" y="9648"/>
                  </a:cubicBezTo>
                  <a:cubicBezTo>
                    <a:pt x="11552" y="9683"/>
                    <a:pt x="11471" y="9683"/>
                    <a:pt x="11378" y="9683"/>
                  </a:cubicBezTo>
                  <a:cubicBezTo>
                    <a:pt x="11053" y="9683"/>
                    <a:pt x="10728" y="9659"/>
                    <a:pt x="10391" y="9659"/>
                  </a:cubicBezTo>
                  <a:cubicBezTo>
                    <a:pt x="10310" y="9659"/>
                    <a:pt x="10217" y="9683"/>
                    <a:pt x="10124" y="9694"/>
                  </a:cubicBezTo>
                  <a:cubicBezTo>
                    <a:pt x="9868" y="9741"/>
                    <a:pt x="9729" y="9892"/>
                    <a:pt x="9671" y="10147"/>
                  </a:cubicBezTo>
                  <a:cubicBezTo>
                    <a:pt x="9636" y="10240"/>
                    <a:pt x="9578" y="10344"/>
                    <a:pt x="9555" y="10449"/>
                  </a:cubicBezTo>
                  <a:cubicBezTo>
                    <a:pt x="9509" y="10565"/>
                    <a:pt x="9462" y="10681"/>
                    <a:pt x="9404" y="10785"/>
                  </a:cubicBezTo>
                  <a:cubicBezTo>
                    <a:pt x="9346" y="10925"/>
                    <a:pt x="9276" y="11052"/>
                    <a:pt x="9172" y="11169"/>
                  </a:cubicBezTo>
                  <a:cubicBezTo>
                    <a:pt x="9033" y="11319"/>
                    <a:pt x="8870" y="11447"/>
                    <a:pt x="8731" y="11575"/>
                  </a:cubicBezTo>
                  <a:cubicBezTo>
                    <a:pt x="8696" y="11610"/>
                    <a:pt x="8638" y="11621"/>
                    <a:pt x="8626" y="11656"/>
                  </a:cubicBezTo>
                  <a:cubicBezTo>
                    <a:pt x="8591" y="11807"/>
                    <a:pt x="8441" y="11842"/>
                    <a:pt x="8336" y="11900"/>
                  </a:cubicBezTo>
                  <a:cubicBezTo>
                    <a:pt x="7976" y="12086"/>
                    <a:pt x="7593" y="12271"/>
                    <a:pt x="7222" y="12469"/>
                  </a:cubicBezTo>
                  <a:cubicBezTo>
                    <a:pt x="6943" y="12596"/>
                    <a:pt x="6664" y="12736"/>
                    <a:pt x="6386" y="12852"/>
                  </a:cubicBezTo>
                  <a:cubicBezTo>
                    <a:pt x="6177" y="12945"/>
                    <a:pt x="5956" y="13049"/>
                    <a:pt x="5712" y="13026"/>
                  </a:cubicBezTo>
                  <a:cubicBezTo>
                    <a:pt x="5666" y="13026"/>
                    <a:pt x="5608" y="13026"/>
                    <a:pt x="5561" y="13061"/>
                  </a:cubicBezTo>
                  <a:cubicBezTo>
                    <a:pt x="5434" y="13142"/>
                    <a:pt x="5283" y="13131"/>
                    <a:pt x="5155" y="13072"/>
                  </a:cubicBezTo>
                  <a:cubicBezTo>
                    <a:pt x="5051" y="13026"/>
                    <a:pt x="4969" y="13026"/>
                    <a:pt x="4865" y="13072"/>
                  </a:cubicBezTo>
                  <a:cubicBezTo>
                    <a:pt x="4807" y="13107"/>
                    <a:pt x="4749" y="13084"/>
                    <a:pt x="4691" y="13107"/>
                  </a:cubicBezTo>
                  <a:cubicBezTo>
                    <a:pt x="4575" y="13119"/>
                    <a:pt x="4447" y="13142"/>
                    <a:pt x="4331" y="13165"/>
                  </a:cubicBezTo>
                  <a:cubicBezTo>
                    <a:pt x="4226" y="13177"/>
                    <a:pt x="4122" y="13189"/>
                    <a:pt x="4029" y="13189"/>
                  </a:cubicBezTo>
                  <a:cubicBezTo>
                    <a:pt x="3913" y="13189"/>
                    <a:pt x="3774" y="13189"/>
                    <a:pt x="3658" y="13247"/>
                  </a:cubicBezTo>
                  <a:cubicBezTo>
                    <a:pt x="3588" y="13281"/>
                    <a:pt x="3507" y="13281"/>
                    <a:pt x="3414" y="13281"/>
                  </a:cubicBezTo>
                  <a:cubicBezTo>
                    <a:pt x="3077" y="13281"/>
                    <a:pt x="2729" y="13258"/>
                    <a:pt x="2404" y="13281"/>
                  </a:cubicBezTo>
                  <a:cubicBezTo>
                    <a:pt x="2114" y="13293"/>
                    <a:pt x="1893" y="13131"/>
                    <a:pt x="1684" y="12991"/>
                  </a:cubicBezTo>
                  <a:cubicBezTo>
                    <a:pt x="1312" y="12713"/>
                    <a:pt x="1127" y="12318"/>
                    <a:pt x="976" y="11900"/>
                  </a:cubicBezTo>
                  <a:cubicBezTo>
                    <a:pt x="906" y="11679"/>
                    <a:pt x="837" y="11482"/>
                    <a:pt x="674" y="11319"/>
                  </a:cubicBezTo>
                  <a:cubicBezTo>
                    <a:pt x="581" y="11215"/>
                    <a:pt x="546" y="11076"/>
                    <a:pt x="500" y="10925"/>
                  </a:cubicBezTo>
                  <a:cubicBezTo>
                    <a:pt x="430" y="10669"/>
                    <a:pt x="326" y="10402"/>
                    <a:pt x="349" y="10124"/>
                  </a:cubicBezTo>
                  <a:cubicBezTo>
                    <a:pt x="372" y="9915"/>
                    <a:pt x="453" y="9810"/>
                    <a:pt x="674" y="9810"/>
                  </a:cubicBezTo>
                  <a:lnTo>
                    <a:pt x="1069" y="9810"/>
                  </a:lnTo>
                  <a:cubicBezTo>
                    <a:pt x="1301" y="9810"/>
                    <a:pt x="1429" y="9892"/>
                    <a:pt x="1440" y="10112"/>
                  </a:cubicBezTo>
                  <a:cubicBezTo>
                    <a:pt x="1475" y="10391"/>
                    <a:pt x="1591" y="10646"/>
                    <a:pt x="1545" y="10925"/>
                  </a:cubicBezTo>
                  <a:cubicBezTo>
                    <a:pt x="1533" y="11041"/>
                    <a:pt x="1556" y="11145"/>
                    <a:pt x="1626" y="11250"/>
                  </a:cubicBezTo>
                  <a:cubicBezTo>
                    <a:pt x="1765" y="11424"/>
                    <a:pt x="1823" y="11621"/>
                    <a:pt x="1881" y="11842"/>
                  </a:cubicBezTo>
                  <a:cubicBezTo>
                    <a:pt x="1951" y="12097"/>
                    <a:pt x="2114" y="12248"/>
                    <a:pt x="2369" y="12248"/>
                  </a:cubicBezTo>
                  <a:lnTo>
                    <a:pt x="3913" y="12248"/>
                  </a:lnTo>
                  <a:cubicBezTo>
                    <a:pt x="3983" y="12248"/>
                    <a:pt x="4064" y="12213"/>
                    <a:pt x="4145" y="12202"/>
                  </a:cubicBezTo>
                  <a:cubicBezTo>
                    <a:pt x="4226" y="12190"/>
                    <a:pt x="4296" y="12155"/>
                    <a:pt x="4389" y="12155"/>
                  </a:cubicBezTo>
                  <a:cubicBezTo>
                    <a:pt x="4528" y="12144"/>
                    <a:pt x="4679" y="12132"/>
                    <a:pt x="4760" y="12004"/>
                  </a:cubicBezTo>
                  <a:cubicBezTo>
                    <a:pt x="4784" y="11970"/>
                    <a:pt x="4842" y="11958"/>
                    <a:pt x="4865" y="11946"/>
                  </a:cubicBezTo>
                  <a:cubicBezTo>
                    <a:pt x="5085" y="11865"/>
                    <a:pt x="5306" y="11784"/>
                    <a:pt x="5550" y="11772"/>
                  </a:cubicBezTo>
                  <a:cubicBezTo>
                    <a:pt x="5678" y="11772"/>
                    <a:pt x="5805" y="11714"/>
                    <a:pt x="5945" y="11691"/>
                  </a:cubicBezTo>
                  <a:cubicBezTo>
                    <a:pt x="6072" y="11691"/>
                    <a:pt x="6200" y="11633"/>
                    <a:pt x="6316" y="11621"/>
                  </a:cubicBezTo>
                  <a:cubicBezTo>
                    <a:pt x="6548" y="11598"/>
                    <a:pt x="6757" y="11517"/>
                    <a:pt x="6955" y="11447"/>
                  </a:cubicBezTo>
                  <a:cubicBezTo>
                    <a:pt x="7338" y="11319"/>
                    <a:pt x="7651" y="11134"/>
                    <a:pt x="7872" y="10785"/>
                  </a:cubicBezTo>
                  <a:cubicBezTo>
                    <a:pt x="7872" y="10762"/>
                    <a:pt x="7883" y="10762"/>
                    <a:pt x="7883" y="10751"/>
                  </a:cubicBezTo>
                  <a:cubicBezTo>
                    <a:pt x="8116" y="10565"/>
                    <a:pt x="8232" y="10298"/>
                    <a:pt x="8324" y="10042"/>
                  </a:cubicBezTo>
                  <a:cubicBezTo>
                    <a:pt x="8359" y="9915"/>
                    <a:pt x="8406" y="9799"/>
                    <a:pt x="8406" y="9659"/>
                  </a:cubicBezTo>
                  <a:cubicBezTo>
                    <a:pt x="8406" y="9578"/>
                    <a:pt x="8406" y="9474"/>
                    <a:pt x="8441" y="9392"/>
                  </a:cubicBezTo>
                  <a:cubicBezTo>
                    <a:pt x="8557" y="9102"/>
                    <a:pt x="8475" y="8812"/>
                    <a:pt x="8406" y="8522"/>
                  </a:cubicBezTo>
                  <a:cubicBezTo>
                    <a:pt x="8394" y="8464"/>
                    <a:pt x="8348" y="8417"/>
                    <a:pt x="8301" y="8371"/>
                  </a:cubicBezTo>
                  <a:cubicBezTo>
                    <a:pt x="8185" y="8289"/>
                    <a:pt x="8092" y="8197"/>
                    <a:pt x="7976" y="8115"/>
                  </a:cubicBezTo>
                  <a:cubicBezTo>
                    <a:pt x="7802" y="7999"/>
                    <a:pt x="7640" y="7895"/>
                    <a:pt x="7465" y="7779"/>
                  </a:cubicBezTo>
                  <a:cubicBezTo>
                    <a:pt x="7431" y="7767"/>
                    <a:pt x="7407" y="7732"/>
                    <a:pt x="7396" y="7732"/>
                  </a:cubicBezTo>
                  <a:cubicBezTo>
                    <a:pt x="7047" y="7651"/>
                    <a:pt x="6722" y="7477"/>
                    <a:pt x="6386" y="7361"/>
                  </a:cubicBezTo>
                  <a:cubicBezTo>
                    <a:pt x="6293" y="7326"/>
                    <a:pt x="6188" y="7268"/>
                    <a:pt x="6084" y="7221"/>
                  </a:cubicBezTo>
                  <a:cubicBezTo>
                    <a:pt x="5968" y="7187"/>
                    <a:pt x="5840" y="7140"/>
                    <a:pt x="5712" y="7105"/>
                  </a:cubicBezTo>
                  <a:cubicBezTo>
                    <a:pt x="5480" y="7047"/>
                    <a:pt x="5260" y="6978"/>
                    <a:pt x="5039" y="6896"/>
                  </a:cubicBezTo>
                  <a:cubicBezTo>
                    <a:pt x="4877" y="6838"/>
                    <a:pt x="4749" y="6745"/>
                    <a:pt x="4737" y="6548"/>
                  </a:cubicBezTo>
                  <a:cubicBezTo>
                    <a:pt x="4412" y="6455"/>
                    <a:pt x="4122" y="6374"/>
                    <a:pt x="3820" y="6339"/>
                  </a:cubicBezTo>
                  <a:lnTo>
                    <a:pt x="3797" y="6339"/>
                  </a:lnTo>
                  <a:cubicBezTo>
                    <a:pt x="3518" y="6200"/>
                    <a:pt x="3216" y="6269"/>
                    <a:pt x="2926" y="6235"/>
                  </a:cubicBezTo>
                  <a:cubicBezTo>
                    <a:pt x="2822" y="6223"/>
                    <a:pt x="2717" y="6235"/>
                    <a:pt x="2613" y="6223"/>
                  </a:cubicBezTo>
                  <a:cubicBezTo>
                    <a:pt x="2520" y="6211"/>
                    <a:pt x="2415" y="6223"/>
                    <a:pt x="2322" y="6293"/>
                  </a:cubicBezTo>
                  <a:cubicBezTo>
                    <a:pt x="2299" y="6328"/>
                    <a:pt x="2253" y="6339"/>
                    <a:pt x="2230" y="6351"/>
                  </a:cubicBezTo>
                  <a:cubicBezTo>
                    <a:pt x="1916" y="6444"/>
                    <a:pt x="1742" y="6676"/>
                    <a:pt x="1591" y="6931"/>
                  </a:cubicBezTo>
                  <a:cubicBezTo>
                    <a:pt x="1533" y="7036"/>
                    <a:pt x="1475" y="7129"/>
                    <a:pt x="1417" y="7221"/>
                  </a:cubicBezTo>
                  <a:cubicBezTo>
                    <a:pt x="1371" y="7314"/>
                    <a:pt x="1312" y="7396"/>
                    <a:pt x="1266" y="7500"/>
                  </a:cubicBezTo>
                  <a:cubicBezTo>
                    <a:pt x="1243" y="7570"/>
                    <a:pt x="1243" y="7663"/>
                    <a:pt x="1278" y="7732"/>
                  </a:cubicBezTo>
                  <a:cubicBezTo>
                    <a:pt x="1417" y="8022"/>
                    <a:pt x="1417" y="8324"/>
                    <a:pt x="1301" y="8615"/>
                  </a:cubicBezTo>
                  <a:cubicBezTo>
                    <a:pt x="1254" y="8731"/>
                    <a:pt x="1208" y="8870"/>
                    <a:pt x="1196" y="8998"/>
                  </a:cubicBezTo>
                  <a:cubicBezTo>
                    <a:pt x="1185" y="9172"/>
                    <a:pt x="1045" y="9253"/>
                    <a:pt x="918" y="9276"/>
                  </a:cubicBezTo>
                  <a:cubicBezTo>
                    <a:pt x="674" y="9311"/>
                    <a:pt x="442" y="9334"/>
                    <a:pt x="210" y="9195"/>
                  </a:cubicBezTo>
                  <a:cubicBezTo>
                    <a:pt x="105" y="9137"/>
                    <a:pt x="35" y="9067"/>
                    <a:pt x="24" y="8940"/>
                  </a:cubicBezTo>
                  <a:cubicBezTo>
                    <a:pt x="1" y="8812"/>
                    <a:pt x="1" y="8673"/>
                    <a:pt x="47" y="8545"/>
                  </a:cubicBezTo>
                  <a:cubicBezTo>
                    <a:pt x="117" y="8313"/>
                    <a:pt x="256" y="8115"/>
                    <a:pt x="337" y="7883"/>
                  </a:cubicBezTo>
                  <a:cubicBezTo>
                    <a:pt x="523" y="7430"/>
                    <a:pt x="744" y="6989"/>
                    <a:pt x="964" y="6548"/>
                  </a:cubicBezTo>
                  <a:cubicBezTo>
                    <a:pt x="1011" y="6258"/>
                    <a:pt x="1266" y="6095"/>
                    <a:pt x="1394" y="5863"/>
                  </a:cubicBezTo>
                  <a:lnTo>
                    <a:pt x="1440" y="5817"/>
                  </a:lnTo>
                  <a:lnTo>
                    <a:pt x="2137" y="5422"/>
                  </a:lnTo>
                  <a:cubicBezTo>
                    <a:pt x="2195" y="5399"/>
                    <a:pt x="2264" y="5387"/>
                    <a:pt x="2346" y="5364"/>
                  </a:cubicBezTo>
                  <a:cubicBezTo>
                    <a:pt x="2381" y="5352"/>
                    <a:pt x="2439" y="5364"/>
                    <a:pt x="2485" y="5352"/>
                  </a:cubicBezTo>
                  <a:cubicBezTo>
                    <a:pt x="2845" y="5213"/>
                    <a:pt x="3240" y="5294"/>
                    <a:pt x="3600" y="5283"/>
                  </a:cubicBezTo>
                  <a:cubicBezTo>
                    <a:pt x="3739" y="5283"/>
                    <a:pt x="3867" y="5329"/>
                    <a:pt x="3983" y="5364"/>
                  </a:cubicBezTo>
                  <a:cubicBezTo>
                    <a:pt x="4273" y="5457"/>
                    <a:pt x="4586" y="5445"/>
                    <a:pt x="4853" y="5631"/>
                  </a:cubicBezTo>
                  <a:cubicBezTo>
                    <a:pt x="4900" y="5654"/>
                    <a:pt x="4969" y="5654"/>
                    <a:pt x="5027" y="5643"/>
                  </a:cubicBezTo>
                  <a:cubicBezTo>
                    <a:pt x="5271" y="5619"/>
                    <a:pt x="5515" y="5643"/>
                    <a:pt x="5736" y="5759"/>
                  </a:cubicBezTo>
                  <a:cubicBezTo>
                    <a:pt x="5828" y="5805"/>
                    <a:pt x="5898" y="5863"/>
                    <a:pt x="6014" y="5886"/>
                  </a:cubicBezTo>
                  <a:cubicBezTo>
                    <a:pt x="6235" y="5944"/>
                    <a:pt x="6432" y="6037"/>
                    <a:pt x="6653" y="6107"/>
                  </a:cubicBezTo>
                  <a:cubicBezTo>
                    <a:pt x="6699" y="6119"/>
                    <a:pt x="6757" y="6142"/>
                    <a:pt x="6792" y="6165"/>
                  </a:cubicBezTo>
                  <a:cubicBezTo>
                    <a:pt x="6897" y="6235"/>
                    <a:pt x="7013" y="6281"/>
                    <a:pt x="7129" y="6328"/>
                  </a:cubicBezTo>
                  <a:cubicBezTo>
                    <a:pt x="7256" y="6374"/>
                    <a:pt x="7373" y="6444"/>
                    <a:pt x="7489" y="6490"/>
                  </a:cubicBezTo>
                  <a:cubicBezTo>
                    <a:pt x="7581" y="6525"/>
                    <a:pt x="7651" y="6571"/>
                    <a:pt x="7744" y="6606"/>
                  </a:cubicBezTo>
                  <a:cubicBezTo>
                    <a:pt x="8069" y="6676"/>
                    <a:pt x="8348" y="6873"/>
                    <a:pt x="8650" y="7024"/>
                  </a:cubicBezTo>
                  <a:cubicBezTo>
                    <a:pt x="8708" y="7047"/>
                    <a:pt x="8754" y="7094"/>
                    <a:pt x="8800" y="7140"/>
                  </a:cubicBezTo>
                  <a:cubicBezTo>
                    <a:pt x="8917" y="7233"/>
                    <a:pt x="8998" y="7338"/>
                    <a:pt x="9137" y="7419"/>
                  </a:cubicBezTo>
                  <a:cubicBezTo>
                    <a:pt x="9323" y="7512"/>
                    <a:pt x="9451" y="7663"/>
                    <a:pt x="9520" y="7860"/>
                  </a:cubicBezTo>
                  <a:cubicBezTo>
                    <a:pt x="9613" y="8081"/>
                    <a:pt x="9776" y="8266"/>
                    <a:pt x="9927" y="8440"/>
                  </a:cubicBezTo>
                  <a:cubicBezTo>
                    <a:pt x="10089" y="8615"/>
                    <a:pt x="10310" y="8684"/>
                    <a:pt x="10542" y="8696"/>
                  </a:cubicBezTo>
                  <a:cubicBezTo>
                    <a:pt x="10681" y="8707"/>
                    <a:pt x="10832" y="8696"/>
                    <a:pt x="10971" y="8696"/>
                  </a:cubicBezTo>
                  <a:lnTo>
                    <a:pt x="14326" y="8696"/>
                  </a:lnTo>
                  <a:cubicBezTo>
                    <a:pt x="14489" y="8696"/>
                    <a:pt x="14628" y="8673"/>
                    <a:pt x="14779" y="8638"/>
                  </a:cubicBezTo>
                  <a:cubicBezTo>
                    <a:pt x="14907" y="8591"/>
                    <a:pt x="15069" y="8603"/>
                    <a:pt x="15197" y="8603"/>
                  </a:cubicBezTo>
                  <a:cubicBezTo>
                    <a:pt x="15534" y="8626"/>
                    <a:pt x="15870" y="8580"/>
                    <a:pt x="16184" y="8440"/>
                  </a:cubicBezTo>
                  <a:cubicBezTo>
                    <a:pt x="16277" y="8406"/>
                    <a:pt x="16370" y="8394"/>
                    <a:pt x="16474" y="8359"/>
                  </a:cubicBezTo>
                  <a:cubicBezTo>
                    <a:pt x="16811" y="8231"/>
                    <a:pt x="17089" y="8057"/>
                    <a:pt x="17240" y="7709"/>
                  </a:cubicBezTo>
                  <a:cubicBezTo>
                    <a:pt x="17333" y="7500"/>
                    <a:pt x="17438" y="7314"/>
                    <a:pt x="17391" y="7094"/>
                  </a:cubicBezTo>
                  <a:cubicBezTo>
                    <a:pt x="17391" y="7047"/>
                    <a:pt x="17391" y="7012"/>
                    <a:pt x="17403" y="6978"/>
                  </a:cubicBezTo>
                  <a:cubicBezTo>
                    <a:pt x="17507" y="6780"/>
                    <a:pt x="17461" y="6560"/>
                    <a:pt x="17473" y="6339"/>
                  </a:cubicBezTo>
                  <a:cubicBezTo>
                    <a:pt x="17473" y="6107"/>
                    <a:pt x="17461" y="5886"/>
                    <a:pt x="17473" y="5654"/>
                  </a:cubicBezTo>
                  <a:cubicBezTo>
                    <a:pt x="17496" y="5364"/>
                    <a:pt x="17403" y="5109"/>
                    <a:pt x="17333" y="4818"/>
                  </a:cubicBezTo>
                  <a:cubicBezTo>
                    <a:pt x="17287" y="4621"/>
                    <a:pt x="17159" y="4470"/>
                    <a:pt x="17008" y="4342"/>
                  </a:cubicBezTo>
                  <a:cubicBezTo>
                    <a:pt x="16857" y="4191"/>
                    <a:pt x="16706" y="4052"/>
                    <a:pt x="16521" y="3936"/>
                  </a:cubicBezTo>
                  <a:cubicBezTo>
                    <a:pt x="16312" y="3797"/>
                    <a:pt x="16114" y="3704"/>
                    <a:pt x="15882" y="3657"/>
                  </a:cubicBezTo>
                  <a:cubicBezTo>
                    <a:pt x="15580" y="3599"/>
                    <a:pt x="15290" y="3541"/>
                    <a:pt x="14965" y="3541"/>
                  </a:cubicBezTo>
                  <a:cubicBezTo>
                    <a:pt x="14919" y="3541"/>
                    <a:pt x="14860" y="3541"/>
                    <a:pt x="14826" y="3530"/>
                  </a:cubicBezTo>
                  <a:cubicBezTo>
                    <a:pt x="14605" y="3425"/>
                    <a:pt x="14384" y="3448"/>
                    <a:pt x="14152" y="3448"/>
                  </a:cubicBezTo>
                  <a:cubicBezTo>
                    <a:pt x="13955" y="3448"/>
                    <a:pt x="13746" y="3483"/>
                    <a:pt x="13549" y="3379"/>
                  </a:cubicBezTo>
                  <a:cubicBezTo>
                    <a:pt x="13491" y="3356"/>
                    <a:pt x="13398" y="3367"/>
                    <a:pt x="13328" y="3367"/>
                  </a:cubicBezTo>
                  <a:cubicBezTo>
                    <a:pt x="12736" y="3425"/>
                    <a:pt x="12132" y="3379"/>
                    <a:pt x="11540" y="3379"/>
                  </a:cubicBezTo>
                  <a:cubicBezTo>
                    <a:pt x="11494" y="3379"/>
                    <a:pt x="11459" y="3379"/>
                    <a:pt x="11424" y="3367"/>
                  </a:cubicBezTo>
                  <a:cubicBezTo>
                    <a:pt x="11250" y="3274"/>
                    <a:pt x="11064" y="3309"/>
                    <a:pt x="10890" y="3298"/>
                  </a:cubicBezTo>
                  <a:lnTo>
                    <a:pt x="10031" y="3298"/>
                  </a:lnTo>
                  <a:cubicBezTo>
                    <a:pt x="9845" y="3298"/>
                    <a:pt x="9671" y="3309"/>
                    <a:pt x="9497" y="3239"/>
                  </a:cubicBezTo>
                  <a:cubicBezTo>
                    <a:pt x="9427" y="3205"/>
                    <a:pt x="9334" y="3216"/>
                    <a:pt x="9253" y="3216"/>
                  </a:cubicBezTo>
                  <a:lnTo>
                    <a:pt x="8290" y="3216"/>
                  </a:lnTo>
                  <a:cubicBezTo>
                    <a:pt x="8174" y="3216"/>
                    <a:pt x="8046" y="3193"/>
                    <a:pt x="7930" y="3158"/>
                  </a:cubicBezTo>
                  <a:cubicBezTo>
                    <a:pt x="7918" y="3158"/>
                    <a:pt x="7883" y="3147"/>
                    <a:pt x="7872" y="3147"/>
                  </a:cubicBezTo>
                  <a:cubicBezTo>
                    <a:pt x="7628" y="3123"/>
                    <a:pt x="7396" y="3077"/>
                    <a:pt x="7140" y="3042"/>
                  </a:cubicBezTo>
                  <a:cubicBezTo>
                    <a:pt x="6908" y="3019"/>
                    <a:pt x="6676" y="3007"/>
                    <a:pt x="6444" y="2972"/>
                  </a:cubicBezTo>
                  <a:cubicBezTo>
                    <a:pt x="6188" y="2949"/>
                    <a:pt x="5921" y="2903"/>
                    <a:pt x="5666" y="2868"/>
                  </a:cubicBezTo>
                  <a:cubicBezTo>
                    <a:pt x="5573" y="2856"/>
                    <a:pt x="5492" y="2845"/>
                    <a:pt x="5387" y="2810"/>
                  </a:cubicBezTo>
                  <a:cubicBezTo>
                    <a:pt x="5329" y="2798"/>
                    <a:pt x="5271" y="2775"/>
                    <a:pt x="5213" y="2787"/>
                  </a:cubicBezTo>
                  <a:cubicBezTo>
                    <a:pt x="4923" y="2787"/>
                    <a:pt x="4644" y="2694"/>
                    <a:pt x="4377" y="2636"/>
                  </a:cubicBezTo>
                  <a:cubicBezTo>
                    <a:pt x="4261" y="2624"/>
                    <a:pt x="4122" y="2613"/>
                    <a:pt x="4006" y="2613"/>
                  </a:cubicBezTo>
                  <a:cubicBezTo>
                    <a:pt x="3832" y="2659"/>
                    <a:pt x="3646" y="2647"/>
                    <a:pt x="3483" y="2624"/>
                  </a:cubicBezTo>
                  <a:close/>
                  <a:moveTo>
                    <a:pt x="5306" y="12817"/>
                  </a:moveTo>
                  <a:lnTo>
                    <a:pt x="5620" y="12817"/>
                  </a:lnTo>
                  <a:cubicBezTo>
                    <a:pt x="5747" y="12817"/>
                    <a:pt x="5887" y="12782"/>
                    <a:pt x="6003" y="12724"/>
                  </a:cubicBezTo>
                  <a:cubicBezTo>
                    <a:pt x="6188" y="12631"/>
                    <a:pt x="6386" y="12573"/>
                    <a:pt x="6595" y="12480"/>
                  </a:cubicBezTo>
                  <a:cubicBezTo>
                    <a:pt x="6908" y="12353"/>
                    <a:pt x="7233" y="12202"/>
                    <a:pt x="7535" y="12062"/>
                  </a:cubicBezTo>
                  <a:cubicBezTo>
                    <a:pt x="7651" y="12004"/>
                    <a:pt x="7744" y="11935"/>
                    <a:pt x="7837" y="11853"/>
                  </a:cubicBezTo>
                  <a:cubicBezTo>
                    <a:pt x="7953" y="11772"/>
                    <a:pt x="8046" y="11679"/>
                    <a:pt x="8162" y="11598"/>
                  </a:cubicBezTo>
                  <a:cubicBezTo>
                    <a:pt x="8348" y="11470"/>
                    <a:pt x="8533" y="11354"/>
                    <a:pt x="8708" y="11203"/>
                  </a:cubicBezTo>
                  <a:cubicBezTo>
                    <a:pt x="8847" y="11099"/>
                    <a:pt x="8940" y="11006"/>
                    <a:pt x="8998" y="10855"/>
                  </a:cubicBezTo>
                  <a:cubicBezTo>
                    <a:pt x="9137" y="10565"/>
                    <a:pt x="9276" y="10286"/>
                    <a:pt x="9369" y="9984"/>
                  </a:cubicBezTo>
                  <a:cubicBezTo>
                    <a:pt x="9439" y="9741"/>
                    <a:pt x="9578" y="9532"/>
                    <a:pt x="9857" y="9462"/>
                  </a:cubicBezTo>
                  <a:cubicBezTo>
                    <a:pt x="9985" y="9439"/>
                    <a:pt x="10101" y="9381"/>
                    <a:pt x="10240" y="9439"/>
                  </a:cubicBezTo>
                  <a:cubicBezTo>
                    <a:pt x="10275" y="9450"/>
                    <a:pt x="10333" y="9450"/>
                    <a:pt x="10379" y="9450"/>
                  </a:cubicBezTo>
                  <a:cubicBezTo>
                    <a:pt x="10670" y="9450"/>
                    <a:pt x="10971" y="9439"/>
                    <a:pt x="11262" y="9439"/>
                  </a:cubicBezTo>
                  <a:cubicBezTo>
                    <a:pt x="11354" y="9439"/>
                    <a:pt x="11436" y="9439"/>
                    <a:pt x="11517" y="9404"/>
                  </a:cubicBezTo>
                  <a:cubicBezTo>
                    <a:pt x="11645" y="9346"/>
                    <a:pt x="11784" y="9346"/>
                    <a:pt x="11935" y="9346"/>
                  </a:cubicBezTo>
                  <a:cubicBezTo>
                    <a:pt x="13026" y="9346"/>
                    <a:pt x="14094" y="9346"/>
                    <a:pt x="15186" y="9334"/>
                  </a:cubicBezTo>
                  <a:cubicBezTo>
                    <a:pt x="15406" y="9334"/>
                    <a:pt x="15615" y="9358"/>
                    <a:pt x="15812" y="9265"/>
                  </a:cubicBezTo>
                  <a:cubicBezTo>
                    <a:pt x="15824" y="9241"/>
                    <a:pt x="15847" y="9241"/>
                    <a:pt x="15870" y="9241"/>
                  </a:cubicBezTo>
                  <a:cubicBezTo>
                    <a:pt x="16056" y="9276"/>
                    <a:pt x="16230" y="9207"/>
                    <a:pt x="16405" y="9160"/>
                  </a:cubicBezTo>
                  <a:cubicBezTo>
                    <a:pt x="16857" y="9044"/>
                    <a:pt x="17322" y="8916"/>
                    <a:pt x="17589" y="8487"/>
                  </a:cubicBezTo>
                  <a:cubicBezTo>
                    <a:pt x="17589" y="8475"/>
                    <a:pt x="17612" y="8475"/>
                    <a:pt x="17612" y="8464"/>
                  </a:cubicBezTo>
                  <a:cubicBezTo>
                    <a:pt x="17809" y="8301"/>
                    <a:pt x="17902" y="8069"/>
                    <a:pt x="17972" y="7837"/>
                  </a:cubicBezTo>
                  <a:cubicBezTo>
                    <a:pt x="17995" y="7732"/>
                    <a:pt x="18041" y="7651"/>
                    <a:pt x="18053" y="7546"/>
                  </a:cubicBezTo>
                  <a:cubicBezTo>
                    <a:pt x="18099" y="7349"/>
                    <a:pt x="18146" y="7129"/>
                    <a:pt x="18158" y="6920"/>
                  </a:cubicBezTo>
                  <a:cubicBezTo>
                    <a:pt x="18169" y="6362"/>
                    <a:pt x="18158" y="5793"/>
                    <a:pt x="18158" y="5236"/>
                  </a:cubicBezTo>
                  <a:cubicBezTo>
                    <a:pt x="18158" y="5167"/>
                    <a:pt x="18158" y="5097"/>
                    <a:pt x="18134" y="5027"/>
                  </a:cubicBezTo>
                  <a:cubicBezTo>
                    <a:pt x="18088" y="4853"/>
                    <a:pt x="18030" y="4679"/>
                    <a:pt x="17972" y="4493"/>
                  </a:cubicBezTo>
                  <a:cubicBezTo>
                    <a:pt x="17914" y="4342"/>
                    <a:pt x="17856" y="4191"/>
                    <a:pt x="17751" y="4064"/>
                  </a:cubicBezTo>
                  <a:cubicBezTo>
                    <a:pt x="17612" y="3901"/>
                    <a:pt x="17507" y="3715"/>
                    <a:pt x="17356" y="3553"/>
                  </a:cubicBezTo>
                  <a:cubicBezTo>
                    <a:pt x="17275" y="3460"/>
                    <a:pt x="17147" y="3367"/>
                    <a:pt x="17008" y="3321"/>
                  </a:cubicBezTo>
                  <a:cubicBezTo>
                    <a:pt x="16764" y="3251"/>
                    <a:pt x="16544" y="3100"/>
                    <a:pt x="16277" y="3135"/>
                  </a:cubicBezTo>
                  <a:cubicBezTo>
                    <a:pt x="16126" y="3042"/>
                    <a:pt x="15952" y="3077"/>
                    <a:pt x="15789" y="3077"/>
                  </a:cubicBezTo>
                  <a:cubicBezTo>
                    <a:pt x="15545" y="3077"/>
                    <a:pt x="15302" y="3100"/>
                    <a:pt x="15069" y="3007"/>
                  </a:cubicBezTo>
                  <a:cubicBezTo>
                    <a:pt x="15011" y="2972"/>
                    <a:pt x="14953" y="2984"/>
                    <a:pt x="14884" y="2984"/>
                  </a:cubicBezTo>
                  <a:cubicBezTo>
                    <a:pt x="14802" y="2972"/>
                    <a:pt x="14733" y="2972"/>
                    <a:pt x="14663" y="2961"/>
                  </a:cubicBezTo>
                  <a:cubicBezTo>
                    <a:pt x="14431" y="2903"/>
                    <a:pt x="14199" y="2833"/>
                    <a:pt x="13932" y="2833"/>
                  </a:cubicBezTo>
                  <a:cubicBezTo>
                    <a:pt x="13897" y="2833"/>
                    <a:pt x="13839" y="2833"/>
                    <a:pt x="13792" y="2798"/>
                  </a:cubicBezTo>
                  <a:cubicBezTo>
                    <a:pt x="13665" y="2729"/>
                    <a:pt x="13514" y="2740"/>
                    <a:pt x="13374" y="2740"/>
                  </a:cubicBezTo>
                  <a:lnTo>
                    <a:pt x="10368" y="2740"/>
                  </a:lnTo>
                  <a:cubicBezTo>
                    <a:pt x="10252" y="2740"/>
                    <a:pt x="10136" y="2740"/>
                    <a:pt x="10031" y="2717"/>
                  </a:cubicBezTo>
                  <a:cubicBezTo>
                    <a:pt x="9915" y="2671"/>
                    <a:pt x="9787" y="2671"/>
                    <a:pt x="9671" y="2671"/>
                  </a:cubicBezTo>
                  <a:cubicBezTo>
                    <a:pt x="9601" y="2671"/>
                    <a:pt x="9520" y="2682"/>
                    <a:pt x="9451" y="2659"/>
                  </a:cubicBezTo>
                  <a:cubicBezTo>
                    <a:pt x="9230" y="2566"/>
                    <a:pt x="8998" y="2589"/>
                    <a:pt x="8789" y="2555"/>
                  </a:cubicBezTo>
                  <a:cubicBezTo>
                    <a:pt x="8638" y="2543"/>
                    <a:pt x="8499" y="2555"/>
                    <a:pt x="8359" y="2531"/>
                  </a:cubicBezTo>
                  <a:cubicBezTo>
                    <a:pt x="8092" y="2473"/>
                    <a:pt x="7802" y="2473"/>
                    <a:pt x="7512" y="2450"/>
                  </a:cubicBezTo>
                  <a:cubicBezTo>
                    <a:pt x="7082" y="2427"/>
                    <a:pt x="6676" y="2380"/>
                    <a:pt x="6258" y="2322"/>
                  </a:cubicBezTo>
                  <a:cubicBezTo>
                    <a:pt x="5887" y="2264"/>
                    <a:pt x="5515" y="2183"/>
                    <a:pt x="5144" y="2125"/>
                  </a:cubicBezTo>
                  <a:cubicBezTo>
                    <a:pt x="4679" y="2067"/>
                    <a:pt x="4215" y="2021"/>
                    <a:pt x="3750" y="1962"/>
                  </a:cubicBezTo>
                  <a:cubicBezTo>
                    <a:pt x="3704" y="1962"/>
                    <a:pt x="3646" y="1974"/>
                    <a:pt x="3588" y="1986"/>
                  </a:cubicBezTo>
                  <a:lnTo>
                    <a:pt x="3588" y="2427"/>
                  </a:lnTo>
                  <a:cubicBezTo>
                    <a:pt x="3681" y="2496"/>
                    <a:pt x="3762" y="2473"/>
                    <a:pt x="3855" y="2473"/>
                  </a:cubicBezTo>
                  <a:cubicBezTo>
                    <a:pt x="4226" y="2438"/>
                    <a:pt x="4575" y="2566"/>
                    <a:pt x="4958" y="2555"/>
                  </a:cubicBezTo>
                  <a:cubicBezTo>
                    <a:pt x="4981" y="2555"/>
                    <a:pt x="5016" y="2566"/>
                    <a:pt x="5039" y="2566"/>
                  </a:cubicBezTo>
                  <a:cubicBezTo>
                    <a:pt x="5422" y="2647"/>
                    <a:pt x="5782" y="2705"/>
                    <a:pt x="6154" y="2775"/>
                  </a:cubicBezTo>
                  <a:lnTo>
                    <a:pt x="6212" y="2775"/>
                  </a:lnTo>
                  <a:cubicBezTo>
                    <a:pt x="6467" y="2775"/>
                    <a:pt x="6711" y="2764"/>
                    <a:pt x="6943" y="2845"/>
                  </a:cubicBezTo>
                  <a:cubicBezTo>
                    <a:pt x="6989" y="2856"/>
                    <a:pt x="7024" y="2856"/>
                    <a:pt x="7059" y="2845"/>
                  </a:cubicBezTo>
                  <a:cubicBezTo>
                    <a:pt x="7338" y="2833"/>
                    <a:pt x="7593" y="2949"/>
                    <a:pt x="7872" y="2949"/>
                  </a:cubicBezTo>
                  <a:cubicBezTo>
                    <a:pt x="8046" y="3031"/>
                    <a:pt x="8232" y="3019"/>
                    <a:pt x="8406" y="3019"/>
                  </a:cubicBezTo>
                  <a:lnTo>
                    <a:pt x="9230" y="3019"/>
                  </a:lnTo>
                  <a:cubicBezTo>
                    <a:pt x="9323" y="3019"/>
                    <a:pt x="9404" y="3007"/>
                    <a:pt x="9485" y="3031"/>
                  </a:cubicBezTo>
                  <a:cubicBezTo>
                    <a:pt x="9660" y="3112"/>
                    <a:pt x="9810" y="3089"/>
                    <a:pt x="9985" y="3089"/>
                  </a:cubicBezTo>
                  <a:lnTo>
                    <a:pt x="11064" y="3089"/>
                  </a:lnTo>
                  <a:cubicBezTo>
                    <a:pt x="11146" y="3089"/>
                    <a:pt x="11238" y="3077"/>
                    <a:pt x="11308" y="3112"/>
                  </a:cubicBezTo>
                  <a:cubicBezTo>
                    <a:pt x="11482" y="3181"/>
                    <a:pt x="11645" y="3170"/>
                    <a:pt x="11819" y="3170"/>
                  </a:cubicBezTo>
                  <a:lnTo>
                    <a:pt x="13142" y="3170"/>
                  </a:lnTo>
                  <a:cubicBezTo>
                    <a:pt x="13328" y="3170"/>
                    <a:pt x="13525" y="3170"/>
                    <a:pt x="13723" y="3239"/>
                  </a:cubicBezTo>
                  <a:cubicBezTo>
                    <a:pt x="13792" y="3263"/>
                    <a:pt x="13862" y="3263"/>
                    <a:pt x="13932" y="3263"/>
                  </a:cubicBezTo>
                  <a:cubicBezTo>
                    <a:pt x="14245" y="3251"/>
                    <a:pt x="14547" y="3298"/>
                    <a:pt x="14849" y="3356"/>
                  </a:cubicBezTo>
                  <a:cubicBezTo>
                    <a:pt x="14919" y="3367"/>
                    <a:pt x="15000" y="3379"/>
                    <a:pt x="15069" y="3379"/>
                  </a:cubicBezTo>
                  <a:cubicBezTo>
                    <a:pt x="15441" y="3402"/>
                    <a:pt x="15824" y="3437"/>
                    <a:pt x="16184" y="3518"/>
                  </a:cubicBezTo>
                  <a:cubicBezTo>
                    <a:pt x="16312" y="3541"/>
                    <a:pt x="16428" y="3588"/>
                    <a:pt x="16544" y="3657"/>
                  </a:cubicBezTo>
                  <a:cubicBezTo>
                    <a:pt x="16822" y="3832"/>
                    <a:pt x="17043" y="4052"/>
                    <a:pt x="17264" y="4284"/>
                  </a:cubicBezTo>
                  <a:cubicBezTo>
                    <a:pt x="17461" y="4505"/>
                    <a:pt x="17623" y="4749"/>
                    <a:pt x="17623" y="5062"/>
                  </a:cubicBezTo>
                  <a:cubicBezTo>
                    <a:pt x="17623" y="5097"/>
                    <a:pt x="17623" y="5120"/>
                    <a:pt x="17635" y="5155"/>
                  </a:cubicBezTo>
                  <a:cubicBezTo>
                    <a:pt x="17705" y="5271"/>
                    <a:pt x="17693" y="5387"/>
                    <a:pt x="17693" y="5515"/>
                  </a:cubicBezTo>
                  <a:lnTo>
                    <a:pt x="17693" y="6803"/>
                  </a:lnTo>
                  <a:cubicBezTo>
                    <a:pt x="17693" y="6896"/>
                    <a:pt x="17670" y="6978"/>
                    <a:pt x="17647" y="7082"/>
                  </a:cubicBezTo>
                  <a:cubicBezTo>
                    <a:pt x="17635" y="7175"/>
                    <a:pt x="17612" y="7256"/>
                    <a:pt x="17623" y="7361"/>
                  </a:cubicBezTo>
                  <a:cubicBezTo>
                    <a:pt x="17635" y="7605"/>
                    <a:pt x="17519" y="7813"/>
                    <a:pt x="17438" y="8022"/>
                  </a:cubicBezTo>
                  <a:cubicBezTo>
                    <a:pt x="17380" y="8197"/>
                    <a:pt x="17264" y="8313"/>
                    <a:pt x="17101" y="8406"/>
                  </a:cubicBezTo>
                  <a:lnTo>
                    <a:pt x="17055" y="8452"/>
                  </a:lnTo>
                  <a:cubicBezTo>
                    <a:pt x="16880" y="8649"/>
                    <a:pt x="16637" y="8742"/>
                    <a:pt x="16393" y="8812"/>
                  </a:cubicBezTo>
                  <a:cubicBezTo>
                    <a:pt x="16288" y="8835"/>
                    <a:pt x="16172" y="8870"/>
                    <a:pt x="16068" y="8882"/>
                  </a:cubicBezTo>
                  <a:cubicBezTo>
                    <a:pt x="15766" y="8951"/>
                    <a:pt x="15464" y="9032"/>
                    <a:pt x="15139" y="8998"/>
                  </a:cubicBezTo>
                  <a:lnTo>
                    <a:pt x="14919" y="8998"/>
                  </a:lnTo>
                  <a:cubicBezTo>
                    <a:pt x="14860" y="8998"/>
                    <a:pt x="14791" y="8998"/>
                    <a:pt x="14744" y="9032"/>
                  </a:cubicBezTo>
                  <a:cubicBezTo>
                    <a:pt x="14617" y="9091"/>
                    <a:pt x="14489" y="9091"/>
                    <a:pt x="14361" y="9091"/>
                  </a:cubicBezTo>
                  <a:cubicBezTo>
                    <a:pt x="13166" y="9091"/>
                    <a:pt x="11958" y="9067"/>
                    <a:pt x="10774" y="9091"/>
                  </a:cubicBezTo>
                  <a:cubicBezTo>
                    <a:pt x="10391" y="9091"/>
                    <a:pt x="10043" y="9044"/>
                    <a:pt x="9729" y="8823"/>
                  </a:cubicBezTo>
                  <a:cubicBezTo>
                    <a:pt x="9694" y="8812"/>
                    <a:pt x="9671" y="8812"/>
                    <a:pt x="9636" y="8777"/>
                  </a:cubicBezTo>
                  <a:cubicBezTo>
                    <a:pt x="9497" y="8684"/>
                    <a:pt x="9334" y="8556"/>
                    <a:pt x="9276" y="8371"/>
                  </a:cubicBezTo>
                  <a:cubicBezTo>
                    <a:pt x="9230" y="8255"/>
                    <a:pt x="9172" y="8150"/>
                    <a:pt x="9114" y="8034"/>
                  </a:cubicBezTo>
                  <a:cubicBezTo>
                    <a:pt x="9102" y="8011"/>
                    <a:pt x="9102" y="7976"/>
                    <a:pt x="9079" y="7964"/>
                  </a:cubicBezTo>
                  <a:cubicBezTo>
                    <a:pt x="8928" y="7883"/>
                    <a:pt x="8824" y="7744"/>
                    <a:pt x="8754" y="7605"/>
                  </a:cubicBezTo>
                  <a:cubicBezTo>
                    <a:pt x="8742" y="7558"/>
                    <a:pt x="8673" y="7546"/>
                    <a:pt x="8638" y="7512"/>
                  </a:cubicBezTo>
                  <a:cubicBezTo>
                    <a:pt x="8568" y="7477"/>
                    <a:pt x="8475" y="7419"/>
                    <a:pt x="8406" y="7372"/>
                  </a:cubicBezTo>
                  <a:cubicBezTo>
                    <a:pt x="8243" y="7279"/>
                    <a:pt x="8092" y="7163"/>
                    <a:pt x="7930" y="7129"/>
                  </a:cubicBezTo>
                  <a:cubicBezTo>
                    <a:pt x="7767" y="7082"/>
                    <a:pt x="7628" y="7024"/>
                    <a:pt x="7477" y="6966"/>
                  </a:cubicBezTo>
                  <a:cubicBezTo>
                    <a:pt x="7245" y="6862"/>
                    <a:pt x="7001" y="6792"/>
                    <a:pt x="6769" y="6676"/>
                  </a:cubicBezTo>
                  <a:cubicBezTo>
                    <a:pt x="6537" y="6560"/>
                    <a:pt x="6270" y="6490"/>
                    <a:pt x="6061" y="6328"/>
                  </a:cubicBezTo>
                  <a:lnTo>
                    <a:pt x="5968" y="6281"/>
                  </a:lnTo>
                  <a:cubicBezTo>
                    <a:pt x="5782" y="6235"/>
                    <a:pt x="5631" y="6142"/>
                    <a:pt x="5457" y="6061"/>
                  </a:cubicBezTo>
                  <a:cubicBezTo>
                    <a:pt x="5422" y="6049"/>
                    <a:pt x="5387" y="6026"/>
                    <a:pt x="5341" y="6026"/>
                  </a:cubicBezTo>
                  <a:cubicBezTo>
                    <a:pt x="5190" y="5991"/>
                    <a:pt x="5027" y="5944"/>
                    <a:pt x="4900" y="6107"/>
                  </a:cubicBezTo>
                  <a:cubicBezTo>
                    <a:pt x="4935" y="6281"/>
                    <a:pt x="4877" y="6467"/>
                    <a:pt x="4969" y="6676"/>
                  </a:cubicBezTo>
                  <a:cubicBezTo>
                    <a:pt x="5144" y="6734"/>
                    <a:pt x="5329" y="6815"/>
                    <a:pt x="5538" y="6873"/>
                  </a:cubicBezTo>
                  <a:cubicBezTo>
                    <a:pt x="5724" y="6931"/>
                    <a:pt x="5910" y="6978"/>
                    <a:pt x="6084" y="7036"/>
                  </a:cubicBezTo>
                  <a:cubicBezTo>
                    <a:pt x="6258" y="7094"/>
                    <a:pt x="6421" y="7163"/>
                    <a:pt x="6595" y="7245"/>
                  </a:cubicBezTo>
                  <a:cubicBezTo>
                    <a:pt x="6838" y="7338"/>
                    <a:pt x="7082" y="7430"/>
                    <a:pt x="7338" y="7512"/>
                  </a:cubicBezTo>
                  <a:cubicBezTo>
                    <a:pt x="7431" y="7546"/>
                    <a:pt x="7523" y="7593"/>
                    <a:pt x="7605" y="7651"/>
                  </a:cubicBezTo>
                  <a:cubicBezTo>
                    <a:pt x="7744" y="7732"/>
                    <a:pt x="7895" y="7802"/>
                    <a:pt x="8046" y="7883"/>
                  </a:cubicBezTo>
                  <a:cubicBezTo>
                    <a:pt x="8174" y="7848"/>
                    <a:pt x="8232" y="7941"/>
                    <a:pt x="8324" y="8022"/>
                  </a:cubicBezTo>
                  <a:cubicBezTo>
                    <a:pt x="8417" y="8127"/>
                    <a:pt x="8499" y="8243"/>
                    <a:pt x="8591" y="8348"/>
                  </a:cubicBezTo>
                  <a:cubicBezTo>
                    <a:pt x="8742" y="8498"/>
                    <a:pt x="8731" y="8696"/>
                    <a:pt x="8708" y="8893"/>
                  </a:cubicBezTo>
                  <a:cubicBezTo>
                    <a:pt x="8708" y="8998"/>
                    <a:pt x="8684" y="9102"/>
                    <a:pt x="8684" y="9195"/>
                  </a:cubicBezTo>
                  <a:lnTo>
                    <a:pt x="8684" y="9915"/>
                  </a:lnTo>
                  <a:cubicBezTo>
                    <a:pt x="8684" y="9984"/>
                    <a:pt x="8684" y="10054"/>
                    <a:pt x="8650" y="10124"/>
                  </a:cubicBezTo>
                  <a:cubicBezTo>
                    <a:pt x="8591" y="10286"/>
                    <a:pt x="8522" y="10449"/>
                    <a:pt x="8452" y="10611"/>
                  </a:cubicBezTo>
                  <a:cubicBezTo>
                    <a:pt x="8406" y="10704"/>
                    <a:pt x="8336" y="10797"/>
                    <a:pt x="8266" y="10878"/>
                  </a:cubicBezTo>
                  <a:cubicBezTo>
                    <a:pt x="8208" y="10971"/>
                    <a:pt x="8127" y="11029"/>
                    <a:pt x="8069" y="11111"/>
                  </a:cubicBezTo>
                  <a:cubicBezTo>
                    <a:pt x="7837" y="11482"/>
                    <a:pt x="7489" y="11656"/>
                    <a:pt x="7117" y="11784"/>
                  </a:cubicBezTo>
                  <a:cubicBezTo>
                    <a:pt x="6989" y="11830"/>
                    <a:pt x="6873" y="11853"/>
                    <a:pt x="6734" y="11900"/>
                  </a:cubicBezTo>
                  <a:cubicBezTo>
                    <a:pt x="6676" y="11923"/>
                    <a:pt x="6618" y="11946"/>
                    <a:pt x="6560" y="11958"/>
                  </a:cubicBezTo>
                  <a:cubicBezTo>
                    <a:pt x="6316" y="11970"/>
                    <a:pt x="6084" y="12086"/>
                    <a:pt x="5840" y="12039"/>
                  </a:cubicBezTo>
                  <a:cubicBezTo>
                    <a:pt x="5794" y="12039"/>
                    <a:pt x="5770" y="12074"/>
                    <a:pt x="5724" y="12074"/>
                  </a:cubicBezTo>
                  <a:cubicBezTo>
                    <a:pt x="5654" y="12086"/>
                    <a:pt x="5573" y="12121"/>
                    <a:pt x="5515" y="12121"/>
                  </a:cubicBezTo>
                  <a:cubicBezTo>
                    <a:pt x="5341" y="12121"/>
                    <a:pt x="5190" y="12190"/>
                    <a:pt x="4993" y="12248"/>
                  </a:cubicBezTo>
                  <a:cubicBezTo>
                    <a:pt x="5213" y="12364"/>
                    <a:pt x="5097" y="12631"/>
                    <a:pt x="5306" y="12817"/>
                  </a:cubicBezTo>
                  <a:close/>
                  <a:moveTo>
                    <a:pt x="1997" y="349"/>
                  </a:moveTo>
                  <a:cubicBezTo>
                    <a:pt x="1672" y="302"/>
                    <a:pt x="1371" y="407"/>
                    <a:pt x="1069" y="558"/>
                  </a:cubicBezTo>
                  <a:cubicBezTo>
                    <a:pt x="802" y="685"/>
                    <a:pt x="639" y="894"/>
                    <a:pt x="511" y="1150"/>
                  </a:cubicBezTo>
                  <a:cubicBezTo>
                    <a:pt x="465" y="1219"/>
                    <a:pt x="465" y="1312"/>
                    <a:pt x="453" y="1382"/>
                  </a:cubicBezTo>
                  <a:cubicBezTo>
                    <a:pt x="442" y="1568"/>
                    <a:pt x="442" y="1742"/>
                    <a:pt x="453" y="1928"/>
                  </a:cubicBezTo>
                  <a:cubicBezTo>
                    <a:pt x="488" y="2160"/>
                    <a:pt x="511" y="2392"/>
                    <a:pt x="686" y="2589"/>
                  </a:cubicBezTo>
                  <a:cubicBezTo>
                    <a:pt x="871" y="2787"/>
                    <a:pt x="1069" y="2949"/>
                    <a:pt x="1312" y="3065"/>
                  </a:cubicBezTo>
                  <a:cubicBezTo>
                    <a:pt x="1626" y="3205"/>
                    <a:pt x="1951" y="3228"/>
                    <a:pt x="2288" y="3065"/>
                  </a:cubicBezTo>
                  <a:cubicBezTo>
                    <a:pt x="2346" y="3031"/>
                    <a:pt x="2404" y="3019"/>
                    <a:pt x="2462" y="3007"/>
                  </a:cubicBezTo>
                  <a:cubicBezTo>
                    <a:pt x="2520" y="2996"/>
                    <a:pt x="2590" y="2996"/>
                    <a:pt x="2636" y="2961"/>
                  </a:cubicBezTo>
                  <a:cubicBezTo>
                    <a:pt x="2752" y="2856"/>
                    <a:pt x="2903" y="2798"/>
                    <a:pt x="3019" y="2682"/>
                  </a:cubicBezTo>
                  <a:cubicBezTo>
                    <a:pt x="3228" y="2485"/>
                    <a:pt x="3402" y="2264"/>
                    <a:pt x="3367" y="1951"/>
                  </a:cubicBezTo>
                  <a:cubicBezTo>
                    <a:pt x="3356" y="1812"/>
                    <a:pt x="3391" y="1684"/>
                    <a:pt x="3286" y="1568"/>
                  </a:cubicBezTo>
                  <a:cubicBezTo>
                    <a:pt x="3240" y="1510"/>
                    <a:pt x="3228" y="1405"/>
                    <a:pt x="3240" y="1336"/>
                  </a:cubicBezTo>
                  <a:cubicBezTo>
                    <a:pt x="3240" y="1138"/>
                    <a:pt x="3170" y="976"/>
                    <a:pt x="3054" y="802"/>
                  </a:cubicBezTo>
                  <a:cubicBezTo>
                    <a:pt x="2880" y="523"/>
                    <a:pt x="2636" y="395"/>
                    <a:pt x="2311" y="360"/>
                  </a:cubicBezTo>
                  <a:cubicBezTo>
                    <a:pt x="2206" y="337"/>
                    <a:pt x="2114" y="349"/>
                    <a:pt x="1997" y="349"/>
                  </a:cubicBezTo>
                  <a:close/>
                  <a:moveTo>
                    <a:pt x="1080" y="11389"/>
                  </a:moveTo>
                  <a:lnTo>
                    <a:pt x="1080" y="11528"/>
                  </a:lnTo>
                  <a:cubicBezTo>
                    <a:pt x="1185" y="11853"/>
                    <a:pt x="1324" y="12167"/>
                    <a:pt x="1498" y="12469"/>
                  </a:cubicBezTo>
                  <a:cubicBezTo>
                    <a:pt x="1510" y="12492"/>
                    <a:pt x="1545" y="12538"/>
                    <a:pt x="1568" y="12550"/>
                  </a:cubicBezTo>
                  <a:cubicBezTo>
                    <a:pt x="1661" y="12643"/>
                    <a:pt x="1742" y="12724"/>
                    <a:pt x="1847" y="12805"/>
                  </a:cubicBezTo>
                  <a:cubicBezTo>
                    <a:pt x="2044" y="12945"/>
                    <a:pt x="2264" y="13072"/>
                    <a:pt x="2543" y="13061"/>
                  </a:cubicBezTo>
                  <a:cubicBezTo>
                    <a:pt x="2798" y="13049"/>
                    <a:pt x="3054" y="13061"/>
                    <a:pt x="3309" y="13061"/>
                  </a:cubicBezTo>
                  <a:cubicBezTo>
                    <a:pt x="3367" y="13061"/>
                    <a:pt x="3437" y="13072"/>
                    <a:pt x="3495" y="13049"/>
                  </a:cubicBezTo>
                  <a:cubicBezTo>
                    <a:pt x="3692" y="12956"/>
                    <a:pt x="3890" y="12980"/>
                    <a:pt x="4099" y="12956"/>
                  </a:cubicBezTo>
                  <a:cubicBezTo>
                    <a:pt x="4157" y="12956"/>
                    <a:pt x="4215" y="12945"/>
                    <a:pt x="4273" y="12933"/>
                  </a:cubicBezTo>
                  <a:cubicBezTo>
                    <a:pt x="4366" y="12910"/>
                    <a:pt x="4470" y="12887"/>
                    <a:pt x="4575" y="12887"/>
                  </a:cubicBezTo>
                  <a:cubicBezTo>
                    <a:pt x="4702" y="12887"/>
                    <a:pt x="4807" y="12840"/>
                    <a:pt x="4911" y="12747"/>
                  </a:cubicBezTo>
                  <a:cubicBezTo>
                    <a:pt x="4911" y="12655"/>
                    <a:pt x="4888" y="12550"/>
                    <a:pt x="4888" y="12434"/>
                  </a:cubicBezTo>
                  <a:cubicBezTo>
                    <a:pt x="4807" y="12457"/>
                    <a:pt x="4737" y="12457"/>
                    <a:pt x="4656" y="12469"/>
                  </a:cubicBezTo>
                  <a:cubicBezTo>
                    <a:pt x="4447" y="12504"/>
                    <a:pt x="4226" y="12562"/>
                    <a:pt x="4006" y="12585"/>
                  </a:cubicBezTo>
                  <a:cubicBezTo>
                    <a:pt x="3460" y="12596"/>
                    <a:pt x="2903" y="12585"/>
                    <a:pt x="2357" y="12585"/>
                  </a:cubicBezTo>
                  <a:cubicBezTo>
                    <a:pt x="1986" y="12585"/>
                    <a:pt x="1684" y="12329"/>
                    <a:pt x="1603" y="11981"/>
                  </a:cubicBezTo>
                  <a:cubicBezTo>
                    <a:pt x="1556" y="11784"/>
                    <a:pt x="1510" y="11563"/>
                    <a:pt x="1371" y="11389"/>
                  </a:cubicBezTo>
                  <a:close/>
                  <a:moveTo>
                    <a:pt x="4807" y="6026"/>
                  </a:moveTo>
                  <a:cubicBezTo>
                    <a:pt x="4760" y="5979"/>
                    <a:pt x="4737" y="5956"/>
                    <a:pt x="4691" y="5933"/>
                  </a:cubicBezTo>
                  <a:cubicBezTo>
                    <a:pt x="4644" y="5910"/>
                    <a:pt x="4610" y="5898"/>
                    <a:pt x="4551" y="5875"/>
                  </a:cubicBezTo>
                  <a:cubicBezTo>
                    <a:pt x="4401" y="5840"/>
                    <a:pt x="4261" y="5805"/>
                    <a:pt x="4110" y="5759"/>
                  </a:cubicBezTo>
                  <a:cubicBezTo>
                    <a:pt x="3797" y="5677"/>
                    <a:pt x="3460" y="5608"/>
                    <a:pt x="3124" y="5619"/>
                  </a:cubicBezTo>
                  <a:lnTo>
                    <a:pt x="3065" y="5619"/>
                  </a:lnTo>
                  <a:cubicBezTo>
                    <a:pt x="2833" y="5573"/>
                    <a:pt x="2636" y="5677"/>
                    <a:pt x="2404" y="5701"/>
                  </a:cubicBezTo>
                  <a:cubicBezTo>
                    <a:pt x="2299" y="5724"/>
                    <a:pt x="2195" y="5793"/>
                    <a:pt x="2090" y="5852"/>
                  </a:cubicBezTo>
                  <a:cubicBezTo>
                    <a:pt x="2009" y="5898"/>
                    <a:pt x="1916" y="5956"/>
                    <a:pt x="1823" y="5979"/>
                  </a:cubicBezTo>
                  <a:cubicBezTo>
                    <a:pt x="1649" y="6049"/>
                    <a:pt x="1533" y="6165"/>
                    <a:pt x="1429" y="6316"/>
                  </a:cubicBezTo>
                  <a:cubicBezTo>
                    <a:pt x="1312" y="6478"/>
                    <a:pt x="1220" y="6629"/>
                    <a:pt x="1138" y="6827"/>
                  </a:cubicBezTo>
                  <a:cubicBezTo>
                    <a:pt x="1011" y="7117"/>
                    <a:pt x="860" y="7384"/>
                    <a:pt x="720" y="7663"/>
                  </a:cubicBezTo>
                  <a:cubicBezTo>
                    <a:pt x="813" y="7732"/>
                    <a:pt x="895" y="7709"/>
                    <a:pt x="929" y="7639"/>
                  </a:cubicBezTo>
                  <a:cubicBezTo>
                    <a:pt x="976" y="7558"/>
                    <a:pt x="1022" y="7488"/>
                    <a:pt x="1034" y="7419"/>
                  </a:cubicBezTo>
                  <a:cubicBezTo>
                    <a:pt x="1069" y="7256"/>
                    <a:pt x="1138" y="7129"/>
                    <a:pt x="1243" y="7012"/>
                  </a:cubicBezTo>
                  <a:cubicBezTo>
                    <a:pt x="1278" y="6966"/>
                    <a:pt x="1312" y="6908"/>
                    <a:pt x="1324" y="6850"/>
                  </a:cubicBezTo>
                  <a:cubicBezTo>
                    <a:pt x="1371" y="6687"/>
                    <a:pt x="1498" y="6571"/>
                    <a:pt x="1591" y="6444"/>
                  </a:cubicBezTo>
                  <a:cubicBezTo>
                    <a:pt x="1614" y="6397"/>
                    <a:pt x="1684" y="6374"/>
                    <a:pt x="1719" y="6316"/>
                  </a:cubicBezTo>
                  <a:cubicBezTo>
                    <a:pt x="1858" y="6084"/>
                    <a:pt x="2079" y="6014"/>
                    <a:pt x="2346" y="5991"/>
                  </a:cubicBezTo>
                  <a:cubicBezTo>
                    <a:pt x="2775" y="5968"/>
                    <a:pt x="3193" y="6084"/>
                    <a:pt x="3623" y="6049"/>
                  </a:cubicBezTo>
                  <a:cubicBezTo>
                    <a:pt x="3646" y="6049"/>
                    <a:pt x="3681" y="6049"/>
                    <a:pt x="3704" y="6072"/>
                  </a:cubicBezTo>
                  <a:cubicBezTo>
                    <a:pt x="4006" y="6153"/>
                    <a:pt x="4319" y="6211"/>
                    <a:pt x="4633" y="6223"/>
                  </a:cubicBezTo>
                  <a:lnTo>
                    <a:pt x="4726" y="6223"/>
                  </a:lnTo>
                  <a:cubicBezTo>
                    <a:pt x="4760" y="6165"/>
                    <a:pt x="4784" y="6107"/>
                    <a:pt x="4807" y="6026"/>
                  </a:cubicBezTo>
                  <a:close/>
                  <a:moveTo>
                    <a:pt x="848" y="7988"/>
                  </a:moveTo>
                  <a:cubicBezTo>
                    <a:pt x="778" y="7999"/>
                    <a:pt x="686" y="7988"/>
                    <a:pt x="639" y="8022"/>
                  </a:cubicBezTo>
                  <a:cubicBezTo>
                    <a:pt x="511" y="8162"/>
                    <a:pt x="372" y="8301"/>
                    <a:pt x="337" y="8510"/>
                  </a:cubicBezTo>
                  <a:cubicBezTo>
                    <a:pt x="302" y="8638"/>
                    <a:pt x="279" y="8765"/>
                    <a:pt x="256" y="8882"/>
                  </a:cubicBezTo>
                  <a:cubicBezTo>
                    <a:pt x="256" y="8916"/>
                    <a:pt x="268" y="8940"/>
                    <a:pt x="268" y="8974"/>
                  </a:cubicBezTo>
                  <a:cubicBezTo>
                    <a:pt x="349" y="8998"/>
                    <a:pt x="430" y="9044"/>
                    <a:pt x="511" y="9067"/>
                  </a:cubicBezTo>
                  <a:cubicBezTo>
                    <a:pt x="778" y="9149"/>
                    <a:pt x="918" y="9044"/>
                    <a:pt x="987" y="8800"/>
                  </a:cubicBezTo>
                  <a:cubicBezTo>
                    <a:pt x="1011" y="8742"/>
                    <a:pt x="987" y="8661"/>
                    <a:pt x="1022" y="8626"/>
                  </a:cubicBezTo>
                  <a:cubicBezTo>
                    <a:pt x="1127" y="8394"/>
                    <a:pt x="1045" y="8220"/>
                    <a:pt x="895" y="8046"/>
                  </a:cubicBezTo>
                  <a:cubicBezTo>
                    <a:pt x="906" y="8022"/>
                    <a:pt x="895" y="8022"/>
                    <a:pt x="848" y="7988"/>
                  </a:cubicBezTo>
                  <a:close/>
                  <a:moveTo>
                    <a:pt x="1208" y="11087"/>
                  </a:moveTo>
                  <a:cubicBezTo>
                    <a:pt x="1220" y="11064"/>
                    <a:pt x="1243" y="11041"/>
                    <a:pt x="1254" y="11018"/>
                  </a:cubicBezTo>
                  <a:cubicBezTo>
                    <a:pt x="1312" y="10739"/>
                    <a:pt x="1173" y="10484"/>
                    <a:pt x="1162" y="10217"/>
                  </a:cubicBezTo>
                  <a:cubicBezTo>
                    <a:pt x="1162" y="10193"/>
                    <a:pt x="1092" y="10135"/>
                    <a:pt x="1057" y="10135"/>
                  </a:cubicBezTo>
                  <a:cubicBezTo>
                    <a:pt x="918" y="10112"/>
                    <a:pt x="755" y="10089"/>
                    <a:pt x="593" y="10159"/>
                  </a:cubicBezTo>
                  <a:cubicBezTo>
                    <a:pt x="628" y="10472"/>
                    <a:pt x="697" y="10785"/>
                    <a:pt x="802" y="110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680700" y="2709625"/>
              <a:ext cx="45600" cy="42675"/>
            </a:xfrm>
            <a:custGeom>
              <a:rect b="b" l="l" r="r" t="t"/>
              <a:pathLst>
                <a:path extrusionOk="0" h="1707" w="1824">
                  <a:moveTo>
                    <a:pt x="871" y="23"/>
                  </a:moveTo>
                  <a:lnTo>
                    <a:pt x="1103" y="23"/>
                  </a:lnTo>
                  <a:cubicBezTo>
                    <a:pt x="1150" y="23"/>
                    <a:pt x="1196" y="23"/>
                    <a:pt x="1219" y="58"/>
                  </a:cubicBezTo>
                  <a:cubicBezTo>
                    <a:pt x="1347" y="139"/>
                    <a:pt x="1486" y="209"/>
                    <a:pt x="1591" y="325"/>
                  </a:cubicBezTo>
                  <a:cubicBezTo>
                    <a:pt x="1742" y="534"/>
                    <a:pt x="1823" y="778"/>
                    <a:pt x="1823" y="1033"/>
                  </a:cubicBezTo>
                  <a:cubicBezTo>
                    <a:pt x="1823" y="1080"/>
                    <a:pt x="1800" y="1138"/>
                    <a:pt x="1788" y="1184"/>
                  </a:cubicBezTo>
                  <a:cubicBezTo>
                    <a:pt x="1661" y="1405"/>
                    <a:pt x="1277" y="1707"/>
                    <a:pt x="964" y="1567"/>
                  </a:cubicBezTo>
                  <a:cubicBezTo>
                    <a:pt x="883" y="1533"/>
                    <a:pt x="801" y="1521"/>
                    <a:pt x="732" y="1521"/>
                  </a:cubicBezTo>
                  <a:cubicBezTo>
                    <a:pt x="349" y="1463"/>
                    <a:pt x="58" y="1126"/>
                    <a:pt x="35" y="743"/>
                  </a:cubicBezTo>
                  <a:cubicBezTo>
                    <a:pt x="0" y="476"/>
                    <a:pt x="151" y="314"/>
                    <a:pt x="337" y="163"/>
                  </a:cubicBezTo>
                  <a:cubicBezTo>
                    <a:pt x="511" y="35"/>
                    <a:pt x="697" y="0"/>
                    <a:pt x="871" y="23"/>
                  </a:cubicBezTo>
                  <a:close/>
                  <a:moveTo>
                    <a:pt x="1196" y="1277"/>
                  </a:moveTo>
                  <a:cubicBezTo>
                    <a:pt x="1266" y="1231"/>
                    <a:pt x="1359" y="1173"/>
                    <a:pt x="1440" y="1115"/>
                  </a:cubicBezTo>
                  <a:cubicBezTo>
                    <a:pt x="1498" y="1068"/>
                    <a:pt x="1533" y="999"/>
                    <a:pt x="1510" y="929"/>
                  </a:cubicBezTo>
                  <a:cubicBezTo>
                    <a:pt x="1452" y="708"/>
                    <a:pt x="1370" y="499"/>
                    <a:pt x="1161" y="372"/>
                  </a:cubicBezTo>
                  <a:cubicBezTo>
                    <a:pt x="1127" y="348"/>
                    <a:pt x="1080" y="325"/>
                    <a:pt x="1034" y="314"/>
                  </a:cubicBezTo>
                  <a:cubicBezTo>
                    <a:pt x="836" y="290"/>
                    <a:pt x="662" y="325"/>
                    <a:pt x="465" y="406"/>
                  </a:cubicBezTo>
                  <a:cubicBezTo>
                    <a:pt x="407" y="430"/>
                    <a:pt x="372" y="476"/>
                    <a:pt x="384" y="546"/>
                  </a:cubicBezTo>
                  <a:cubicBezTo>
                    <a:pt x="384" y="650"/>
                    <a:pt x="395" y="755"/>
                    <a:pt x="407" y="848"/>
                  </a:cubicBezTo>
                  <a:cubicBezTo>
                    <a:pt x="407" y="929"/>
                    <a:pt x="453" y="999"/>
                    <a:pt x="511" y="1022"/>
                  </a:cubicBezTo>
                  <a:cubicBezTo>
                    <a:pt x="616" y="1080"/>
                    <a:pt x="697" y="1138"/>
                    <a:pt x="813" y="1173"/>
                  </a:cubicBezTo>
                  <a:cubicBezTo>
                    <a:pt x="906" y="1231"/>
                    <a:pt x="1022" y="1242"/>
                    <a:pt x="1196" y="127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" name="Google Shape;19;p2"/>
          <p:cNvGrpSpPr/>
          <p:nvPr/>
        </p:nvGrpSpPr>
        <p:grpSpPr>
          <a:xfrm rot="1425117">
            <a:off x="1636783" y="4272006"/>
            <a:ext cx="870560" cy="1160758"/>
            <a:chOff x="2957300" y="3608175"/>
            <a:chExt cx="231325" cy="310850"/>
          </a:xfrm>
        </p:grpSpPr>
        <p:sp>
          <p:nvSpPr>
            <p:cNvPr id="20" name="Google Shape;20;p2"/>
            <p:cNvSpPr/>
            <p:nvPr/>
          </p:nvSpPr>
          <p:spPr>
            <a:xfrm>
              <a:off x="3008075" y="3700175"/>
              <a:ext cx="38925" cy="54575"/>
            </a:xfrm>
            <a:custGeom>
              <a:rect b="b" l="l" r="r" t="t"/>
              <a:pathLst>
                <a:path extrusionOk="0" h="2183" w="1557">
                  <a:moveTo>
                    <a:pt x="1359" y="0"/>
                  </a:moveTo>
                  <a:cubicBezTo>
                    <a:pt x="1394" y="499"/>
                    <a:pt x="1556" y="1022"/>
                    <a:pt x="1463" y="1509"/>
                  </a:cubicBezTo>
                  <a:cubicBezTo>
                    <a:pt x="1440" y="1637"/>
                    <a:pt x="1417" y="1788"/>
                    <a:pt x="1394" y="1916"/>
                  </a:cubicBezTo>
                  <a:cubicBezTo>
                    <a:pt x="1045" y="2067"/>
                    <a:pt x="662" y="2160"/>
                    <a:pt x="279" y="2183"/>
                  </a:cubicBezTo>
                  <a:cubicBezTo>
                    <a:pt x="70" y="1521"/>
                    <a:pt x="1" y="825"/>
                    <a:pt x="47" y="151"/>
                  </a:cubicBezTo>
                  <a:cubicBezTo>
                    <a:pt x="477" y="58"/>
                    <a:pt x="929" y="82"/>
                    <a:pt x="1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959025" y="3631375"/>
              <a:ext cx="57775" cy="284175"/>
            </a:xfrm>
            <a:custGeom>
              <a:rect b="b" l="l" r="r" t="t"/>
              <a:pathLst>
                <a:path extrusionOk="0" h="11367" w="2311">
                  <a:moveTo>
                    <a:pt x="2241" y="1"/>
                  </a:moveTo>
                  <a:cubicBezTo>
                    <a:pt x="2241" y="1"/>
                    <a:pt x="1266" y="198"/>
                    <a:pt x="802" y="651"/>
                  </a:cubicBezTo>
                  <a:cubicBezTo>
                    <a:pt x="384" y="1057"/>
                    <a:pt x="233" y="10171"/>
                    <a:pt x="2311" y="11366"/>
                  </a:cubicBezTo>
                  <a:cubicBezTo>
                    <a:pt x="2009" y="11285"/>
                    <a:pt x="1196" y="11030"/>
                    <a:pt x="883" y="10972"/>
                  </a:cubicBezTo>
                  <a:cubicBezTo>
                    <a:pt x="210" y="7396"/>
                    <a:pt x="1" y="3739"/>
                    <a:pt x="303" y="117"/>
                  </a:cubicBezTo>
                  <a:cubicBezTo>
                    <a:pt x="639" y="71"/>
                    <a:pt x="964" y="36"/>
                    <a:pt x="1289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022600" y="3614550"/>
              <a:ext cx="73150" cy="36875"/>
            </a:xfrm>
            <a:custGeom>
              <a:rect b="b" l="l" r="r" t="t"/>
              <a:pathLst>
                <a:path extrusionOk="0" h="1475" w="2926">
                  <a:moveTo>
                    <a:pt x="70" y="326"/>
                  </a:moveTo>
                  <a:lnTo>
                    <a:pt x="546" y="198"/>
                  </a:lnTo>
                  <a:cubicBezTo>
                    <a:pt x="592" y="175"/>
                    <a:pt x="639" y="151"/>
                    <a:pt x="697" y="140"/>
                  </a:cubicBezTo>
                  <a:cubicBezTo>
                    <a:pt x="720" y="117"/>
                    <a:pt x="755" y="93"/>
                    <a:pt x="778" y="93"/>
                  </a:cubicBezTo>
                  <a:cubicBezTo>
                    <a:pt x="1115" y="140"/>
                    <a:pt x="1440" y="1"/>
                    <a:pt x="1788" y="35"/>
                  </a:cubicBezTo>
                  <a:cubicBezTo>
                    <a:pt x="2101" y="59"/>
                    <a:pt x="2438" y="47"/>
                    <a:pt x="2763" y="47"/>
                  </a:cubicBezTo>
                  <a:cubicBezTo>
                    <a:pt x="2810" y="47"/>
                    <a:pt x="2844" y="59"/>
                    <a:pt x="2879" y="82"/>
                  </a:cubicBezTo>
                  <a:cubicBezTo>
                    <a:pt x="2914" y="210"/>
                    <a:pt x="2926" y="349"/>
                    <a:pt x="2902" y="465"/>
                  </a:cubicBezTo>
                  <a:cubicBezTo>
                    <a:pt x="2856" y="616"/>
                    <a:pt x="2879" y="744"/>
                    <a:pt x="2914" y="894"/>
                  </a:cubicBezTo>
                  <a:cubicBezTo>
                    <a:pt x="2868" y="976"/>
                    <a:pt x="2821" y="1069"/>
                    <a:pt x="2786" y="1161"/>
                  </a:cubicBezTo>
                  <a:cubicBezTo>
                    <a:pt x="2612" y="1208"/>
                    <a:pt x="2438" y="1185"/>
                    <a:pt x="2241" y="1185"/>
                  </a:cubicBezTo>
                  <a:cubicBezTo>
                    <a:pt x="2055" y="1185"/>
                    <a:pt x="1881" y="1196"/>
                    <a:pt x="1707" y="1254"/>
                  </a:cubicBezTo>
                  <a:cubicBezTo>
                    <a:pt x="1486" y="1324"/>
                    <a:pt x="1242" y="1324"/>
                    <a:pt x="1010" y="1359"/>
                  </a:cubicBezTo>
                  <a:cubicBezTo>
                    <a:pt x="929" y="1370"/>
                    <a:pt x="836" y="1359"/>
                    <a:pt x="766" y="1382"/>
                  </a:cubicBezTo>
                  <a:cubicBezTo>
                    <a:pt x="534" y="1475"/>
                    <a:pt x="302" y="1440"/>
                    <a:pt x="81" y="1428"/>
                  </a:cubicBezTo>
                  <a:cubicBezTo>
                    <a:pt x="0" y="1196"/>
                    <a:pt x="0" y="651"/>
                    <a:pt x="70" y="32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004025" y="3644725"/>
              <a:ext cx="114075" cy="25000"/>
            </a:xfrm>
            <a:custGeom>
              <a:rect b="b" l="l" r="r" t="t"/>
              <a:pathLst>
                <a:path extrusionOk="0" h="1000" w="4563">
                  <a:moveTo>
                    <a:pt x="47" y="988"/>
                  </a:moveTo>
                  <a:cubicBezTo>
                    <a:pt x="0" y="756"/>
                    <a:pt x="12" y="570"/>
                    <a:pt x="12" y="372"/>
                  </a:cubicBezTo>
                  <a:cubicBezTo>
                    <a:pt x="116" y="280"/>
                    <a:pt x="221" y="233"/>
                    <a:pt x="383" y="268"/>
                  </a:cubicBezTo>
                  <a:cubicBezTo>
                    <a:pt x="395" y="291"/>
                    <a:pt x="406" y="338"/>
                    <a:pt x="441" y="372"/>
                  </a:cubicBezTo>
                  <a:cubicBezTo>
                    <a:pt x="464" y="454"/>
                    <a:pt x="523" y="489"/>
                    <a:pt x="592" y="489"/>
                  </a:cubicBezTo>
                  <a:cubicBezTo>
                    <a:pt x="917" y="477"/>
                    <a:pt x="1254" y="547"/>
                    <a:pt x="1567" y="430"/>
                  </a:cubicBezTo>
                  <a:cubicBezTo>
                    <a:pt x="1625" y="419"/>
                    <a:pt x="1683" y="419"/>
                    <a:pt x="1753" y="419"/>
                  </a:cubicBezTo>
                  <a:cubicBezTo>
                    <a:pt x="1892" y="419"/>
                    <a:pt x="2020" y="419"/>
                    <a:pt x="2148" y="361"/>
                  </a:cubicBezTo>
                  <a:cubicBezTo>
                    <a:pt x="2206" y="338"/>
                    <a:pt x="2264" y="338"/>
                    <a:pt x="2322" y="338"/>
                  </a:cubicBezTo>
                  <a:cubicBezTo>
                    <a:pt x="2368" y="338"/>
                    <a:pt x="2426" y="349"/>
                    <a:pt x="2473" y="314"/>
                  </a:cubicBezTo>
                  <a:cubicBezTo>
                    <a:pt x="2740" y="198"/>
                    <a:pt x="3030" y="256"/>
                    <a:pt x="3309" y="245"/>
                  </a:cubicBezTo>
                  <a:lnTo>
                    <a:pt x="3587" y="245"/>
                  </a:lnTo>
                  <a:cubicBezTo>
                    <a:pt x="3820" y="245"/>
                    <a:pt x="3820" y="245"/>
                    <a:pt x="3936" y="1"/>
                  </a:cubicBezTo>
                  <a:lnTo>
                    <a:pt x="4412" y="1"/>
                  </a:lnTo>
                  <a:cubicBezTo>
                    <a:pt x="4505" y="1"/>
                    <a:pt x="4539" y="59"/>
                    <a:pt x="4539" y="129"/>
                  </a:cubicBezTo>
                  <a:cubicBezTo>
                    <a:pt x="4563" y="303"/>
                    <a:pt x="4528" y="454"/>
                    <a:pt x="4423" y="605"/>
                  </a:cubicBezTo>
                  <a:cubicBezTo>
                    <a:pt x="4330" y="651"/>
                    <a:pt x="4191" y="628"/>
                    <a:pt x="4075" y="639"/>
                  </a:cubicBezTo>
                  <a:cubicBezTo>
                    <a:pt x="3959" y="639"/>
                    <a:pt x="3831" y="639"/>
                    <a:pt x="3715" y="697"/>
                  </a:cubicBezTo>
                  <a:cubicBezTo>
                    <a:pt x="3634" y="721"/>
                    <a:pt x="3541" y="721"/>
                    <a:pt x="3436" y="744"/>
                  </a:cubicBezTo>
                  <a:cubicBezTo>
                    <a:pt x="3251" y="756"/>
                    <a:pt x="3053" y="721"/>
                    <a:pt x="2879" y="814"/>
                  </a:cubicBezTo>
                  <a:cubicBezTo>
                    <a:pt x="2554" y="802"/>
                    <a:pt x="2264" y="953"/>
                    <a:pt x="1927" y="918"/>
                  </a:cubicBezTo>
                  <a:cubicBezTo>
                    <a:pt x="1869" y="895"/>
                    <a:pt x="1800" y="918"/>
                    <a:pt x="1753" y="930"/>
                  </a:cubicBezTo>
                  <a:cubicBezTo>
                    <a:pt x="1602" y="999"/>
                    <a:pt x="1428" y="988"/>
                    <a:pt x="1254" y="988"/>
                  </a:cubicBezTo>
                  <a:lnTo>
                    <a:pt x="290" y="988"/>
                  </a:lnTo>
                  <a:cubicBezTo>
                    <a:pt x="232" y="999"/>
                    <a:pt x="151" y="999"/>
                    <a:pt x="47" y="9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2957300" y="3608175"/>
              <a:ext cx="231325" cy="310850"/>
            </a:xfrm>
            <a:custGeom>
              <a:rect b="b" l="l" r="r" t="t"/>
              <a:pathLst>
                <a:path extrusionOk="0" h="12434" w="9253">
                  <a:moveTo>
                    <a:pt x="2345" y="650"/>
                  </a:moveTo>
                  <a:cubicBezTo>
                    <a:pt x="2368" y="592"/>
                    <a:pt x="2368" y="534"/>
                    <a:pt x="2380" y="488"/>
                  </a:cubicBezTo>
                  <a:cubicBezTo>
                    <a:pt x="2426" y="372"/>
                    <a:pt x="2496" y="290"/>
                    <a:pt x="2612" y="279"/>
                  </a:cubicBezTo>
                  <a:cubicBezTo>
                    <a:pt x="2844" y="244"/>
                    <a:pt x="3065" y="174"/>
                    <a:pt x="3274" y="70"/>
                  </a:cubicBezTo>
                  <a:cubicBezTo>
                    <a:pt x="3309" y="58"/>
                    <a:pt x="3355" y="35"/>
                    <a:pt x="3390" y="35"/>
                  </a:cubicBezTo>
                  <a:cubicBezTo>
                    <a:pt x="3727" y="70"/>
                    <a:pt x="4063" y="0"/>
                    <a:pt x="4400" y="12"/>
                  </a:cubicBezTo>
                  <a:cubicBezTo>
                    <a:pt x="4713" y="23"/>
                    <a:pt x="5050" y="12"/>
                    <a:pt x="5387" y="12"/>
                  </a:cubicBezTo>
                  <a:cubicBezTo>
                    <a:pt x="5677" y="12"/>
                    <a:pt x="5712" y="58"/>
                    <a:pt x="5770" y="360"/>
                  </a:cubicBezTo>
                  <a:cubicBezTo>
                    <a:pt x="5770" y="372"/>
                    <a:pt x="5793" y="383"/>
                    <a:pt x="5805" y="430"/>
                  </a:cubicBezTo>
                  <a:lnTo>
                    <a:pt x="5979" y="430"/>
                  </a:lnTo>
                  <a:cubicBezTo>
                    <a:pt x="6559" y="430"/>
                    <a:pt x="7140" y="430"/>
                    <a:pt x="7720" y="418"/>
                  </a:cubicBezTo>
                  <a:cubicBezTo>
                    <a:pt x="7894" y="418"/>
                    <a:pt x="8034" y="476"/>
                    <a:pt x="8196" y="523"/>
                  </a:cubicBezTo>
                  <a:cubicBezTo>
                    <a:pt x="8301" y="546"/>
                    <a:pt x="8370" y="639"/>
                    <a:pt x="8382" y="732"/>
                  </a:cubicBezTo>
                  <a:cubicBezTo>
                    <a:pt x="8417" y="929"/>
                    <a:pt x="8498" y="1103"/>
                    <a:pt x="8498" y="1300"/>
                  </a:cubicBezTo>
                  <a:cubicBezTo>
                    <a:pt x="8498" y="1451"/>
                    <a:pt x="8556" y="1602"/>
                    <a:pt x="8591" y="1753"/>
                  </a:cubicBezTo>
                  <a:cubicBezTo>
                    <a:pt x="8661" y="2159"/>
                    <a:pt x="8730" y="2554"/>
                    <a:pt x="8811" y="2961"/>
                  </a:cubicBezTo>
                  <a:cubicBezTo>
                    <a:pt x="8823" y="3053"/>
                    <a:pt x="8835" y="3158"/>
                    <a:pt x="8835" y="3262"/>
                  </a:cubicBezTo>
                  <a:cubicBezTo>
                    <a:pt x="8835" y="3436"/>
                    <a:pt x="8846" y="3611"/>
                    <a:pt x="8893" y="3773"/>
                  </a:cubicBezTo>
                  <a:cubicBezTo>
                    <a:pt x="8928" y="3866"/>
                    <a:pt x="8928" y="3971"/>
                    <a:pt x="8928" y="4075"/>
                  </a:cubicBezTo>
                  <a:lnTo>
                    <a:pt x="8928" y="5178"/>
                  </a:lnTo>
                  <a:cubicBezTo>
                    <a:pt x="8928" y="5340"/>
                    <a:pt x="8928" y="5503"/>
                    <a:pt x="8986" y="5654"/>
                  </a:cubicBezTo>
                  <a:cubicBezTo>
                    <a:pt x="9009" y="5723"/>
                    <a:pt x="8997" y="5816"/>
                    <a:pt x="8997" y="5898"/>
                  </a:cubicBezTo>
                  <a:lnTo>
                    <a:pt x="8997" y="6397"/>
                  </a:lnTo>
                  <a:cubicBezTo>
                    <a:pt x="8997" y="6455"/>
                    <a:pt x="8986" y="6525"/>
                    <a:pt x="9009" y="6583"/>
                  </a:cubicBezTo>
                  <a:cubicBezTo>
                    <a:pt x="9113" y="6815"/>
                    <a:pt x="9067" y="7059"/>
                    <a:pt x="9078" y="7314"/>
                  </a:cubicBezTo>
                  <a:cubicBezTo>
                    <a:pt x="9078" y="7523"/>
                    <a:pt x="9067" y="7755"/>
                    <a:pt x="9160" y="7976"/>
                  </a:cubicBezTo>
                  <a:cubicBezTo>
                    <a:pt x="9183" y="8034"/>
                    <a:pt x="9171" y="8127"/>
                    <a:pt x="9171" y="8196"/>
                  </a:cubicBezTo>
                  <a:lnTo>
                    <a:pt x="9171" y="8777"/>
                  </a:lnTo>
                  <a:cubicBezTo>
                    <a:pt x="9171" y="8916"/>
                    <a:pt x="9171" y="9055"/>
                    <a:pt x="9229" y="9195"/>
                  </a:cubicBezTo>
                  <a:cubicBezTo>
                    <a:pt x="9253" y="9288"/>
                    <a:pt x="9253" y="9404"/>
                    <a:pt x="9253" y="9496"/>
                  </a:cubicBezTo>
                  <a:cubicBezTo>
                    <a:pt x="9253" y="10193"/>
                    <a:pt x="9241" y="10890"/>
                    <a:pt x="9241" y="11586"/>
                  </a:cubicBezTo>
                  <a:cubicBezTo>
                    <a:pt x="9241" y="11760"/>
                    <a:pt x="9171" y="11865"/>
                    <a:pt x="9020" y="11923"/>
                  </a:cubicBezTo>
                  <a:cubicBezTo>
                    <a:pt x="8846" y="11992"/>
                    <a:pt x="8661" y="12074"/>
                    <a:pt x="8475" y="12051"/>
                  </a:cubicBezTo>
                  <a:cubicBezTo>
                    <a:pt x="8324" y="12051"/>
                    <a:pt x="8173" y="12051"/>
                    <a:pt x="8022" y="12109"/>
                  </a:cubicBezTo>
                  <a:cubicBezTo>
                    <a:pt x="7952" y="12143"/>
                    <a:pt x="7848" y="12143"/>
                    <a:pt x="7743" y="12143"/>
                  </a:cubicBezTo>
                  <a:lnTo>
                    <a:pt x="6791" y="12143"/>
                  </a:lnTo>
                  <a:cubicBezTo>
                    <a:pt x="6722" y="12143"/>
                    <a:pt x="6641" y="12132"/>
                    <a:pt x="6571" y="12155"/>
                  </a:cubicBezTo>
                  <a:cubicBezTo>
                    <a:pt x="6385" y="12248"/>
                    <a:pt x="6165" y="12201"/>
                    <a:pt x="5979" y="12248"/>
                  </a:cubicBezTo>
                  <a:cubicBezTo>
                    <a:pt x="5735" y="12306"/>
                    <a:pt x="5468" y="12318"/>
                    <a:pt x="5224" y="12318"/>
                  </a:cubicBezTo>
                  <a:cubicBezTo>
                    <a:pt x="5213" y="12318"/>
                    <a:pt x="5178" y="12318"/>
                    <a:pt x="5166" y="12329"/>
                  </a:cubicBezTo>
                  <a:cubicBezTo>
                    <a:pt x="4934" y="12434"/>
                    <a:pt x="4690" y="12399"/>
                    <a:pt x="4435" y="12399"/>
                  </a:cubicBezTo>
                  <a:lnTo>
                    <a:pt x="3309" y="12399"/>
                  </a:lnTo>
                  <a:cubicBezTo>
                    <a:pt x="3216" y="12399"/>
                    <a:pt x="3123" y="12422"/>
                    <a:pt x="3030" y="12376"/>
                  </a:cubicBezTo>
                  <a:cubicBezTo>
                    <a:pt x="2856" y="12306"/>
                    <a:pt x="2693" y="12318"/>
                    <a:pt x="2519" y="12318"/>
                  </a:cubicBezTo>
                  <a:cubicBezTo>
                    <a:pt x="2368" y="12318"/>
                    <a:pt x="2217" y="12318"/>
                    <a:pt x="2078" y="12259"/>
                  </a:cubicBezTo>
                  <a:cubicBezTo>
                    <a:pt x="1997" y="12225"/>
                    <a:pt x="1881" y="12248"/>
                    <a:pt x="1799" y="12213"/>
                  </a:cubicBezTo>
                  <a:cubicBezTo>
                    <a:pt x="1579" y="12143"/>
                    <a:pt x="1358" y="12143"/>
                    <a:pt x="1149" y="12109"/>
                  </a:cubicBezTo>
                  <a:cubicBezTo>
                    <a:pt x="952" y="12097"/>
                    <a:pt x="836" y="12004"/>
                    <a:pt x="801" y="11818"/>
                  </a:cubicBezTo>
                  <a:cubicBezTo>
                    <a:pt x="766" y="11691"/>
                    <a:pt x="697" y="11575"/>
                    <a:pt x="708" y="11435"/>
                  </a:cubicBezTo>
                  <a:cubicBezTo>
                    <a:pt x="708" y="11377"/>
                    <a:pt x="685" y="11319"/>
                    <a:pt x="662" y="11261"/>
                  </a:cubicBezTo>
                  <a:cubicBezTo>
                    <a:pt x="650" y="11180"/>
                    <a:pt x="627" y="11099"/>
                    <a:pt x="627" y="11029"/>
                  </a:cubicBezTo>
                  <a:cubicBezTo>
                    <a:pt x="627" y="10890"/>
                    <a:pt x="604" y="10762"/>
                    <a:pt x="569" y="10634"/>
                  </a:cubicBezTo>
                  <a:cubicBezTo>
                    <a:pt x="546" y="10576"/>
                    <a:pt x="546" y="10518"/>
                    <a:pt x="534" y="10460"/>
                  </a:cubicBezTo>
                  <a:cubicBezTo>
                    <a:pt x="522" y="10367"/>
                    <a:pt x="511" y="10286"/>
                    <a:pt x="488" y="10181"/>
                  </a:cubicBezTo>
                  <a:cubicBezTo>
                    <a:pt x="476" y="10100"/>
                    <a:pt x="464" y="10019"/>
                    <a:pt x="464" y="9938"/>
                  </a:cubicBezTo>
                  <a:cubicBezTo>
                    <a:pt x="453" y="9787"/>
                    <a:pt x="476" y="9647"/>
                    <a:pt x="372" y="9531"/>
                  </a:cubicBezTo>
                  <a:cubicBezTo>
                    <a:pt x="348" y="9496"/>
                    <a:pt x="348" y="9427"/>
                    <a:pt x="348" y="9380"/>
                  </a:cubicBezTo>
                  <a:cubicBezTo>
                    <a:pt x="348" y="9148"/>
                    <a:pt x="290" y="8939"/>
                    <a:pt x="279" y="8719"/>
                  </a:cubicBezTo>
                  <a:cubicBezTo>
                    <a:pt x="244" y="8440"/>
                    <a:pt x="244" y="8161"/>
                    <a:pt x="244" y="7894"/>
                  </a:cubicBezTo>
                  <a:cubicBezTo>
                    <a:pt x="244" y="7662"/>
                    <a:pt x="244" y="7430"/>
                    <a:pt x="186" y="7198"/>
                  </a:cubicBezTo>
                  <a:cubicBezTo>
                    <a:pt x="163" y="7082"/>
                    <a:pt x="174" y="6942"/>
                    <a:pt x="174" y="6826"/>
                  </a:cubicBezTo>
                  <a:cubicBezTo>
                    <a:pt x="186" y="6304"/>
                    <a:pt x="128" y="5782"/>
                    <a:pt x="58" y="5282"/>
                  </a:cubicBezTo>
                  <a:cubicBezTo>
                    <a:pt x="0" y="4853"/>
                    <a:pt x="23" y="4435"/>
                    <a:pt x="46" y="4017"/>
                  </a:cubicBezTo>
                  <a:cubicBezTo>
                    <a:pt x="46" y="3866"/>
                    <a:pt x="58" y="3727"/>
                    <a:pt x="58" y="3599"/>
                  </a:cubicBezTo>
                  <a:cubicBezTo>
                    <a:pt x="58" y="3042"/>
                    <a:pt x="70" y="2496"/>
                    <a:pt x="58" y="1939"/>
                  </a:cubicBezTo>
                  <a:cubicBezTo>
                    <a:pt x="58" y="1707"/>
                    <a:pt x="105" y="1486"/>
                    <a:pt x="174" y="1289"/>
                  </a:cubicBezTo>
                  <a:cubicBezTo>
                    <a:pt x="244" y="1057"/>
                    <a:pt x="453" y="941"/>
                    <a:pt x="697" y="906"/>
                  </a:cubicBezTo>
                  <a:cubicBezTo>
                    <a:pt x="778" y="894"/>
                    <a:pt x="859" y="906"/>
                    <a:pt x="940" y="906"/>
                  </a:cubicBezTo>
                  <a:cubicBezTo>
                    <a:pt x="1045" y="906"/>
                    <a:pt x="1149" y="894"/>
                    <a:pt x="1242" y="871"/>
                  </a:cubicBezTo>
                  <a:cubicBezTo>
                    <a:pt x="1382" y="824"/>
                    <a:pt x="1521" y="813"/>
                    <a:pt x="1672" y="824"/>
                  </a:cubicBezTo>
                  <a:cubicBezTo>
                    <a:pt x="1904" y="778"/>
                    <a:pt x="2113" y="766"/>
                    <a:pt x="2345" y="650"/>
                  </a:cubicBezTo>
                  <a:close/>
                  <a:moveTo>
                    <a:pt x="1823" y="10669"/>
                  </a:moveTo>
                  <a:cubicBezTo>
                    <a:pt x="1974" y="10797"/>
                    <a:pt x="2136" y="10843"/>
                    <a:pt x="2310" y="10820"/>
                  </a:cubicBezTo>
                  <a:cubicBezTo>
                    <a:pt x="2496" y="10808"/>
                    <a:pt x="2670" y="10820"/>
                    <a:pt x="2856" y="10820"/>
                  </a:cubicBezTo>
                  <a:cubicBezTo>
                    <a:pt x="2949" y="10820"/>
                    <a:pt x="3018" y="10820"/>
                    <a:pt x="3100" y="10855"/>
                  </a:cubicBezTo>
                  <a:cubicBezTo>
                    <a:pt x="3216" y="10901"/>
                    <a:pt x="3355" y="10901"/>
                    <a:pt x="3471" y="10901"/>
                  </a:cubicBezTo>
                  <a:lnTo>
                    <a:pt x="5247" y="10901"/>
                  </a:lnTo>
                  <a:cubicBezTo>
                    <a:pt x="5329" y="10901"/>
                    <a:pt x="5398" y="10913"/>
                    <a:pt x="5468" y="10878"/>
                  </a:cubicBezTo>
                  <a:cubicBezTo>
                    <a:pt x="5665" y="10797"/>
                    <a:pt x="5874" y="10820"/>
                    <a:pt x="6083" y="10808"/>
                  </a:cubicBezTo>
                  <a:cubicBezTo>
                    <a:pt x="6141" y="10808"/>
                    <a:pt x="6211" y="10820"/>
                    <a:pt x="6257" y="10797"/>
                  </a:cubicBezTo>
                  <a:cubicBezTo>
                    <a:pt x="6408" y="10704"/>
                    <a:pt x="6582" y="10727"/>
                    <a:pt x="6757" y="10739"/>
                  </a:cubicBezTo>
                  <a:cubicBezTo>
                    <a:pt x="7070" y="10750"/>
                    <a:pt x="7337" y="10623"/>
                    <a:pt x="7627" y="10623"/>
                  </a:cubicBezTo>
                  <a:cubicBezTo>
                    <a:pt x="7709" y="10623"/>
                    <a:pt x="7790" y="10576"/>
                    <a:pt x="7859" y="10565"/>
                  </a:cubicBezTo>
                  <a:cubicBezTo>
                    <a:pt x="7964" y="10553"/>
                    <a:pt x="8034" y="10518"/>
                    <a:pt x="8115" y="10414"/>
                  </a:cubicBezTo>
                  <a:lnTo>
                    <a:pt x="8115" y="9473"/>
                  </a:lnTo>
                  <a:cubicBezTo>
                    <a:pt x="8115" y="9427"/>
                    <a:pt x="8115" y="9357"/>
                    <a:pt x="8092" y="9334"/>
                  </a:cubicBezTo>
                  <a:cubicBezTo>
                    <a:pt x="8022" y="9195"/>
                    <a:pt x="8034" y="9055"/>
                    <a:pt x="8034" y="8904"/>
                  </a:cubicBezTo>
                  <a:cubicBezTo>
                    <a:pt x="8022" y="8661"/>
                    <a:pt x="8080" y="8405"/>
                    <a:pt x="7952" y="8150"/>
                  </a:cubicBezTo>
                  <a:cubicBezTo>
                    <a:pt x="7941" y="8127"/>
                    <a:pt x="7941" y="8069"/>
                    <a:pt x="7941" y="8034"/>
                  </a:cubicBezTo>
                  <a:cubicBezTo>
                    <a:pt x="7918" y="7709"/>
                    <a:pt x="7941" y="7372"/>
                    <a:pt x="7859" y="7035"/>
                  </a:cubicBezTo>
                  <a:cubicBezTo>
                    <a:pt x="7801" y="6745"/>
                    <a:pt x="7848" y="6455"/>
                    <a:pt x="7778" y="6153"/>
                  </a:cubicBezTo>
                  <a:cubicBezTo>
                    <a:pt x="7732" y="5991"/>
                    <a:pt x="7767" y="5828"/>
                    <a:pt x="7709" y="5677"/>
                  </a:cubicBezTo>
                  <a:cubicBezTo>
                    <a:pt x="7674" y="5619"/>
                    <a:pt x="7685" y="5561"/>
                    <a:pt x="7674" y="5503"/>
                  </a:cubicBezTo>
                  <a:cubicBezTo>
                    <a:pt x="7662" y="5422"/>
                    <a:pt x="7674" y="5352"/>
                    <a:pt x="7651" y="5282"/>
                  </a:cubicBezTo>
                  <a:cubicBezTo>
                    <a:pt x="7592" y="5155"/>
                    <a:pt x="7604" y="5015"/>
                    <a:pt x="7592" y="4888"/>
                  </a:cubicBezTo>
                  <a:cubicBezTo>
                    <a:pt x="7592" y="4667"/>
                    <a:pt x="7616" y="4435"/>
                    <a:pt x="7534" y="4226"/>
                  </a:cubicBezTo>
                  <a:cubicBezTo>
                    <a:pt x="7500" y="4168"/>
                    <a:pt x="7534" y="4110"/>
                    <a:pt x="7511" y="4029"/>
                  </a:cubicBezTo>
                  <a:cubicBezTo>
                    <a:pt x="7511" y="3971"/>
                    <a:pt x="7511" y="3901"/>
                    <a:pt x="7488" y="3854"/>
                  </a:cubicBezTo>
                  <a:cubicBezTo>
                    <a:pt x="7430" y="3715"/>
                    <a:pt x="7430" y="3564"/>
                    <a:pt x="7430" y="3413"/>
                  </a:cubicBezTo>
                  <a:cubicBezTo>
                    <a:pt x="7430" y="3274"/>
                    <a:pt x="7442" y="3135"/>
                    <a:pt x="7395" y="3019"/>
                  </a:cubicBezTo>
                  <a:cubicBezTo>
                    <a:pt x="7360" y="2868"/>
                    <a:pt x="7360" y="2705"/>
                    <a:pt x="7337" y="2566"/>
                  </a:cubicBezTo>
                  <a:cubicBezTo>
                    <a:pt x="7337" y="2461"/>
                    <a:pt x="7337" y="2357"/>
                    <a:pt x="7325" y="2264"/>
                  </a:cubicBezTo>
                  <a:cubicBezTo>
                    <a:pt x="7105" y="2067"/>
                    <a:pt x="6873" y="2159"/>
                    <a:pt x="6652" y="2148"/>
                  </a:cubicBezTo>
                  <a:cubicBezTo>
                    <a:pt x="6524" y="2392"/>
                    <a:pt x="6524" y="2392"/>
                    <a:pt x="6281" y="2392"/>
                  </a:cubicBezTo>
                  <a:lnTo>
                    <a:pt x="5944" y="2392"/>
                  </a:lnTo>
                  <a:cubicBezTo>
                    <a:pt x="5886" y="2392"/>
                    <a:pt x="5816" y="2392"/>
                    <a:pt x="5770" y="2403"/>
                  </a:cubicBezTo>
                  <a:cubicBezTo>
                    <a:pt x="5654" y="2461"/>
                    <a:pt x="5538" y="2461"/>
                    <a:pt x="5410" y="2461"/>
                  </a:cubicBezTo>
                  <a:cubicBezTo>
                    <a:pt x="5201" y="2461"/>
                    <a:pt x="5004" y="2450"/>
                    <a:pt x="4818" y="2543"/>
                  </a:cubicBezTo>
                  <a:cubicBezTo>
                    <a:pt x="4771" y="2554"/>
                    <a:pt x="4713" y="2554"/>
                    <a:pt x="4667" y="2554"/>
                  </a:cubicBezTo>
                  <a:lnTo>
                    <a:pt x="4365" y="2601"/>
                  </a:lnTo>
                  <a:cubicBezTo>
                    <a:pt x="4295" y="2612"/>
                    <a:pt x="4214" y="2624"/>
                    <a:pt x="4145" y="2624"/>
                  </a:cubicBezTo>
                  <a:cubicBezTo>
                    <a:pt x="3947" y="2624"/>
                    <a:pt x="3738" y="2612"/>
                    <a:pt x="3541" y="2693"/>
                  </a:cubicBezTo>
                  <a:cubicBezTo>
                    <a:pt x="3483" y="2728"/>
                    <a:pt x="3425" y="2717"/>
                    <a:pt x="3343" y="2717"/>
                  </a:cubicBezTo>
                  <a:lnTo>
                    <a:pt x="1974" y="2717"/>
                  </a:lnTo>
                  <a:cubicBezTo>
                    <a:pt x="1811" y="2717"/>
                    <a:pt x="1695" y="2670"/>
                    <a:pt x="1602" y="2519"/>
                  </a:cubicBezTo>
                  <a:cubicBezTo>
                    <a:pt x="1591" y="2496"/>
                    <a:pt x="1567" y="2461"/>
                    <a:pt x="1532" y="2438"/>
                  </a:cubicBezTo>
                  <a:cubicBezTo>
                    <a:pt x="1463" y="2461"/>
                    <a:pt x="1416" y="2496"/>
                    <a:pt x="1358" y="2508"/>
                  </a:cubicBezTo>
                  <a:cubicBezTo>
                    <a:pt x="1300" y="2543"/>
                    <a:pt x="1254" y="2554"/>
                    <a:pt x="1196" y="2577"/>
                  </a:cubicBezTo>
                  <a:lnTo>
                    <a:pt x="1196" y="3645"/>
                  </a:lnTo>
                  <a:cubicBezTo>
                    <a:pt x="1196" y="3831"/>
                    <a:pt x="1184" y="4005"/>
                    <a:pt x="1254" y="4191"/>
                  </a:cubicBezTo>
                  <a:cubicBezTo>
                    <a:pt x="1289" y="4249"/>
                    <a:pt x="1277" y="4342"/>
                    <a:pt x="1277" y="4412"/>
                  </a:cubicBezTo>
                  <a:cubicBezTo>
                    <a:pt x="1277" y="4632"/>
                    <a:pt x="1289" y="4830"/>
                    <a:pt x="1312" y="5050"/>
                  </a:cubicBezTo>
                  <a:cubicBezTo>
                    <a:pt x="1347" y="5224"/>
                    <a:pt x="1347" y="5398"/>
                    <a:pt x="1358" y="5573"/>
                  </a:cubicBezTo>
                  <a:cubicBezTo>
                    <a:pt x="1370" y="5654"/>
                    <a:pt x="1358" y="5758"/>
                    <a:pt x="1393" y="5840"/>
                  </a:cubicBezTo>
                  <a:cubicBezTo>
                    <a:pt x="1451" y="6002"/>
                    <a:pt x="1451" y="6165"/>
                    <a:pt x="1451" y="6327"/>
                  </a:cubicBezTo>
                  <a:lnTo>
                    <a:pt x="1451" y="7093"/>
                  </a:lnTo>
                  <a:cubicBezTo>
                    <a:pt x="1451" y="7175"/>
                    <a:pt x="1451" y="7268"/>
                    <a:pt x="1463" y="7337"/>
                  </a:cubicBezTo>
                  <a:cubicBezTo>
                    <a:pt x="1532" y="7546"/>
                    <a:pt x="1521" y="7743"/>
                    <a:pt x="1521" y="7952"/>
                  </a:cubicBezTo>
                  <a:cubicBezTo>
                    <a:pt x="1521" y="8069"/>
                    <a:pt x="1509" y="8208"/>
                    <a:pt x="1544" y="8312"/>
                  </a:cubicBezTo>
                  <a:cubicBezTo>
                    <a:pt x="1625" y="8486"/>
                    <a:pt x="1602" y="8672"/>
                    <a:pt x="1602" y="8846"/>
                  </a:cubicBezTo>
                  <a:cubicBezTo>
                    <a:pt x="1625" y="9102"/>
                    <a:pt x="1579" y="9357"/>
                    <a:pt x="1683" y="9601"/>
                  </a:cubicBezTo>
                  <a:cubicBezTo>
                    <a:pt x="1707" y="9659"/>
                    <a:pt x="1695" y="9717"/>
                    <a:pt x="1695" y="9798"/>
                  </a:cubicBezTo>
                  <a:cubicBezTo>
                    <a:pt x="1695" y="10031"/>
                    <a:pt x="1683" y="10263"/>
                    <a:pt x="1776" y="10495"/>
                  </a:cubicBezTo>
                  <a:cubicBezTo>
                    <a:pt x="1823" y="10553"/>
                    <a:pt x="1823" y="10611"/>
                    <a:pt x="1823" y="10669"/>
                  </a:cubicBezTo>
                  <a:close/>
                  <a:moveTo>
                    <a:pt x="8289" y="10750"/>
                  </a:moveTo>
                  <a:cubicBezTo>
                    <a:pt x="7999" y="10878"/>
                    <a:pt x="7720" y="10971"/>
                    <a:pt x="7430" y="10959"/>
                  </a:cubicBezTo>
                  <a:cubicBezTo>
                    <a:pt x="7372" y="10959"/>
                    <a:pt x="7302" y="10959"/>
                    <a:pt x="7256" y="10982"/>
                  </a:cubicBezTo>
                  <a:cubicBezTo>
                    <a:pt x="7105" y="11041"/>
                    <a:pt x="6954" y="11041"/>
                    <a:pt x="6803" y="11041"/>
                  </a:cubicBezTo>
                  <a:cubicBezTo>
                    <a:pt x="6687" y="11041"/>
                    <a:pt x="6571" y="11029"/>
                    <a:pt x="6466" y="11075"/>
                  </a:cubicBezTo>
                  <a:cubicBezTo>
                    <a:pt x="6327" y="11133"/>
                    <a:pt x="6165" y="11133"/>
                    <a:pt x="6025" y="11133"/>
                  </a:cubicBezTo>
                  <a:cubicBezTo>
                    <a:pt x="5909" y="11133"/>
                    <a:pt x="5805" y="11145"/>
                    <a:pt x="5689" y="11157"/>
                  </a:cubicBezTo>
                  <a:cubicBezTo>
                    <a:pt x="5584" y="11168"/>
                    <a:pt x="5480" y="11203"/>
                    <a:pt x="5387" y="11203"/>
                  </a:cubicBezTo>
                  <a:lnTo>
                    <a:pt x="3355" y="11203"/>
                  </a:lnTo>
                  <a:cubicBezTo>
                    <a:pt x="3262" y="11203"/>
                    <a:pt x="3158" y="11191"/>
                    <a:pt x="3076" y="11168"/>
                  </a:cubicBezTo>
                  <a:cubicBezTo>
                    <a:pt x="2972" y="11157"/>
                    <a:pt x="2868" y="11133"/>
                    <a:pt x="2775" y="11133"/>
                  </a:cubicBezTo>
                  <a:cubicBezTo>
                    <a:pt x="2612" y="11133"/>
                    <a:pt x="2461" y="11110"/>
                    <a:pt x="2310" y="11133"/>
                  </a:cubicBezTo>
                  <a:cubicBezTo>
                    <a:pt x="2078" y="11145"/>
                    <a:pt x="1869" y="11087"/>
                    <a:pt x="1672" y="10971"/>
                  </a:cubicBezTo>
                  <a:cubicBezTo>
                    <a:pt x="1567" y="10913"/>
                    <a:pt x="1509" y="10855"/>
                    <a:pt x="1509" y="10739"/>
                  </a:cubicBezTo>
                  <a:cubicBezTo>
                    <a:pt x="1509" y="10681"/>
                    <a:pt x="1521" y="10611"/>
                    <a:pt x="1498" y="10565"/>
                  </a:cubicBezTo>
                  <a:cubicBezTo>
                    <a:pt x="1393" y="10379"/>
                    <a:pt x="1416" y="10181"/>
                    <a:pt x="1416" y="9996"/>
                  </a:cubicBezTo>
                  <a:cubicBezTo>
                    <a:pt x="1416" y="9868"/>
                    <a:pt x="1416" y="9740"/>
                    <a:pt x="1358" y="9601"/>
                  </a:cubicBezTo>
                  <a:cubicBezTo>
                    <a:pt x="1335" y="9531"/>
                    <a:pt x="1335" y="9438"/>
                    <a:pt x="1335" y="9357"/>
                  </a:cubicBezTo>
                  <a:lnTo>
                    <a:pt x="1335" y="8777"/>
                  </a:lnTo>
                  <a:cubicBezTo>
                    <a:pt x="1335" y="8707"/>
                    <a:pt x="1347" y="8626"/>
                    <a:pt x="1312" y="8556"/>
                  </a:cubicBezTo>
                  <a:cubicBezTo>
                    <a:pt x="1242" y="8382"/>
                    <a:pt x="1265" y="8196"/>
                    <a:pt x="1265" y="8022"/>
                  </a:cubicBezTo>
                  <a:cubicBezTo>
                    <a:pt x="1265" y="7813"/>
                    <a:pt x="1265" y="7616"/>
                    <a:pt x="1184" y="7407"/>
                  </a:cubicBezTo>
                  <a:cubicBezTo>
                    <a:pt x="1161" y="7337"/>
                    <a:pt x="1161" y="7256"/>
                    <a:pt x="1161" y="7163"/>
                  </a:cubicBezTo>
                  <a:lnTo>
                    <a:pt x="1161" y="6675"/>
                  </a:lnTo>
                  <a:cubicBezTo>
                    <a:pt x="1161" y="6397"/>
                    <a:pt x="1184" y="6118"/>
                    <a:pt x="1080" y="5840"/>
                  </a:cubicBezTo>
                  <a:cubicBezTo>
                    <a:pt x="1056" y="5782"/>
                    <a:pt x="1068" y="5700"/>
                    <a:pt x="1068" y="5631"/>
                  </a:cubicBezTo>
                  <a:cubicBezTo>
                    <a:pt x="1068" y="5422"/>
                    <a:pt x="1068" y="5224"/>
                    <a:pt x="1022" y="5015"/>
                  </a:cubicBezTo>
                  <a:cubicBezTo>
                    <a:pt x="1010" y="4934"/>
                    <a:pt x="998" y="4830"/>
                    <a:pt x="998" y="4737"/>
                  </a:cubicBezTo>
                  <a:cubicBezTo>
                    <a:pt x="998" y="4528"/>
                    <a:pt x="1010" y="4296"/>
                    <a:pt x="929" y="4075"/>
                  </a:cubicBezTo>
                  <a:cubicBezTo>
                    <a:pt x="906" y="4017"/>
                    <a:pt x="906" y="3959"/>
                    <a:pt x="906" y="3889"/>
                  </a:cubicBezTo>
                  <a:lnTo>
                    <a:pt x="906" y="2589"/>
                  </a:lnTo>
                  <a:lnTo>
                    <a:pt x="906" y="2473"/>
                  </a:lnTo>
                  <a:cubicBezTo>
                    <a:pt x="929" y="2357"/>
                    <a:pt x="964" y="2299"/>
                    <a:pt x="1080" y="2299"/>
                  </a:cubicBezTo>
                  <a:cubicBezTo>
                    <a:pt x="1265" y="2287"/>
                    <a:pt x="1416" y="2206"/>
                    <a:pt x="1567" y="2113"/>
                  </a:cubicBezTo>
                  <a:cubicBezTo>
                    <a:pt x="1567" y="2043"/>
                    <a:pt x="1579" y="1974"/>
                    <a:pt x="1579" y="1892"/>
                  </a:cubicBezTo>
                  <a:cubicBezTo>
                    <a:pt x="1591" y="1625"/>
                    <a:pt x="1753" y="1475"/>
                    <a:pt x="2032" y="1463"/>
                  </a:cubicBezTo>
                  <a:cubicBezTo>
                    <a:pt x="2136" y="1463"/>
                    <a:pt x="2229" y="1486"/>
                    <a:pt x="2333" y="1428"/>
                  </a:cubicBezTo>
                  <a:cubicBezTo>
                    <a:pt x="2368" y="1300"/>
                    <a:pt x="2345" y="1173"/>
                    <a:pt x="2322" y="1057"/>
                  </a:cubicBezTo>
                  <a:cubicBezTo>
                    <a:pt x="2183" y="1045"/>
                    <a:pt x="1463" y="1022"/>
                    <a:pt x="1393" y="1057"/>
                  </a:cubicBezTo>
                  <a:cubicBezTo>
                    <a:pt x="1207" y="1138"/>
                    <a:pt x="1010" y="1126"/>
                    <a:pt x="824" y="1126"/>
                  </a:cubicBezTo>
                  <a:cubicBezTo>
                    <a:pt x="639" y="1126"/>
                    <a:pt x="522" y="1219"/>
                    <a:pt x="441" y="1393"/>
                  </a:cubicBezTo>
                  <a:cubicBezTo>
                    <a:pt x="395" y="1533"/>
                    <a:pt x="348" y="1695"/>
                    <a:pt x="348" y="1869"/>
                  </a:cubicBezTo>
                  <a:cubicBezTo>
                    <a:pt x="360" y="2473"/>
                    <a:pt x="348" y="3077"/>
                    <a:pt x="348" y="3680"/>
                  </a:cubicBezTo>
                  <a:cubicBezTo>
                    <a:pt x="348" y="3901"/>
                    <a:pt x="383" y="4133"/>
                    <a:pt x="290" y="4330"/>
                  </a:cubicBezTo>
                  <a:cubicBezTo>
                    <a:pt x="267" y="4354"/>
                    <a:pt x="267" y="4377"/>
                    <a:pt x="267" y="4388"/>
                  </a:cubicBezTo>
                  <a:cubicBezTo>
                    <a:pt x="267" y="4679"/>
                    <a:pt x="255" y="4969"/>
                    <a:pt x="290" y="5248"/>
                  </a:cubicBezTo>
                  <a:cubicBezTo>
                    <a:pt x="313" y="5607"/>
                    <a:pt x="372" y="5956"/>
                    <a:pt x="418" y="6304"/>
                  </a:cubicBezTo>
                  <a:cubicBezTo>
                    <a:pt x="430" y="6501"/>
                    <a:pt x="441" y="6699"/>
                    <a:pt x="441" y="6884"/>
                  </a:cubicBezTo>
                  <a:cubicBezTo>
                    <a:pt x="441" y="7140"/>
                    <a:pt x="464" y="7384"/>
                    <a:pt x="488" y="7616"/>
                  </a:cubicBezTo>
                  <a:cubicBezTo>
                    <a:pt x="546" y="8034"/>
                    <a:pt x="580" y="8440"/>
                    <a:pt x="615" y="8858"/>
                  </a:cubicBezTo>
                  <a:lnTo>
                    <a:pt x="662" y="9253"/>
                  </a:lnTo>
                  <a:cubicBezTo>
                    <a:pt x="720" y="9659"/>
                    <a:pt x="882" y="10042"/>
                    <a:pt x="882" y="10460"/>
                  </a:cubicBezTo>
                  <a:cubicBezTo>
                    <a:pt x="882" y="10472"/>
                    <a:pt x="882" y="10506"/>
                    <a:pt x="894" y="10518"/>
                  </a:cubicBezTo>
                  <a:cubicBezTo>
                    <a:pt x="998" y="10750"/>
                    <a:pt x="929" y="11029"/>
                    <a:pt x="1045" y="11261"/>
                  </a:cubicBezTo>
                  <a:cubicBezTo>
                    <a:pt x="1022" y="11447"/>
                    <a:pt x="1103" y="11586"/>
                    <a:pt x="1196" y="11760"/>
                  </a:cubicBezTo>
                  <a:cubicBezTo>
                    <a:pt x="1312" y="11795"/>
                    <a:pt x="1451" y="11807"/>
                    <a:pt x="1567" y="11853"/>
                  </a:cubicBezTo>
                  <a:cubicBezTo>
                    <a:pt x="1718" y="11911"/>
                    <a:pt x="1916" y="11900"/>
                    <a:pt x="2066" y="11934"/>
                  </a:cubicBezTo>
                  <a:cubicBezTo>
                    <a:pt x="2241" y="11981"/>
                    <a:pt x="2415" y="11981"/>
                    <a:pt x="2577" y="11992"/>
                  </a:cubicBezTo>
                  <a:cubicBezTo>
                    <a:pt x="2705" y="11992"/>
                    <a:pt x="2844" y="11992"/>
                    <a:pt x="2972" y="12039"/>
                  </a:cubicBezTo>
                  <a:cubicBezTo>
                    <a:pt x="3088" y="12074"/>
                    <a:pt x="3193" y="12085"/>
                    <a:pt x="3309" y="12085"/>
                  </a:cubicBezTo>
                  <a:lnTo>
                    <a:pt x="4655" y="12085"/>
                  </a:lnTo>
                  <a:cubicBezTo>
                    <a:pt x="4725" y="12085"/>
                    <a:pt x="4795" y="12097"/>
                    <a:pt x="4876" y="12074"/>
                  </a:cubicBezTo>
                  <a:cubicBezTo>
                    <a:pt x="5062" y="11981"/>
                    <a:pt x="5247" y="11992"/>
                    <a:pt x="5433" y="11992"/>
                  </a:cubicBezTo>
                  <a:cubicBezTo>
                    <a:pt x="5514" y="11992"/>
                    <a:pt x="5584" y="12016"/>
                    <a:pt x="5654" y="11981"/>
                  </a:cubicBezTo>
                  <a:cubicBezTo>
                    <a:pt x="5805" y="11911"/>
                    <a:pt x="5956" y="11923"/>
                    <a:pt x="6107" y="11923"/>
                  </a:cubicBezTo>
                  <a:cubicBezTo>
                    <a:pt x="6165" y="11923"/>
                    <a:pt x="6223" y="11923"/>
                    <a:pt x="6246" y="11911"/>
                  </a:cubicBezTo>
                  <a:cubicBezTo>
                    <a:pt x="6420" y="11818"/>
                    <a:pt x="6617" y="11842"/>
                    <a:pt x="6791" y="11842"/>
                  </a:cubicBezTo>
                  <a:cubicBezTo>
                    <a:pt x="7082" y="11842"/>
                    <a:pt x="7349" y="11842"/>
                    <a:pt x="7639" y="11818"/>
                  </a:cubicBezTo>
                  <a:cubicBezTo>
                    <a:pt x="7732" y="11818"/>
                    <a:pt x="7813" y="11818"/>
                    <a:pt x="7894" y="11795"/>
                  </a:cubicBezTo>
                  <a:cubicBezTo>
                    <a:pt x="8022" y="11737"/>
                    <a:pt x="8150" y="11737"/>
                    <a:pt x="8277" y="11737"/>
                  </a:cubicBezTo>
                  <a:cubicBezTo>
                    <a:pt x="8486" y="11737"/>
                    <a:pt x="8672" y="11644"/>
                    <a:pt x="8881" y="11586"/>
                  </a:cubicBezTo>
                  <a:cubicBezTo>
                    <a:pt x="8881" y="11447"/>
                    <a:pt x="8893" y="11296"/>
                    <a:pt x="8893" y="11157"/>
                  </a:cubicBezTo>
                  <a:cubicBezTo>
                    <a:pt x="8893" y="11029"/>
                    <a:pt x="8893" y="10890"/>
                    <a:pt x="8928" y="10762"/>
                  </a:cubicBezTo>
                  <a:cubicBezTo>
                    <a:pt x="8951" y="10623"/>
                    <a:pt x="8904" y="10483"/>
                    <a:pt x="8881" y="10344"/>
                  </a:cubicBezTo>
                  <a:cubicBezTo>
                    <a:pt x="8870" y="10286"/>
                    <a:pt x="8881" y="10228"/>
                    <a:pt x="8881" y="10158"/>
                  </a:cubicBezTo>
                  <a:lnTo>
                    <a:pt x="8881" y="9543"/>
                  </a:lnTo>
                  <a:cubicBezTo>
                    <a:pt x="8881" y="9473"/>
                    <a:pt x="8893" y="9404"/>
                    <a:pt x="8870" y="9322"/>
                  </a:cubicBezTo>
                  <a:cubicBezTo>
                    <a:pt x="8765" y="9079"/>
                    <a:pt x="8788" y="8823"/>
                    <a:pt x="8788" y="8568"/>
                  </a:cubicBezTo>
                  <a:cubicBezTo>
                    <a:pt x="8788" y="8324"/>
                    <a:pt x="8823" y="8080"/>
                    <a:pt x="8730" y="7848"/>
                  </a:cubicBezTo>
                  <a:cubicBezTo>
                    <a:pt x="8707" y="7790"/>
                    <a:pt x="8719" y="7697"/>
                    <a:pt x="8719" y="7627"/>
                  </a:cubicBezTo>
                  <a:lnTo>
                    <a:pt x="8719" y="7082"/>
                  </a:lnTo>
                  <a:cubicBezTo>
                    <a:pt x="8719" y="7001"/>
                    <a:pt x="8730" y="6931"/>
                    <a:pt x="8707" y="6861"/>
                  </a:cubicBezTo>
                  <a:cubicBezTo>
                    <a:pt x="8614" y="6652"/>
                    <a:pt x="8649" y="6455"/>
                    <a:pt x="8637" y="6246"/>
                  </a:cubicBezTo>
                  <a:cubicBezTo>
                    <a:pt x="8637" y="6014"/>
                    <a:pt x="8661" y="5782"/>
                    <a:pt x="8556" y="5549"/>
                  </a:cubicBezTo>
                  <a:cubicBezTo>
                    <a:pt x="8533" y="5480"/>
                    <a:pt x="8544" y="5398"/>
                    <a:pt x="8544" y="5306"/>
                  </a:cubicBezTo>
                  <a:lnTo>
                    <a:pt x="8544" y="4121"/>
                  </a:lnTo>
                  <a:cubicBezTo>
                    <a:pt x="8544" y="4017"/>
                    <a:pt x="8556" y="3912"/>
                    <a:pt x="8521" y="3808"/>
                  </a:cubicBezTo>
                  <a:cubicBezTo>
                    <a:pt x="8463" y="3634"/>
                    <a:pt x="8463" y="3460"/>
                    <a:pt x="8463" y="3286"/>
                  </a:cubicBezTo>
                  <a:cubicBezTo>
                    <a:pt x="8463" y="3204"/>
                    <a:pt x="8463" y="3135"/>
                    <a:pt x="8440" y="3042"/>
                  </a:cubicBezTo>
                  <a:cubicBezTo>
                    <a:pt x="8370" y="2577"/>
                    <a:pt x="8301" y="2113"/>
                    <a:pt x="8208" y="1649"/>
                  </a:cubicBezTo>
                  <a:cubicBezTo>
                    <a:pt x="8185" y="1521"/>
                    <a:pt x="8138" y="1393"/>
                    <a:pt x="8127" y="1254"/>
                  </a:cubicBezTo>
                  <a:cubicBezTo>
                    <a:pt x="8103" y="1080"/>
                    <a:pt x="8080" y="941"/>
                    <a:pt x="7987" y="813"/>
                  </a:cubicBezTo>
                  <a:cubicBezTo>
                    <a:pt x="7848" y="720"/>
                    <a:pt x="7697" y="697"/>
                    <a:pt x="7546" y="697"/>
                  </a:cubicBezTo>
                  <a:cubicBezTo>
                    <a:pt x="6966" y="697"/>
                    <a:pt x="6385" y="674"/>
                    <a:pt x="5805" y="674"/>
                  </a:cubicBezTo>
                  <a:cubicBezTo>
                    <a:pt x="5781" y="674"/>
                    <a:pt x="5770" y="697"/>
                    <a:pt x="5723" y="708"/>
                  </a:cubicBezTo>
                  <a:cubicBezTo>
                    <a:pt x="5712" y="848"/>
                    <a:pt x="5689" y="999"/>
                    <a:pt x="5758" y="1161"/>
                  </a:cubicBezTo>
                  <a:lnTo>
                    <a:pt x="6095" y="1161"/>
                  </a:lnTo>
                  <a:cubicBezTo>
                    <a:pt x="6281" y="1138"/>
                    <a:pt x="6455" y="1196"/>
                    <a:pt x="6594" y="1347"/>
                  </a:cubicBezTo>
                  <a:cubicBezTo>
                    <a:pt x="6617" y="1486"/>
                    <a:pt x="6629" y="1649"/>
                    <a:pt x="6641" y="1823"/>
                  </a:cubicBezTo>
                  <a:cubicBezTo>
                    <a:pt x="6733" y="1823"/>
                    <a:pt x="6803" y="1834"/>
                    <a:pt x="6873" y="1834"/>
                  </a:cubicBezTo>
                  <a:cubicBezTo>
                    <a:pt x="7058" y="1823"/>
                    <a:pt x="7233" y="1869"/>
                    <a:pt x="7407" y="1939"/>
                  </a:cubicBezTo>
                  <a:cubicBezTo>
                    <a:pt x="7500" y="1974"/>
                    <a:pt x="7546" y="2032"/>
                    <a:pt x="7558" y="2113"/>
                  </a:cubicBezTo>
                  <a:lnTo>
                    <a:pt x="7558" y="2229"/>
                  </a:lnTo>
                  <a:cubicBezTo>
                    <a:pt x="7558" y="2496"/>
                    <a:pt x="7523" y="2763"/>
                    <a:pt x="7627" y="3019"/>
                  </a:cubicBezTo>
                  <a:cubicBezTo>
                    <a:pt x="7651" y="3042"/>
                    <a:pt x="7627" y="3100"/>
                    <a:pt x="7627" y="3135"/>
                  </a:cubicBezTo>
                  <a:cubicBezTo>
                    <a:pt x="7627" y="3367"/>
                    <a:pt x="7616" y="3599"/>
                    <a:pt x="7697" y="3831"/>
                  </a:cubicBezTo>
                  <a:cubicBezTo>
                    <a:pt x="7720" y="3866"/>
                    <a:pt x="7697" y="3924"/>
                    <a:pt x="7720" y="3971"/>
                  </a:cubicBezTo>
                  <a:cubicBezTo>
                    <a:pt x="7720" y="4029"/>
                    <a:pt x="7720" y="4098"/>
                    <a:pt x="7743" y="4145"/>
                  </a:cubicBezTo>
                  <a:cubicBezTo>
                    <a:pt x="7825" y="4307"/>
                    <a:pt x="7836" y="4481"/>
                    <a:pt x="7801" y="4655"/>
                  </a:cubicBezTo>
                  <a:cubicBezTo>
                    <a:pt x="7778" y="4957"/>
                    <a:pt x="7906" y="5248"/>
                    <a:pt x="7906" y="5573"/>
                  </a:cubicBezTo>
                  <a:cubicBezTo>
                    <a:pt x="7976" y="5712"/>
                    <a:pt x="7999" y="5886"/>
                    <a:pt x="7976" y="6049"/>
                  </a:cubicBezTo>
                  <a:cubicBezTo>
                    <a:pt x="7976" y="6095"/>
                    <a:pt x="7976" y="6153"/>
                    <a:pt x="8010" y="6188"/>
                  </a:cubicBezTo>
                  <a:cubicBezTo>
                    <a:pt x="8068" y="6327"/>
                    <a:pt x="8068" y="6466"/>
                    <a:pt x="8068" y="6617"/>
                  </a:cubicBezTo>
                  <a:cubicBezTo>
                    <a:pt x="8068" y="6733"/>
                    <a:pt x="8034" y="6873"/>
                    <a:pt x="8080" y="6977"/>
                  </a:cubicBezTo>
                  <a:cubicBezTo>
                    <a:pt x="8173" y="7221"/>
                    <a:pt x="8138" y="7453"/>
                    <a:pt x="8150" y="7697"/>
                  </a:cubicBezTo>
                  <a:cubicBezTo>
                    <a:pt x="8150" y="7802"/>
                    <a:pt x="8127" y="7918"/>
                    <a:pt x="8173" y="8011"/>
                  </a:cubicBezTo>
                  <a:cubicBezTo>
                    <a:pt x="8289" y="8254"/>
                    <a:pt x="8243" y="8510"/>
                    <a:pt x="8243" y="8765"/>
                  </a:cubicBezTo>
                  <a:cubicBezTo>
                    <a:pt x="8243" y="8858"/>
                    <a:pt x="8231" y="8974"/>
                    <a:pt x="8254" y="9067"/>
                  </a:cubicBezTo>
                  <a:cubicBezTo>
                    <a:pt x="8324" y="9229"/>
                    <a:pt x="8301" y="9380"/>
                    <a:pt x="8289" y="9543"/>
                  </a:cubicBezTo>
                  <a:lnTo>
                    <a:pt x="8243" y="9938"/>
                  </a:lnTo>
                  <a:cubicBezTo>
                    <a:pt x="8312" y="10239"/>
                    <a:pt x="8301" y="10495"/>
                    <a:pt x="8289" y="10750"/>
                  </a:cubicBezTo>
                  <a:close/>
                  <a:moveTo>
                    <a:pt x="2682" y="581"/>
                  </a:moveTo>
                  <a:cubicBezTo>
                    <a:pt x="2612" y="906"/>
                    <a:pt x="2612" y="1451"/>
                    <a:pt x="2670" y="1707"/>
                  </a:cubicBezTo>
                  <a:cubicBezTo>
                    <a:pt x="2902" y="1707"/>
                    <a:pt x="3135" y="1753"/>
                    <a:pt x="3355" y="1672"/>
                  </a:cubicBezTo>
                  <a:cubicBezTo>
                    <a:pt x="3425" y="1637"/>
                    <a:pt x="3506" y="1637"/>
                    <a:pt x="3599" y="1637"/>
                  </a:cubicBezTo>
                  <a:cubicBezTo>
                    <a:pt x="3831" y="1602"/>
                    <a:pt x="4063" y="1602"/>
                    <a:pt x="4295" y="1533"/>
                  </a:cubicBezTo>
                  <a:cubicBezTo>
                    <a:pt x="4481" y="1475"/>
                    <a:pt x="4655" y="1475"/>
                    <a:pt x="4829" y="1463"/>
                  </a:cubicBezTo>
                  <a:cubicBezTo>
                    <a:pt x="5015" y="1463"/>
                    <a:pt x="5189" y="1486"/>
                    <a:pt x="5364" y="1451"/>
                  </a:cubicBezTo>
                  <a:cubicBezTo>
                    <a:pt x="5410" y="1347"/>
                    <a:pt x="5456" y="1254"/>
                    <a:pt x="5503" y="1173"/>
                  </a:cubicBezTo>
                  <a:cubicBezTo>
                    <a:pt x="5456" y="1045"/>
                    <a:pt x="5422" y="906"/>
                    <a:pt x="5480" y="755"/>
                  </a:cubicBezTo>
                  <a:cubicBezTo>
                    <a:pt x="5526" y="639"/>
                    <a:pt x="5514" y="488"/>
                    <a:pt x="5468" y="360"/>
                  </a:cubicBezTo>
                  <a:cubicBezTo>
                    <a:pt x="5422" y="348"/>
                    <a:pt x="5387" y="325"/>
                    <a:pt x="5352" y="325"/>
                  </a:cubicBezTo>
                  <a:cubicBezTo>
                    <a:pt x="5015" y="325"/>
                    <a:pt x="4702" y="348"/>
                    <a:pt x="4365" y="314"/>
                  </a:cubicBezTo>
                  <a:cubicBezTo>
                    <a:pt x="4028" y="290"/>
                    <a:pt x="3703" y="418"/>
                    <a:pt x="3367" y="372"/>
                  </a:cubicBezTo>
                  <a:cubicBezTo>
                    <a:pt x="3332" y="372"/>
                    <a:pt x="3309" y="406"/>
                    <a:pt x="3274" y="418"/>
                  </a:cubicBezTo>
                  <a:cubicBezTo>
                    <a:pt x="3239" y="430"/>
                    <a:pt x="3193" y="465"/>
                    <a:pt x="3135" y="476"/>
                  </a:cubicBezTo>
                  <a:cubicBezTo>
                    <a:pt x="3007" y="488"/>
                    <a:pt x="2856" y="534"/>
                    <a:pt x="2682" y="581"/>
                  </a:cubicBezTo>
                  <a:close/>
                  <a:moveTo>
                    <a:pt x="1916" y="2450"/>
                  </a:moveTo>
                  <a:cubicBezTo>
                    <a:pt x="2020" y="2461"/>
                    <a:pt x="2090" y="2461"/>
                    <a:pt x="2171" y="2461"/>
                  </a:cubicBezTo>
                  <a:lnTo>
                    <a:pt x="3135" y="2461"/>
                  </a:lnTo>
                  <a:cubicBezTo>
                    <a:pt x="3309" y="2461"/>
                    <a:pt x="3483" y="2485"/>
                    <a:pt x="3645" y="2403"/>
                  </a:cubicBezTo>
                  <a:cubicBezTo>
                    <a:pt x="3703" y="2380"/>
                    <a:pt x="3761" y="2380"/>
                    <a:pt x="3819" y="2392"/>
                  </a:cubicBezTo>
                  <a:cubicBezTo>
                    <a:pt x="4133" y="2438"/>
                    <a:pt x="4435" y="2276"/>
                    <a:pt x="4760" y="2287"/>
                  </a:cubicBezTo>
                  <a:cubicBezTo>
                    <a:pt x="4946" y="2206"/>
                    <a:pt x="5131" y="2229"/>
                    <a:pt x="5329" y="2218"/>
                  </a:cubicBezTo>
                  <a:cubicBezTo>
                    <a:pt x="5410" y="2218"/>
                    <a:pt x="5514" y="2218"/>
                    <a:pt x="5596" y="2171"/>
                  </a:cubicBezTo>
                  <a:cubicBezTo>
                    <a:pt x="5712" y="2136"/>
                    <a:pt x="5828" y="2113"/>
                    <a:pt x="5967" y="2113"/>
                  </a:cubicBezTo>
                  <a:cubicBezTo>
                    <a:pt x="6083" y="2113"/>
                    <a:pt x="6211" y="2136"/>
                    <a:pt x="6315" y="2090"/>
                  </a:cubicBezTo>
                  <a:cubicBezTo>
                    <a:pt x="6408" y="1927"/>
                    <a:pt x="6443" y="1776"/>
                    <a:pt x="6432" y="1614"/>
                  </a:cubicBezTo>
                  <a:cubicBezTo>
                    <a:pt x="6408" y="1521"/>
                    <a:pt x="6374" y="1475"/>
                    <a:pt x="6292" y="1475"/>
                  </a:cubicBezTo>
                  <a:lnTo>
                    <a:pt x="5816" y="1475"/>
                  </a:lnTo>
                  <a:cubicBezTo>
                    <a:pt x="5700" y="1730"/>
                    <a:pt x="5700" y="1730"/>
                    <a:pt x="5468" y="1730"/>
                  </a:cubicBezTo>
                  <a:lnTo>
                    <a:pt x="5189" y="1730"/>
                  </a:lnTo>
                  <a:cubicBezTo>
                    <a:pt x="4899" y="1742"/>
                    <a:pt x="4632" y="1683"/>
                    <a:pt x="4354" y="1800"/>
                  </a:cubicBezTo>
                  <a:cubicBezTo>
                    <a:pt x="4307" y="1811"/>
                    <a:pt x="4249" y="1800"/>
                    <a:pt x="4203" y="1811"/>
                  </a:cubicBezTo>
                  <a:cubicBezTo>
                    <a:pt x="4145" y="1811"/>
                    <a:pt x="4075" y="1823"/>
                    <a:pt x="4028" y="1846"/>
                  </a:cubicBezTo>
                  <a:cubicBezTo>
                    <a:pt x="3901" y="1904"/>
                    <a:pt x="3773" y="1904"/>
                    <a:pt x="3645" y="1904"/>
                  </a:cubicBezTo>
                  <a:cubicBezTo>
                    <a:pt x="3587" y="1904"/>
                    <a:pt x="3506" y="1904"/>
                    <a:pt x="3448" y="1916"/>
                  </a:cubicBezTo>
                  <a:cubicBezTo>
                    <a:pt x="3135" y="2032"/>
                    <a:pt x="2798" y="1962"/>
                    <a:pt x="2484" y="1974"/>
                  </a:cubicBezTo>
                  <a:cubicBezTo>
                    <a:pt x="2403" y="1974"/>
                    <a:pt x="2345" y="1927"/>
                    <a:pt x="2322" y="1858"/>
                  </a:cubicBezTo>
                  <a:cubicBezTo>
                    <a:pt x="2310" y="1811"/>
                    <a:pt x="2275" y="1765"/>
                    <a:pt x="2264" y="1742"/>
                  </a:cubicBezTo>
                  <a:cubicBezTo>
                    <a:pt x="2101" y="1695"/>
                    <a:pt x="1997" y="1742"/>
                    <a:pt x="1904" y="1858"/>
                  </a:cubicBezTo>
                  <a:cubicBezTo>
                    <a:pt x="1881" y="2032"/>
                    <a:pt x="1869" y="2218"/>
                    <a:pt x="1916" y="245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005750" y="3695225"/>
              <a:ext cx="44725" cy="62725"/>
            </a:xfrm>
            <a:custGeom>
              <a:rect b="b" l="l" r="r" t="t"/>
              <a:pathLst>
                <a:path extrusionOk="0" h="2509" w="1789">
                  <a:moveTo>
                    <a:pt x="24" y="930"/>
                  </a:moveTo>
                  <a:lnTo>
                    <a:pt x="24" y="465"/>
                  </a:lnTo>
                  <a:cubicBezTo>
                    <a:pt x="24" y="361"/>
                    <a:pt x="47" y="291"/>
                    <a:pt x="105" y="198"/>
                  </a:cubicBezTo>
                  <a:cubicBezTo>
                    <a:pt x="163" y="129"/>
                    <a:pt x="221" y="82"/>
                    <a:pt x="314" y="82"/>
                  </a:cubicBezTo>
                  <a:cubicBezTo>
                    <a:pt x="442" y="82"/>
                    <a:pt x="570" y="47"/>
                    <a:pt x="697" y="24"/>
                  </a:cubicBezTo>
                  <a:cubicBezTo>
                    <a:pt x="964" y="1"/>
                    <a:pt x="1220" y="13"/>
                    <a:pt x="1498" y="13"/>
                  </a:cubicBezTo>
                  <a:cubicBezTo>
                    <a:pt x="1591" y="13"/>
                    <a:pt x="1614" y="82"/>
                    <a:pt x="1626" y="163"/>
                  </a:cubicBezTo>
                  <a:cubicBezTo>
                    <a:pt x="1626" y="233"/>
                    <a:pt x="1649" y="303"/>
                    <a:pt x="1649" y="372"/>
                  </a:cubicBezTo>
                  <a:lnTo>
                    <a:pt x="1649" y="1115"/>
                  </a:lnTo>
                  <a:cubicBezTo>
                    <a:pt x="1649" y="1185"/>
                    <a:pt x="1626" y="1266"/>
                    <a:pt x="1673" y="1336"/>
                  </a:cubicBezTo>
                  <a:cubicBezTo>
                    <a:pt x="1789" y="1557"/>
                    <a:pt x="1731" y="1766"/>
                    <a:pt x="1742" y="1998"/>
                  </a:cubicBezTo>
                  <a:cubicBezTo>
                    <a:pt x="1742" y="2091"/>
                    <a:pt x="1719" y="2160"/>
                    <a:pt x="1649" y="2207"/>
                  </a:cubicBezTo>
                  <a:cubicBezTo>
                    <a:pt x="1487" y="2311"/>
                    <a:pt x="1324" y="2427"/>
                    <a:pt x="1127" y="2392"/>
                  </a:cubicBezTo>
                  <a:cubicBezTo>
                    <a:pt x="1080" y="2392"/>
                    <a:pt x="1034" y="2392"/>
                    <a:pt x="1011" y="2404"/>
                  </a:cubicBezTo>
                  <a:cubicBezTo>
                    <a:pt x="813" y="2509"/>
                    <a:pt x="628" y="2462"/>
                    <a:pt x="442" y="2462"/>
                  </a:cubicBezTo>
                  <a:cubicBezTo>
                    <a:pt x="291" y="2462"/>
                    <a:pt x="268" y="2427"/>
                    <a:pt x="221" y="2265"/>
                  </a:cubicBezTo>
                  <a:cubicBezTo>
                    <a:pt x="163" y="2079"/>
                    <a:pt x="152" y="1858"/>
                    <a:pt x="105" y="1673"/>
                  </a:cubicBezTo>
                  <a:cubicBezTo>
                    <a:pt x="59" y="1475"/>
                    <a:pt x="47" y="1301"/>
                    <a:pt x="47" y="1127"/>
                  </a:cubicBezTo>
                  <a:cubicBezTo>
                    <a:pt x="1" y="1069"/>
                    <a:pt x="1" y="999"/>
                    <a:pt x="24" y="930"/>
                  </a:cubicBezTo>
                  <a:cubicBezTo>
                    <a:pt x="1" y="930"/>
                    <a:pt x="24" y="930"/>
                    <a:pt x="24" y="930"/>
                  </a:cubicBezTo>
                  <a:close/>
                  <a:moveTo>
                    <a:pt x="1371" y="303"/>
                  </a:moveTo>
                  <a:cubicBezTo>
                    <a:pt x="988" y="198"/>
                    <a:pt x="663" y="338"/>
                    <a:pt x="326" y="361"/>
                  </a:cubicBezTo>
                  <a:cubicBezTo>
                    <a:pt x="291" y="535"/>
                    <a:pt x="279" y="1324"/>
                    <a:pt x="303" y="1440"/>
                  </a:cubicBezTo>
                  <a:cubicBezTo>
                    <a:pt x="303" y="1452"/>
                    <a:pt x="326" y="1475"/>
                    <a:pt x="326" y="1487"/>
                  </a:cubicBezTo>
                  <a:cubicBezTo>
                    <a:pt x="384" y="1603"/>
                    <a:pt x="395" y="1731"/>
                    <a:pt x="384" y="1858"/>
                  </a:cubicBezTo>
                  <a:cubicBezTo>
                    <a:pt x="384" y="1986"/>
                    <a:pt x="407" y="2091"/>
                    <a:pt x="512" y="2207"/>
                  </a:cubicBezTo>
                  <a:cubicBezTo>
                    <a:pt x="593" y="2183"/>
                    <a:pt x="697" y="2172"/>
                    <a:pt x="802" y="2160"/>
                  </a:cubicBezTo>
                  <a:cubicBezTo>
                    <a:pt x="871" y="2149"/>
                    <a:pt x="941" y="2114"/>
                    <a:pt x="999" y="2114"/>
                  </a:cubicBezTo>
                  <a:cubicBezTo>
                    <a:pt x="1162" y="2114"/>
                    <a:pt x="1289" y="2056"/>
                    <a:pt x="1429" y="1940"/>
                  </a:cubicBezTo>
                  <a:cubicBezTo>
                    <a:pt x="1429" y="1812"/>
                    <a:pt x="1452" y="1673"/>
                    <a:pt x="1405" y="1545"/>
                  </a:cubicBezTo>
                  <a:cubicBezTo>
                    <a:pt x="1347" y="1394"/>
                    <a:pt x="1347" y="1231"/>
                    <a:pt x="1347" y="1069"/>
                  </a:cubicBezTo>
                  <a:cubicBezTo>
                    <a:pt x="1371" y="825"/>
                    <a:pt x="1371" y="581"/>
                    <a:pt x="1371" y="30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028975" y="3841800"/>
              <a:ext cx="104500" cy="10775"/>
            </a:xfrm>
            <a:custGeom>
              <a:rect b="b" l="l" r="r" t="t"/>
              <a:pathLst>
                <a:path extrusionOk="0" h="431" w="4180">
                  <a:moveTo>
                    <a:pt x="4157" y="1"/>
                  </a:moveTo>
                  <a:cubicBezTo>
                    <a:pt x="4180" y="128"/>
                    <a:pt x="4110" y="186"/>
                    <a:pt x="4029" y="221"/>
                  </a:cubicBezTo>
                  <a:cubicBezTo>
                    <a:pt x="3936" y="233"/>
                    <a:pt x="3832" y="233"/>
                    <a:pt x="3750" y="233"/>
                  </a:cubicBezTo>
                  <a:cubicBezTo>
                    <a:pt x="3576" y="233"/>
                    <a:pt x="3402" y="233"/>
                    <a:pt x="3228" y="291"/>
                  </a:cubicBezTo>
                  <a:cubicBezTo>
                    <a:pt x="3123" y="314"/>
                    <a:pt x="3019" y="314"/>
                    <a:pt x="2926" y="314"/>
                  </a:cubicBezTo>
                  <a:lnTo>
                    <a:pt x="2067" y="314"/>
                  </a:lnTo>
                  <a:cubicBezTo>
                    <a:pt x="1916" y="314"/>
                    <a:pt x="1765" y="337"/>
                    <a:pt x="1614" y="372"/>
                  </a:cubicBezTo>
                  <a:cubicBezTo>
                    <a:pt x="1394" y="430"/>
                    <a:pt x="1161" y="430"/>
                    <a:pt x="964" y="302"/>
                  </a:cubicBezTo>
                  <a:cubicBezTo>
                    <a:pt x="813" y="198"/>
                    <a:pt x="662" y="198"/>
                    <a:pt x="500" y="279"/>
                  </a:cubicBezTo>
                  <a:cubicBezTo>
                    <a:pt x="372" y="337"/>
                    <a:pt x="233" y="337"/>
                    <a:pt x="105" y="291"/>
                  </a:cubicBezTo>
                  <a:cubicBezTo>
                    <a:pt x="70" y="279"/>
                    <a:pt x="47" y="244"/>
                    <a:pt x="1" y="221"/>
                  </a:cubicBezTo>
                  <a:cubicBezTo>
                    <a:pt x="35" y="186"/>
                    <a:pt x="47" y="140"/>
                    <a:pt x="59" y="140"/>
                  </a:cubicBezTo>
                  <a:cubicBezTo>
                    <a:pt x="268" y="105"/>
                    <a:pt x="453" y="59"/>
                    <a:pt x="651" y="24"/>
                  </a:cubicBezTo>
                  <a:cubicBezTo>
                    <a:pt x="802" y="12"/>
                    <a:pt x="941" y="24"/>
                    <a:pt x="1080" y="105"/>
                  </a:cubicBezTo>
                  <a:cubicBezTo>
                    <a:pt x="1254" y="198"/>
                    <a:pt x="1428" y="221"/>
                    <a:pt x="1603" y="128"/>
                  </a:cubicBezTo>
                  <a:cubicBezTo>
                    <a:pt x="1684" y="105"/>
                    <a:pt x="1777" y="82"/>
                    <a:pt x="1870" y="82"/>
                  </a:cubicBezTo>
                  <a:cubicBezTo>
                    <a:pt x="2160" y="82"/>
                    <a:pt x="2438" y="82"/>
                    <a:pt x="2729" y="70"/>
                  </a:cubicBezTo>
                  <a:cubicBezTo>
                    <a:pt x="2938" y="70"/>
                    <a:pt x="3135" y="82"/>
                    <a:pt x="3344" y="12"/>
                  </a:cubicBezTo>
                  <a:cubicBezTo>
                    <a:pt x="3402" y="1"/>
                    <a:pt x="3460" y="1"/>
                    <a:pt x="3530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025775" y="3805825"/>
              <a:ext cx="108300" cy="13950"/>
            </a:xfrm>
            <a:custGeom>
              <a:rect b="b" l="l" r="r" t="t"/>
              <a:pathLst>
                <a:path extrusionOk="0" h="558" w="4332">
                  <a:moveTo>
                    <a:pt x="1429" y="267"/>
                  </a:moveTo>
                  <a:lnTo>
                    <a:pt x="1928" y="267"/>
                  </a:lnTo>
                  <a:cubicBezTo>
                    <a:pt x="2067" y="267"/>
                    <a:pt x="2195" y="244"/>
                    <a:pt x="2323" y="221"/>
                  </a:cubicBezTo>
                  <a:cubicBezTo>
                    <a:pt x="2474" y="174"/>
                    <a:pt x="2625" y="163"/>
                    <a:pt x="2775" y="174"/>
                  </a:cubicBezTo>
                  <a:cubicBezTo>
                    <a:pt x="3054" y="174"/>
                    <a:pt x="3298" y="105"/>
                    <a:pt x="3553" y="58"/>
                  </a:cubicBezTo>
                  <a:cubicBezTo>
                    <a:pt x="3762" y="12"/>
                    <a:pt x="3983" y="12"/>
                    <a:pt x="4192" y="0"/>
                  </a:cubicBezTo>
                  <a:cubicBezTo>
                    <a:pt x="4227" y="0"/>
                    <a:pt x="4273" y="12"/>
                    <a:pt x="4285" y="35"/>
                  </a:cubicBezTo>
                  <a:cubicBezTo>
                    <a:pt x="4308" y="58"/>
                    <a:pt x="4331" y="105"/>
                    <a:pt x="4331" y="128"/>
                  </a:cubicBezTo>
                  <a:cubicBezTo>
                    <a:pt x="4331" y="163"/>
                    <a:pt x="4296" y="186"/>
                    <a:pt x="4273" y="186"/>
                  </a:cubicBezTo>
                  <a:cubicBezTo>
                    <a:pt x="4192" y="209"/>
                    <a:pt x="4122" y="221"/>
                    <a:pt x="4052" y="209"/>
                  </a:cubicBezTo>
                  <a:cubicBezTo>
                    <a:pt x="3809" y="163"/>
                    <a:pt x="3576" y="221"/>
                    <a:pt x="3356" y="302"/>
                  </a:cubicBezTo>
                  <a:cubicBezTo>
                    <a:pt x="3147" y="383"/>
                    <a:pt x="2961" y="395"/>
                    <a:pt x="2764" y="383"/>
                  </a:cubicBezTo>
                  <a:cubicBezTo>
                    <a:pt x="2590" y="383"/>
                    <a:pt x="2416" y="348"/>
                    <a:pt x="2253" y="441"/>
                  </a:cubicBezTo>
                  <a:cubicBezTo>
                    <a:pt x="2195" y="464"/>
                    <a:pt x="2137" y="453"/>
                    <a:pt x="2079" y="453"/>
                  </a:cubicBezTo>
                  <a:lnTo>
                    <a:pt x="1220" y="453"/>
                  </a:lnTo>
                  <a:cubicBezTo>
                    <a:pt x="1022" y="453"/>
                    <a:pt x="813" y="453"/>
                    <a:pt x="616" y="511"/>
                  </a:cubicBezTo>
                  <a:cubicBezTo>
                    <a:pt x="477" y="557"/>
                    <a:pt x="337" y="534"/>
                    <a:pt x="187" y="534"/>
                  </a:cubicBezTo>
                  <a:cubicBezTo>
                    <a:pt x="152" y="534"/>
                    <a:pt x="94" y="511"/>
                    <a:pt x="47" y="476"/>
                  </a:cubicBezTo>
                  <a:cubicBezTo>
                    <a:pt x="1" y="453"/>
                    <a:pt x="12" y="360"/>
                    <a:pt x="59" y="348"/>
                  </a:cubicBezTo>
                  <a:cubicBezTo>
                    <a:pt x="94" y="337"/>
                    <a:pt x="117" y="325"/>
                    <a:pt x="152" y="325"/>
                  </a:cubicBezTo>
                  <a:cubicBezTo>
                    <a:pt x="581" y="348"/>
                    <a:pt x="1022" y="209"/>
                    <a:pt x="1429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020275" y="3776800"/>
              <a:ext cx="113800" cy="15675"/>
            </a:xfrm>
            <a:custGeom>
              <a:rect b="b" l="l" r="r" t="t"/>
              <a:pathLst>
                <a:path extrusionOk="0" h="627" w="4552">
                  <a:moveTo>
                    <a:pt x="4551" y="174"/>
                  </a:moveTo>
                  <a:cubicBezTo>
                    <a:pt x="4400" y="279"/>
                    <a:pt x="4284" y="302"/>
                    <a:pt x="4156" y="209"/>
                  </a:cubicBezTo>
                  <a:cubicBezTo>
                    <a:pt x="4063" y="128"/>
                    <a:pt x="3947" y="128"/>
                    <a:pt x="3866" y="174"/>
                  </a:cubicBezTo>
                  <a:cubicBezTo>
                    <a:pt x="3657" y="290"/>
                    <a:pt x="3460" y="290"/>
                    <a:pt x="3239" y="279"/>
                  </a:cubicBezTo>
                  <a:cubicBezTo>
                    <a:pt x="2926" y="267"/>
                    <a:pt x="2636" y="337"/>
                    <a:pt x="2345" y="406"/>
                  </a:cubicBezTo>
                  <a:cubicBezTo>
                    <a:pt x="2229" y="441"/>
                    <a:pt x="2090" y="453"/>
                    <a:pt x="1974" y="453"/>
                  </a:cubicBezTo>
                  <a:cubicBezTo>
                    <a:pt x="1626" y="453"/>
                    <a:pt x="1277" y="453"/>
                    <a:pt x="929" y="441"/>
                  </a:cubicBezTo>
                  <a:cubicBezTo>
                    <a:pt x="778" y="441"/>
                    <a:pt x="616" y="418"/>
                    <a:pt x="465" y="534"/>
                  </a:cubicBezTo>
                  <a:cubicBezTo>
                    <a:pt x="349" y="627"/>
                    <a:pt x="198" y="627"/>
                    <a:pt x="58" y="581"/>
                  </a:cubicBezTo>
                  <a:cubicBezTo>
                    <a:pt x="35" y="581"/>
                    <a:pt x="23" y="534"/>
                    <a:pt x="0" y="523"/>
                  </a:cubicBezTo>
                  <a:cubicBezTo>
                    <a:pt x="0" y="499"/>
                    <a:pt x="23" y="464"/>
                    <a:pt x="47" y="453"/>
                  </a:cubicBezTo>
                  <a:cubicBezTo>
                    <a:pt x="82" y="441"/>
                    <a:pt x="105" y="418"/>
                    <a:pt x="140" y="418"/>
                  </a:cubicBezTo>
                  <a:cubicBezTo>
                    <a:pt x="267" y="418"/>
                    <a:pt x="395" y="395"/>
                    <a:pt x="511" y="302"/>
                  </a:cubicBezTo>
                  <a:cubicBezTo>
                    <a:pt x="557" y="279"/>
                    <a:pt x="627" y="267"/>
                    <a:pt x="685" y="267"/>
                  </a:cubicBezTo>
                  <a:cubicBezTo>
                    <a:pt x="1022" y="244"/>
                    <a:pt x="1359" y="232"/>
                    <a:pt x="1707" y="232"/>
                  </a:cubicBezTo>
                  <a:cubicBezTo>
                    <a:pt x="2009" y="232"/>
                    <a:pt x="2299" y="232"/>
                    <a:pt x="2577" y="151"/>
                  </a:cubicBezTo>
                  <a:cubicBezTo>
                    <a:pt x="2868" y="58"/>
                    <a:pt x="3158" y="70"/>
                    <a:pt x="3448" y="70"/>
                  </a:cubicBezTo>
                  <a:cubicBezTo>
                    <a:pt x="3588" y="70"/>
                    <a:pt x="3715" y="70"/>
                    <a:pt x="3866" y="47"/>
                  </a:cubicBezTo>
                  <a:cubicBezTo>
                    <a:pt x="4087" y="0"/>
                    <a:pt x="4296" y="35"/>
                    <a:pt x="4551" y="17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060025" y="3695825"/>
              <a:ext cx="58650" cy="12200"/>
            </a:xfrm>
            <a:custGeom>
              <a:rect b="b" l="l" r="r" t="t"/>
              <a:pathLst>
                <a:path extrusionOk="0" h="488" w="2346">
                  <a:moveTo>
                    <a:pt x="929" y="395"/>
                  </a:moveTo>
                  <a:cubicBezTo>
                    <a:pt x="767" y="395"/>
                    <a:pt x="697" y="360"/>
                    <a:pt x="651" y="267"/>
                  </a:cubicBezTo>
                  <a:cubicBezTo>
                    <a:pt x="604" y="174"/>
                    <a:pt x="523" y="174"/>
                    <a:pt x="442" y="232"/>
                  </a:cubicBezTo>
                  <a:cubicBezTo>
                    <a:pt x="384" y="279"/>
                    <a:pt x="361" y="348"/>
                    <a:pt x="303" y="395"/>
                  </a:cubicBezTo>
                  <a:cubicBezTo>
                    <a:pt x="256" y="430"/>
                    <a:pt x="198" y="453"/>
                    <a:pt x="140" y="465"/>
                  </a:cubicBezTo>
                  <a:cubicBezTo>
                    <a:pt x="82" y="488"/>
                    <a:pt x="12" y="430"/>
                    <a:pt x="12" y="360"/>
                  </a:cubicBezTo>
                  <a:cubicBezTo>
                    <a:pt x="1" y="302"/>
                    <a:pt x="12" y="221"/>
                    <a:pt x="70" y="209"/>
                  </a:cubicBezTo>
                  <a:cubicBezTo>
                    <a:pt x="186" y="186"/>
                    <a:pt x="268" y="116"/>
                    <a:pt x="361" y="70"/>
                  </a:cubicBezTo>
                  <a:cubicBezTo>
                    <a:pt x="500" y="0"/>
                    <a:pt x="662" y="0"/>
                    <a:pt x="790" y="105"/>
                  </a:cubicBezTo>
                  <a:cubicBezTo>
                    <a:pt x="883" y="163"/>
                    <a:pt x="964" y="197"/>
                    <a:pt x="1080" y="151"/>
                  </a:cubicBezTo>
                  <a:cubicBezTo>
                    <a:pt x="1196" y="105"/>
                    <a:pt x="1313" y="116"/>
                    <a:pt x="1429" y="58"/>
                  </a:cubicBezTo>
                  <a:cubicBezTo>
                    <a:pt x="1510" y="12"/>
                    <a:pt x="1603" y="35"/>
                    <a:pt x="1707" y="35"/>
                  </a:cubicBezTo>
                  <a:cubicBezTo>
                    <a:pt x="1870" y="35"/>
                    <a:pt x="2009" y="35"/>
                    <a:pt x="2172" y="47"/>
                  </a:cubicBezTo>
                  <a:cubicBezTo>
                    <a:pt x="2276" y="47"/>
                    <a:pt x="2346" y="93"/>
                    <a:pt x="2334" y="151"/>
                  </a:cubicBezTo>
                  <a:cubicBezTo>
                    <a:pt x="2323" y="232"/>
                    <a:pt x="2241" y="221"/>
                    <a:pt x="2183" y="221"/>
                  </a:cubicBezTo>
                  <a:cubicBezTo>
                    <a:pt x="2067" y="221"/>
                    <a:pt x="1951" y="232"/>
                    <a:pt x="1858" y="221"/>
                  </a:cubicBezTo>
                  <a:cubicBezTo>
                    <a:pt x="1603" y="209"/>
                    <a:pt x="1371" y="267"/>
                    <a:pt x="1138" y="348"/>
                  </a:cubicBezTo>
                  <a:cubicBezTo>
                    <a:pt x="1057" y="372"/>
                    <a:pt x="953" y="383"/>
                    <a:pt x="929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064675" y="3720200"/>
              <a:ext cx="56900" cy="13075"/>
            </a:xfrm>
            <a:custGeom>
              <a:rect b="b" l="l" r="r" t="t"/>
              <a:pathLst>
                <a:path extrusionOk="0" h="523" w="2276">
                  <a:moveTo>
                    <a:pt x="0" y="395"/>
                  </a:moveTo>
                  <a:cubicBezTo>
                    <a:pt x="59" y="209"/>
                    <a:pt x="59" y="209"/>
                    <a:pt x="175" y="93"/>
                  </a:cubicBezTo>
                  <a:cubicBezTo>
                    <a:pt x="198" y="128"/>
                    <a:pt x="244" y="174"/>
                    <a:pt x="291" y="232"/>
                  </a:cubicBezTo>
                  <a:cubicBezTo>
                    <a:pt x="418" y="267"/>
                    <a:pt x="581" y="337"/>
                    <a:pt x="743" y="325"/>
                  </a:cubicBezTo>
                  <a:cubicBezTo>
                    <a:pt x="894" y="302"/>
                    <a:pt x="1057" y="279"/>
                    <a:pt x="1208" y="186"/>
                  </a:cubicBezTo>
                  <a:cubicBezTo>
                    <a:pt x="1289" y="128"/>
                    <a:pt x="1382" y="93"/>
                    <a:pt x="1463" y="47"/>
                  </a:cubicBezTo>
                  <a:cubicBezTo>
                    <a:pt x="1533" y="0"/>
                    <a:pt x="1626" y="0"/>
                    <a:pt x="1695" y="58"/>
                  </a:cubicBezTo>
                  <a:cubicBezTo>
                    <a:pt x="1823" y="174"/>
                    <a:pt x="1974" y="163"/>
                    <a:pt x="2137" y="128"/>
                  </a:cubicBezTo>
                  <a:cubicBezTo>
                    <a:pt x="2160" y="116"/>
                    <a:pt x="2206" y="128"/>
                    <a:pt x="2276" y="151"/>
                  </a:cubicBezTo>
                  <a:cubicBezTo>
                    <a:pt x="2229" y="209"/>
                    <a:pt x="2218" y="232"/>
                    <a:pt x="2195" y="244"/>
                  </a:cubicBezTo>
                  <a:cubicBezTo>
                    <a:pt x="2055" y="360"/>
                    <a:pt x="1904" y="383"/>
                    <a:pt x="1730" y="360"/>
                  </a:cubicBezTo>
                  <a:cubicBezTo>
                    <a:pt x="1672" y="360"/>
                    <a:pt x="1614" y="337"/>
                    <a:pt x="1579" y="279"/>
                  </a:cubicBezTo>
                  <a:cubicBezTo>
                    <a:pt x="1568" y="244"/>
                    <a:pt x="1533" y="209"/>
                    <a:pt x="1510" y="174"/>
                  </a:cubicBezTo>
                  <a:cubicBezTo>
                    <a:pt x="1440" y="209"/>
                    <a:pt x="1359" y="232"/>
                    <a:pt x="1301" y="279"/>
                  </a:cubicBezTo>
                  <a:cubicBezTo>
                    <a:pt x="1173" y="395"/>
                    <a:pt x="999" y="418"/>
                    <a:pt x="836" y="500"/>
                  </a:cubicBezTo>
                  <a:cubicBezTo>
                    <a:pt x="778" y="523"/>
                    <a:pt x="685" y="523"/>
                    <a:pt x="639" y="500"/>
                  </a:cubicBezTo>
                  <a:cubicBezTo>
                    <a:pt x="511" y="407"/>
                    <a:pt x="360" y="418"/>
                    <a:pt x="221" y="441"/>
                  </a:cubicBezTo>
                  <a:cubicBezTo>
                    <a:pt x="163" y="407"/>
                    <a:pt x="82" y="395"/>
                    <a:pt x="0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3060600" y="3742250"/>
              <a:ext cx="43850" cy="10175"/>
            </a:xfrm>
            <a:custGeom>
              <a:rect b="b" l="l" r="r" t="t"/>
              <a:pathLst>
                <a:path extrusionOk="0" h="407" w="1754">
                  <a:moveTo>
                    <a:pt x="59" y="407"/>
                  </a:moveTo>
                  <a:cubicBezTo>
                    <a:pt x="1" y="302"/>
                    <a:pt x="47" y="233"/>
                    <a:pt x="105" y="221"/>
                  </a:cubicBezTo>
                  <a:cubicBezTo>
                    <a:pt x="372" y="152"/>
                    <a:pt x="628" y="1"/>
                    <a:pt x="918" y="24"/>
                  </a:cubicBezTo>
                  <a:cubicBezTo>
                    <a:pt x="1197" y="35"/>
                    <a:pt x="1487" y="35"/>
                    <a:pt x="1754" y="35"/>
                  </a:cubicBezTo>
                  <a:cubicBezTo>
                    <a:pt x="1754" y="117"/>
                    <a:pt x="1696" y="117"/>
                    <a:pt x="1649" y="140"/>
                  </a:cubicBezTo>
                  <a:cubicBezTo>
                    <a:pt x="1522" y="163"/>
                    <a:pt x="1382" y="210"/>
                    <a:pt x="1232" y="210"/>
                  </a:cubicBezTo>
                  <a:cubicBezTo>
                    <a:pt x="918" y="210"/>
                    <a:pt x="616" y="221"/>
                    <a:pt x="326" y="349"/>
                  </a:cubicBezTo>
                  <a:cubicBezTo>
                    <a:pt x="268" y="395"/>
                    <a:pt x="163" y="395"/>
                    <a:pt x="59" y="40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15750" y="3743425"/>
              <a:ext cx="4100" cy="4075"/>
            </a:xfrm>
            <a:custGeom>
              <a:rect b="b" l="l" r="r" t="t"/>
              <a:pathLst>
                <a:path extrusionOk="0" h="163" w="164">
                  <a:moveTo>
                    <a:pt x="47" y="0"/>
                  </a:moveTo>
                  <a:cubicBezTo>
                    <a:pt x="59" y="0"/>
                    <a:pt x="94" y="12"/>
                    <a:pt x="94" y="12"/>
                  </a:cubicBezTo>
                  <a:cubicBezTo>
                    <a:pt x="117" y="58"/>
                    <a:pt x="163" y="93"/>
                    <a:pt x="117" y="139"/>
                  </a:cubicBezTo>
                  <a:cubicBezTo>
                    <a:pt x="117" y="139"/>
                    <a:pt x="105" y="163"/>
                    <a:pt x="94" y="163"/>
                  </a:cubicBezTo>
                  <a:cubicBezTo>
                    <a:pt x="36" y="139"/>
                    <a:pt x="1" y="105"/>
                    <a:pt x="1" y="58"/>
                  </a:cubicBezTo>
                  <a:cubicBezTo>
                    <a:pt x="36" y="46"/>
                    <a:pt x="47" y="12"/>
                    <a:pt x="47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-2084963">
            <a:off x="6461954" y="-103695"/>
            <a:ext cx="1670611" cy="1197127"/>
            <a:chOff x="692625" y="2569725"/>
            <a:chExt cx="463800" cy="332350"/>
          </a:xfrm>
        </p:grpSpPr>
        <p:sp>
          <p:nvSpPr>
            <p:cNvPr id="34" name="Google Shape;34;p2"/>
            <p:cNvSpPr/>
            <p:nvPr/>
          </p:nvSpPr>
          <p:spPr>
            <a:xfrm>
              <a:off x="692625" y="2569725"/>
              <a:ext cx="463800" cy="332350"/>
            </a:xfrm>
            <a:custGeom>
              <a:rect b="b" l="l" r="r" t="t"/>
              <a:pathLst>
                <a:path extrusionOk="0" h="13294" w="18552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086750" y="2833825"/>
              <a:ext cx="45300" cy="43000"/>
            </a:xfrm>
            <a:custGeom>
              <a:rect b="b" l="l" r="r" t="t"/>
              <a:pathLst>
                <a:path extrusionOk="0" h="1720" w="1812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" name="Google Shape;36;p2"/>
          <p:cNvGrpSpPr/>
          <p:nvPr/>
        </p:nvGrpSpPr>
        <p:grpSpPr>
          <a:xfrm rot="-1062273">
            <a:off x="8878022" y="229689"/>
            <a:ext cx="384784" cy="1297441"/>
            <a:chOff x="954700" y="3672025"/>
            <a:chExt cx="106825" cy="360200"/>
          </a:xfrm>
        </p:grpSpPr>
        <p:sp>
          <p:nvSpPr>
            <p:cNvPr id="37" name="Google Shape;37;p2"/>
            <p:cNvSpPr/>
            <p:nvPr/>
          </p:nvSpPr>
          <p:spPr>
            <a:xfrm>
              <a:off x="954700" y="3672025"/>
              <a:ext cx="106825" cy="360200"/>
            </a:xfrm>
            <a:custGeom>
              <a:rect b="b" l="l" r="r" t="t"/>
              <a:pathLst>
                <a:path extrusionOk="0" h="14408" w="4273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14200" y="3903325"/>
              <a:ext cx="13375" cy="6700"/>
            </a:xfrm>
            <a:custGeom>
              <a:rect b="b" l="l" r="r" t="t"/>
              <a:pathLst>
                <a:path extrusionOk="0" h="268" w="535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1013025" y="3887075"/>
              <a:ext cx="12800" cy="7575"/>
            </a:xfrm>
            <a:custGeom>
              <a:rect b="b" l="l" r="r" t="t"/>
              <a:pathLst>
                <a:path extrusionOk="0" h="303" w="512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1017675" y="39164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1019125" y="3938150"/>
              <a:ext cx="5825" cy="4375"/>
            </a:xfrm>
            <a:custGeom>
              <a:rect b="b" l="l" r="r" t="t"/>
              <a:pathLst>
                <a:path extrusionOk="0" h="175" w="233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012150" y="3814800"/>
              <a:ext cx="17150" cy="6700"/>
            </a:xfrm>
            <a:custGeom>
              <a:rect b="b" l="l" r="r" t="t"/>
              <a:pathLst>
                <a:path extrusionOk="0" h="268" w="686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014475" y="3828750"/>
              <a:ext cx="11650" cy="4650"/>
            </a:xfrm>
            <a:custGeom>
              <a:rect b="b" l="l" r="r" t="t"/>
              <a:pathLst>
                <a:path extrusionOk="0" h="186" w="466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1015650" y="3840650"/>
              <a:ext cx="10175" cy="5825"/>
            </a:xfrm>
            <a:custGeom>
              <a:rect b="b" l="l" r="r" t="t"/>
              <a:pathLst>
                <a:path extrusionOk="0" h="233" w="407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015350" y="3854850"/>
              <a:ext cx="9025" cy="6425"/>
            </a:xfrm>
            <a:custGeom>
              <a:rect b="b" l="l" r="r" t="t"/>
              <a:pathLst>
                <a:path extrusionOk="0" h="257" w="361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 rot="1031363">
            <a:off x="8511594" y="1716289"/>
            <a:ext cx="781001" cy="756958"/>
            <a:chOff x="852825" y="3133350"/>
            <a:chExt cx="216825" cy="210150"/>
          </a:xfrm>
        </p:grpSpPr>
        <p:sp>
          <p:nvSpPr>
            <p:cNvPr id="47" name="Google Shape;47;p2"/>
            <p:cNvSpPr/>
            <p:nvPr/>
          </p:nvSpPr>
          <p:spPr>
            <a:xfrm>
              <a:off x="852825" y="3133350"/>
              <a:ext cx="216825" cy="210150"/>
            </a:xfrm>
            <a:custGeom>
              <a:rect b="b" l="l" r="r" t="t"/>
              <a:pathLst>
                <a:path extrusionOk="0" h="8406" w="8673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18700" y="3216650"/>
              <a:ext cx="82450" cy="81275"/>
            </a:xfrm>
            <a:custGeom>
              <a:rect b="b" l="l" r="r" t="t"/>
              <a:pathLst>
                <a:path extrusionOk="0" h="3251" w="3298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" name="Google Shape;49;p2"/>
          <p:cNvGrpSpPr/>
          <p:nvPr/>
        </p:nvGrpSpPr>
        <p:grpSpPr>
          <a:xfrm rot="-9086648">
            <a:off x="6442476" y="-673704"/>
            <a:ext cx="351283" cy="1120755"/>
            <a:chOff x="616875" y="3027700"/>
            <a:chExt cx="97525" cy="311150"/>
          </a:xfrm>
        </p:grpSpPr>
        <p:sp>
          <p:nvSpPr>
            <p:cNvPr id="50" name="Google Shape;50;p2"/>
            <p:cNvSpPr/>
            <p:nvPr/>
          </p:nvSpPr>
          <p:spPr>
            <a:xfrm>
              <a:off x="616875" y="3027700"/>
              <a:ext cx="97525" cy="311150"/>
            </a:xfrm>
            <a:custGeom>
              <a:rect b="b" l="l" r="r" t="t"/>
              <a:pathLst>
                <a:path extrusionOk="0" h="12446" w="3901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41250" y="3121750"/>
              <a:ext cx="49075" cy="179100"/>
            </a:xfrm>
            <a:custGeom>
              <a:rect b="b" l="l" r="r" t="t"/>
              <a:pathLst>
                <a:path extrusionOk="0" h="7164" w="1963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657775" y="3180375"/>
              <a:ext cx="18900" cy="38050"/>
            </a:xfrm>
            <a:custGeom>
              <a:rect b="b" l="l" r="r" t="t"/>
              <a:pathLst>
                <a:path extrusionOk="0" h="1522" w="756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657500" y="3233775"/>
              <a:ext cx="14825" cy="11625"/>
            </a:xfrm>
            <a:custGeom>
              <a:rect b="b" l="l" r="r" t="t"/>
              <a:pathLst>
                <a:path extrusionOk="0" h="465" w="593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655750" y="3160350"/>
              <a:ext cx="14550" cy="9300"/>
            </a:xfrm>
            <a:custGeom>
              <a:rect b="b" l="l" r="r" t="t"/>
              <a:pathLst>
                <a:path extrusionOk="0" h="372" w="582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" name="Google Shape;55;p2"/>
          <p:cNvGrpSpPr/>
          <p:nvPr/>
        </p:nvGrpSpPr>
        <p:grpSpPr>
          <a:xfrm rot="1974894">
            <a:off x="7552184" y="872286"/>
            <a:ext cx="233139" cy="565604"/>
            <a:chOff x="1282375" y="3450000"/>
            <a:chExt cx="64725" cy="157025"/>
          </a:xfrm>
        </p:grpSpPr>
        <p:sp>
          <p:nvSpPr>
            <p:cNvPr id="56" name="Google Shape;56;p2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" name="Google Shape;59;p2"/>
          <p:cNvGrpSpPr/>
          <p:nvPr/>
        </p:nvGrpSpPr>
        <p:grpSpPr>
          <a:xfrm rot="1302591">
            <a:off x="2690353" y="4653389"/>
            <a:ext cx="378569" cy="592888"/>
            <a:chOff x="683900" y="3612800"/>
            <a:chExt cx="105100" cy="164600"/>
          </a:xfrm>
        </p:grpSpPr>
        <p:sp>
          <p:nvSpPr>
            <p:cNvPr id="60" name="Google Shape;60;p2"/>
            <p:cNvSpPr/>
            <p:nvPr/>
          </p:nvSpPr>
          <p:spPr>
            <a:xfrm>
              <a:off x="683900" y="3612800"/>
              <a:ext cx="105100" cy="164600"/>
            </a:xfrm>
            <a:custGeom>
              <a:rect b="b" l="l" r="r" t="t"/>
              <a:pathLst>
                <a:path extrusionOk="0" h="6584" w="4204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17875" y="3678100"/>
              <a:ext cx="53700" cy="69400"/>
            </a:xfrm>
            <a:custGeom>
              <a:rect b="b" l="l" r="r" t="t"/>
              <a:pathLst>
                <a:path extrusionOk="0" h="2776" w="2148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 rot="1974894">
            <a:off x="215209" y="2937336"/>
            <a:ext cx="233139" cy="565604"/>
            <a:chOff x="1282375" y="3450000"/>
            <a:chExt cx="64725" cy="157025"/>
          </a:xfrm>
        </p:grpSpPr>
        <p:sp>
          <p:nvSpPr>
            <p:cNvPr id="63" name="Google Shape;63;p2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" name="Google Shape;66;p2"/>
          <p:cNvGrpSpPr/>
          <p:nvPr/>
        </p:nvGrpSpPr>
        <p:grpSpPr>
          <a:xfrm rot="-762759">
            <a:off x="1048283" y="3314521"/>
            <a:ext cx="590931" cy="1096303"/>
            <a:chOff x="2369275" y="3344925"/>
            <a:chExt cx="160525" cy="297800"/>
          </a:xfrm>
        </p:grpSpPr>
        <p:sp>
          <p:nvSpPr>
            <p:cNvPr id="67" name="Google Shape;67;p2"/>
            <p:cNvSpPr/>
            <p:nvPr/>
          </p:nvSpPr>
          <p:spPr>
            <a:xfrm>
              <a:off x="2369275" y="3344925"/>
              <a:ext cx="160525" cy="297800"/>
            </a:xfrm>
            <a:custGeom>
              <a:rect b="b" l="l" r="r" t="t"/>
              <a:pathLst>
                <a:path extrusionOk="0" h="11912" w="6421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413400" y="3521975"/>
              <a:ext cx="76650" cy="69100"/>
            </a:xfrm>
            <a:custGeom>
              <a:rect b="b" l="l" r="r" t="t"/>
              <a:pathLst>
                <a:path extrusionOk="0" h="2764" w="3066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504825" y="3510075"/>
              <a:ext cx="7275" cy="60675"/>
            </a:xfrm>
            <a:custGeom>
              <a:rect b="b" l="l" r="r" t="t"/>
              <a:pathLst>
                <a:path extrusionOk="0" h="2427" w="291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465050" y="3444475"/>
              <a:ext cx="18900" cy="10175"/>
            </a:xfrm>
            <a:custGeom>
              <a:rect b="b" l="l" r="r" t="t"/>
              <a:pathLst>
                <a:path extrusionOk="0" h="407" w="756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500475" y="3454925"/>
              <a:ext cx="6700" cy="7000"/>
            </a:xfrm>
            <a:custGeom>
              <a:rect b="b" l="l" r="r" t="t"/>
              <a:pathLst>
                <a:path extrusionOk="0" h="280" w="268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2509750" y="3605850"/>
              <a:ext cx="6400" cy="8425"/>
            </a:xfrm>
            <a:custGeom>
              <a:rect b="b" l="l" r="r" t="t"/>
              <a:pathLst>
                <a:path extrusionOk="0" h="337" w="256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2438925" y="3366975"/>
              <a:ext cx="7575" cy="10475"/>
            </a:xfrm>
            <a:custGeom>
              <a:rect b="b" l="l" r="r" t="t"/>
              <a:pathLst>
                <a:path extrusionOk="0" h="419" w="303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2458100" y="3377725"/>
              <a:ext cx="6700" cy="8725"/>
            </a:xfrm>
            <a:custGeom>
              <a:rect b="b" l="l" r="r" t="t"/>
              <a:pathLst>
                <a:path extrusionOk="0" h="349" w="268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451425" y="3360300"/>
              <a:ext cx="7275" cy="6700"/>
            </a:xfrm>
            <a:custGeom>
              <a:rect b="b" l="l" r="r" t="t"/>
              <a:pathLst>
                <a:path extrusionOk="0" h="268" w="291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2430800" y="3378600"/>
              <a:ext cx="8450" cy="5250"/>
            </a:xfrm>
            <a:custGeom>
              <a:rect b="b" l="l" r="r" t="t"/>
              <a:pathLst>
                <a:path extrusionOk="0" h="210" w="338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2449100" y="338092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2418900" y="33722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2439525" y="3355075"/>
              <a:ext cx="4650" cy="5550"/>
            </a:xfrm>
            <a:custGeom>
              <a:rect b="b" l="l" r="r" t="t"/>
              <a:pathLst>
                <a:path extrusionOk="0" h="222" w="186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2428475" y="3363225"/>
              <a:ext cx="3800" cy="5825"/>
            </a:xfrm>
            <a:custGeom>
              <a:rect b="b" l="l" r="r" t="t"/>
              <a:pathLst>
                <a:path extrusionOk="0" h="233" w="152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421800" y="3384700"/>
              <a:ext cx="4400" cy="4650"/>
            </a:xfrm>
            <a:custGeom>
              <a:rect b="b" l="l" r="r" t="t"/>
              <a:pathLst>
                <a:path extrusionOk="0" h="186" w="176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2"/>
          <p:cNvSpPr txBox="1"/>
          <p:nvPr>
            <p:ph idx="1" type="subTitle"/>
          </p:nvPr>
        </p:nvSpPr>
        <p:spPr>
          <a:xfrm>
            <a:off x="2104200" y="3320070"/>
            <a:ext cx="4935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b="1" sz="18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b="1" sz="18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b="1" sz="18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b="1" sz="18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b="1" sz="18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b="1" sz="18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b="1" sz="18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trick Hand"/>
              <a:buNone/>
              <a:defRPr b="1" sz="1800">
                <a:solidFill>
                  <a:schemeClr val="lt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83" name="Google Shape;83;p2"/>
          <p:cNvGrpSpPr/>
          <p:nvPr/>
        </p:nvGrpSpPr>
        <p:grpSpPr>
          <a:xfrm rot="4092482">
            <a:off x="8037452" y="-173701"/>
            <a:ext cx="773115" cy="298133"/>
            <a:chOff x="1154075" y="3734125"/>
            <a:chExt cx="201750" cy="77800"/>
          </a:xfrm>
        </p:grpSpPr>
        <p:sp>
          <p:nvSpPr>
            <p:cNvPr id="84" name="Google Shape;84;p2"/>
            <p:cNvSpPr/>
            <p:nvPr/>
          </p:nvSpPr>
          <p:spPr>
            <a:xfrm>
              <a:off x="1218800" y="3752125"/>
              <a:ext cx="63875" cy="44425"/>
            </a:xfrm>
            <a:custGeom>
              <a:rect b="b" l="l" r="r" t="t"/>
              <a:pathLst>
                <a:path extrusionOk="0" h="1777" w="2555">
                  <a:moveTo>
                    <a:pt x="198" y="0"/>
                  </a:moveTo>
                  <a:cubicBezTo>
                    <a:pt x="906" y="35"/>
                    <a:pt x="1626" y="47"/>
                    <a:pt x="2334" y="70"/>
                  </a:cubicBezTo>
                  <a:cubicBezTo>
                    <a:pt x="2392" y="151"/>
                    <a:pt x="2497" y="186"/>
                    <a:pt x="2555" y="267"/>
                  </a:cubicBezTo>
                  <a:cubicBezTo>
                    <a:pt x="2531" y="639"/>
                    <a:pt x="2531" y="1057"/>
                    <a:pt x="2520" y="1451"/>
                  </a:cubicBezTo>
                  <a:cubicBezTo>
                    <a:pt x="2381" y="1556"/>
                    <a:pt x="2218" y="1672"/>
                    <a:pt x="2090" y="1777"/>
                  </a:cubicBezTo>
                  <a:cubicBezTo>
                    <a:pt x="1487" y="1730"/>
                    <a:pt x="837" y="1718"/>
                    <a:pt x="244" y="1660"/>
                  </a:cubicBezTo>
                  <a:cubicBezTo>
                    <a:pt x="175" y="1568"/>
                    <a:pt x="70" y="1463"/>
                    <a:pt x="1" y="1382"/>
                  </a:cubicBezTo>
                  <a:cubicBezTo>
                    <a:pt x="12" y="964"/>
                    <a:pt x="24" y="523"/>
                    <a:pt x="47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1154075" y="3734125"/>
              <a:ext cx="201750" cy="77800"/>
            </a:xfrm>
            <a:custGeom>
              <a:rect b="b" l="l" r="r" t="t"/>
              <a:pathLst>
                <a:path extrusionOk="0" h="3112" w="8070">
                  <a:moveTo>
                    <a:pt x="3925" y="1"/>
                  </a:moveTo>
                  <a:lnTo>
                    <a:pt x="6072" y="1"/>
                  </a:lnTo>
                  <a:cubicBezTo>
                    <a:pt x="6351" y="1"/>
                    <a:pt x="6618" y="59"/>
                    <a:pt x="6885" y="140"/>
                  </a:cubicBezTo>
                  <a:cubicBezTo>
                    <a:pt x="7001" y="186"/>
                    <a:pt x="7117" y="210"/>
                    <a:pt x="7233" y="256"/>
                  </a:cubicBezTo>
                  <a:cubicBezTo>
                    <a:pt x="7245" y="256"/>
                    <a:pt x="7280" y="268"/>
                    <a:pt x="7291" y="268"/>
                  </a:cubicBezTo>
                  <a:cubicBezTo>
                    <a:pt x="7535" y="500"/>
                    <a:pt x="7872" y="639"/>
                    <a:pt x="7988" y="1011"/>
                  </a:cubicBezTo>
                  <a:cubicBezTo>
                    <a:pt x="8058" y="1243"/>
                    <a:pt x="8069" y="1475"/>
                    <a:pt x="8011" y="1707"/>
                  </a:cubicBezTo>
                  <a:cubicBezTo>
                    <a:pt x="7965" y="1916"/>
                    <a:pt x="7872" y="2113"/>
                    <a:pt x="7767" y="2299"/>
                  </a:cubicBezTo>
                  <a:cubicBezTo>
                    <a:pt x="7744" y="2380"/>
                    <a:pt x="7663" y="2438"/>
                    <a:pt x="7593" y="2473"/>
                  </a:cubicBezTo>
                  <a:cubicBezTo>
                    <a:pt x="7466" y="2566"/>
                    <a:pt x="7338" y="2624"/>
                    <a:pt x="7187" y="2694"/>
                  </a:cubicBezTo>
                  <a:cubicBezTo>
                    <a:pt x="7024" y="2787"/>
                    <a:pt x="6850" y="2868"/>
                    <a:pt x="6664" y="2845"/>
                  </a:cubicBezTo>
                  <a:cubicBezTo>
                    <a:pt x="6641" y="2845"/>
                    <a:pt x="6606" y="2845"/>
                    <a:pt x="6572" y="2856"/>
                  </a:cubicBezTo>
                  <a:cubicBezTo>
                    <a:pt x="6363" y="2961"/>
                    <a:pt x="6107" y="2926"/>
                    <a:pt x="5875" y="2926"/>
                  </a:cubicBezTo>
                  <a:cubicBezTo>
                    <a:pt x="5724" y="2926"/>
                    <a:pt x="5562" y="2926"/>
                    <a:pt x="5399" y="2984"/>
                  </a:cubicBezTo>
                  <a:cubicBezTo>
                    <a:pt x="5318" y="3019"/>
                    <a:pt x="5202" y="3019"/>
                    <a:pt x="5097" y="3019"/>
                  </a:cubicBezTo>
                  <a:cubicBezTo>
                    <a:pt x="4853" y="3031"/>
                    <a:pt x="4586" y="2984"/>
                    <a:pt x="4343" y="3089"/>
                  </a:cubicBezTo>
                  <a:cubicBezTo>
                    <a:pt x="4331" y="3100"/>
                    <a:pt x="4296" y="3089"/>
                    <a:pt x="4285" y="3089"/>
                  </a:cubicBezTo>
                  <a:cubicBezTo>
                    <a:pt x="3820" y="3089"/>
                    <a:pt x="3344" y="3112"/>
                    <a:pt x="2880" y="3077"/>
                  </a:cubicBezTo>
                  <a:cubicBezTo>
                    <a:pt x="2566" y="3042"/>
                    <a:pt x="2253" y="2984"/>
                    <a:pt x="1963" y="2880"/>
                  </a:cubicBezTo>
                  <a:cubicBezTo>
                    <a:pt x="1789" y="2822"/>
                    <a:pt x="1614" y="2764"/>
                    <a:pt x="1429" y="2752"/>
                  </a:cubicBezTo>
                  <a:cubicBezTo>
                    <a:pt x="1347" y="2752"/>
                    <a:pt x="1266" y="2705"/>
                    <a:pt x="1197" y="2682"/>
                  </a:cubicBezTo>
                  <a:cubicBezTo>
                    <a:pt x="988" y="2613"/>
                    <a:pt x="790" y="2555"/>
                    <a:pt x="593" y="2450"/>
                  </a:cubicBezTo>
                  <a:cubicBezTo>
                    <a:pt x="233" y="2276"/>
                    <a:pt x="12" y="2009"/>
                    <a:pt x="36" y="1591"/>
                  </a:cubicBezTo>
                  <a:lnTo>
                    <a:pt x="36" y="1475"/>
                  </a:lnTo>
                  <a:cubicBezTo>
                    <a:pt x="1" y="1115"/>
                    <a:pt x="175" y="825"/>
                    <a:pt x="407" y="581"/>
                  </a:cubicBezTo>
                  <a:cubicBezTo>
                    <a:pt x="581" y="384"/>
                    <a:pt x="790" y="244"/>
                    <a:pt x="1046" y="186"/>
                  </a:cubicBezTo>
                  <a:cubicBezTo>
                    <a:pt x="1092" y="175"/>
                    <a:pt x="1150" y="175"/>
                    <a:pt x="1197" y="140"/>
                  </a:cubicBezTo>
                  <a:cubicBezTo>
                    <a:pt x="1371" y="24"/>
                    <a:pt x="1556" y="24"/>
                    <a:pt x="1754" y="24"/>
                  </a:cubicBezTo>
                  <a:cubicBezTo>
                    <a:pt x="2474" y="1"/>
                    <a:pt x="3193" y="1"/>
                    <a:pt x="3925" y="1"/>
                  </a:cubicBezTo>
                  <a:close/>
                  <a:moveTo>
                    <a:pt x="4412" y="2647"/>
                  </a:moveTo>
                  <a:lnTo>
                    <a:pt x="4122" y="2647"/>
                  </a:lnTo>
                  <a:lnTo>
                    <a:pt x="3240" y="2647"/>
                  </a:lnTo>
                  <a:cubicBezTo>
                    <a:pt x="3054" y="2647"/>
                    <a:pt x="2880" y="2566"/>
                    <a:pt x="2706" y="2555"/>
                  </a:cubicBezTo>
                  <a:cubicBezTo>
                    <a:pt x="2659" y="2555"/>
                    <a:pt x="2601" y="2508"/>
                    <a:pt x="2590" y="2462"/>
                  </a:cubicBezTo>
                  <a:cubicBezTo>
                    <a:pt x="2508" y="2346"/>
                    <a:pt x="2427" y="2241"/>
                    <a:pt x="2427" y="2102"/>
                  </a:cubicBezTo>
                  <a:cubicBezTo>
                    <a:pt x="2427" y="1672"/>
                    <a:pt x="2369" y="1243"/>
                    <a:pt x="2532" y="825"/>
                  </a:cubicBezTo>
                  <a:cubicBezTo>
                    <a:pt x="2566" y="697"/>
                    <a:pt x="2648" y="616"/>
                    <a:pt x="2787" y="604"/>
                  </a:cubicBezTo>
                  <a:cubicBezTo>
                    <a:pt x="2880" y="593"/>
                    <a:pt x="2973" y="593"/>
                    <a:pt x="3066" y="593"/>
                  </a:cubicBezTo>
                  <a:cubicBezTo>
                    <a:pt x="3646" y="593"/>
                    <a:pt x="4227" y="569"/>
                    <a:pt x="4819" y="569"/>
                  </a:cubicBezTo>
                  <a:cubicBezTo>
                    <a:pt x="4877" y="569"/>
                    <a:pt x="4923" y="558"/>
                    <a:pt x="4981" y="569"/>
                  </a:cubicBezTo>
                  <a:cubicBezTo>
                    <a:pt x="5051" y="593"/>
                    <a:pt x="5120" y="616"/>
                    <a:pt x="5167" y="662"/>
                  </a:cubicBezTo>
                  <a:cubicBezTo>
                    <a:pt x="5271" y="778"/>
                    <a:pt x="5353" y="906"/>
                    <a:pt x="5353" y="1069"/>
                  </a:cubicBezTo>
                  <a:lnTo>
                    <a:pt x="5353" y="2055"/>
                  </a:lnTo>
                  <a:cubicBezTo>
                    <a:pt x="5353" y="2113"/>
                    <a:pt x="5341" y="2183"/>
                    <a:pt x="5306" y="2230"/>
                  </a:cubicBezTo>
                  <a:cubicBezTo>
                    <a:pt x="5155" y="2369"/>
                    <a:pt x="5016" y="2555"/>
                    <a:pt x="4772" y="2566"/>
                  </a:cubicBezTo>
                  <a:cubicBezTo>
                    <a:pt x="4749" y="2566"/>
                    <a:pt x="4703" y="2589"/>
                    <a:pt x="4656" y="2601"/>
                  </a:cubicBezTo>
                  <a:lnTo>
                    <a:pt x="4714" y="2659"/>
                  </a:lnTo>
                  <a:cubicBezTo>
                    <a:pt x="4970" y="2682"/>
                    <a:pt x="5225" y="2717"/>
                    <a:pt x="5469" y="2601"/>
                  </a:cubicBezTo>
                  <a:cubicBezTo>
                    <a:pt x="5515" y="2589"/>
                    <a:pt x="5573" y="2578"/>
                    <a:pt x="5620" y="2578"/>
                  </a:cubicBezTo>
                  <a:cubicBezTo>
                    <a:pt x="5933" y="2566"/>
                    <a:pt x="6270" y="2601"/>
                    <a:pt x="6595" y="2508"/>
                  </a:cubicBezTo>
                  <a:cubicBezTo>
                    <a:pt x="6839" y="2543"/>
                    <a:pt x="7036" y="2392"/>
                    <a:pt x="7245" y="2299"/>
                  </a:cubicBezTo>
                  <a:cubicBezTo>
                    <a:pt x="7442" y="2218"/>
                    <a:pt x="7558" y="2055"/>
                    <a:pt x="7616" y="1846"/>
                  </a:cubicBezTo>
                  <a:cubicBezTo>
                    <a:pt x="7663" y="1695"/>
                    <a:pt x="7767" y="1533"/>
                    <a:pt x="7733" y="1347"/>
                  </a:cubicBezTo>
                  <a:cubicBezTo>
                    <a:pt x="7709" y="1150"/>
                    <a:pt x="7663" y="953"/>
                    <a:pt x="7500" y="825"/>
                  </a:cubicBezTo>
                  <a:cubicBezTo>
                    <a:pt x="7315" y="674"/>
                    <a:pt x="7129" y="511"/>
                    <a:pt x="6885" y="442"/>
                  </a:cubicBezTo>
                  <a:cubicBezTo>
                    <a:pt x="6595" y="360"/>
                    <a:pt x="6305" y="268"/>
                    <a:pt x="5980" y="268"/>
                  </a:cubicBezTo>
                  <a:cubicBezTo>
                    <a:pt x="4586" y="268"/>
                    <a:pt x="3193" y="256"/>
                    <a:pt x="1800" y="256"/>
                  </a:cubicBezTo>
                  <a:cubicBezTo>
                    <a:pt x="1614" y="256"/>
                    <a:pt x="1440" y="244"/>
                    <a:pt x="1278" y="384"/>
                  </a:cubicBezTo>
                  <a:cubicBezTo>
                    <a:pt x="1255" y="418"/>
                    <a:pt x="1197" y="430"/>
                    <a:pt x="1138" y="442"/>
                  </a:cubicBezTo>
                  <a:cubicBezTo>
                    <a:pt x="848" y="558"/>
                    <a:pt x="581" y="709"/>
                    <a:pt x="465" y="1022"/>
                  </a:cubicBezTo>
                  <a:cubicBezTo>
                    <a:pt x="454" y="1069"/>
                    <a:pt x="419" y="1092"/>
                    <a:pt x="395" y="1127"/>
                  </a:cubicBezTo>
                  <a:cubicBezTo>
                    <a:pt x="337" y="1196"/>
                    <a:pt x="326" y="1266"/>
                    <a:pt x="326" y="1359"/>
                  </a:cubicBezTo>
                  <a:lnTo>
                    <a:pt x="326" y="1579"/>
                  </a:lnTo>
                  <a:cubicBezTo>
                    <a:pt x="326" y="1893"/>
                    <a:pt x="454" y="2055"/>
                    <a:pt x="755" y="2171"/>
                  </a:cubicBezTo>
                  <a:cubicBezTo>
                    <a:pt x="860" y="2195"/>
                    <a:pt x="941" y="2241"/>
                    <a:pt x="1046" y="2288"/>
                  </a:cubicBezTo>
                  <a:cubicBezTo>
                    <a:pt x="1173" y="2334"/>
                    <a:pt x="1313" y="2404"/>
                    <a:pt x="1452" y="2415"/>
                  </a:cubicBezTo>
                  <a:cubicBezTo>
                    <a:pt x="1893" y="2473"/>
                    <a:pt x="2276" y="2694"/>
                    <a:pt x="2729" y="2705"/>
                  </a:cubicBezTo>
                  <a:cubicBezTo>
                    <a:pt x="2891" y="2798"/>
                    <a:pt x="3066" y="2775"/>
                    <a:pt x="3240" y="2775"/>
                  </a:cubicBezTo>
                  <a:lnTo>
                    <a:pt x="4006" y="2775"/>
                  </a:lnTo>
                  <a:cubicBezTo>
                    <a:pt x="4099" y="2775"/>
                    <a:pt x="4169" y="2775"/>
                    <a:pt x="4250" y="2764"/>
                  </a:cubicBezTo>
                  <a:cubicBezTo>
                    <a:pt x="4319" y="2740"/>
                    <a:pt x="4343" y="2705"/>
                    <a:pt x="4412" y="2647"/>
                  </a:cubicBezTo>
                  <a:close/>
                  <a:moveTo>
                    <a:pt x="2810" y="2241"/>
                  </a:moveTo>
                  <a:cubicBezTo>
                    <a:pt x="2950" y="2276"/>
                    <a:pt x="3077" y="2334"/>
                    <a:pt x="3217" y="2334"/>
                  </a:cubicBezTo>
                  <a:cubicBezTo>
                    <a:pt x="3576" y="2346"/>
                    <a:pt x="3925" y="2346"/>
                    <a:pt x="4285" y="2346"/>
                  </a:cubicBezTo>
                  <a:cubicBezTo>
                    <a:pt x="4436" y="2346"/>
                    <a:pt x="4586" y="2299"/>
                    <a:pt x="4737" y="2264"/>
                  </a:cubicBezTo>
                  <a:cubicBezTo>
                    <a:pt x="4935" y="2206"/>
                    <a:pt x="5051" y="2044"/>
                    <a:pt x="5051" y="1823"/>
                  </a:cubicBezTo>
                  <a:lnTo>
                    <a:pt x="5051" y="1185"/>
                  </a:lnTo>
                  <a:cubicBezTo>
                    <a:pt x="5051" y="941"/>
                    <a:pt x="4970" y="871"/>
                    <a:pt x="4726" y="871"/>
                  </a:cubicBezTo>
                  <a:lnTo>
                    <a:pt x="2984" y="871"/>
                  </a:lnTo>
                  <a:cubicBezTo>
                    <a:pt x="2938" y="871"/>
                    <a:pt x="2903" y="883"/>
                    <a:pt x="2868" y="883"/>
                  </a:cubicBezTo>
                  <a:cubicBezTo>
                    <a:pt x="2694" y="1243"/>
                    <a:pt x="2729" y="1626"/>
                    <a:pt x="2741" y="1997"/>
                  </a:cubicBezTo>
                  <a:cubicBezTo>
                    <a:pt x="2717" y="2067"/>
                    <a:pt x="2775" y="2160"/>
                    <a:pt x="2810" y="224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260300" y="3765475"/>
              <a:ext cx="8450" cy="6400"/>
            </a:xfrm>
            <a:custGeom>
              <a:rect b="b" l="l" r="r" t="t"/>
              <a:pathLst>
                <a:path extrusionOk="0" h="256" w="338">
                  <a:moveTo>
                    <a:pt x="210" y="24"/>
                  </a:moveTo>
                  <a:cubicBezTo>
                    <a:pt x="221" y="24"/>
                    <a:pt x="268" y="24"/>
                    <a:pt x="279" y="35"/>
                  </a:cubicBezTo>
                  <a:cubicBezTo>
                    <a:pt x="314" y="58"/>
                    <a:pt x="337" y="93"/>
                    <a:pt x="337" y="116"/>
                  </a:cubicBezTo>
                  <a:cubicBezTo>
                    <a:pt x="337" y="151"/>
                    <a:pt x="326" y="209"/>
                    <a:pt x="291" y="221"/>
                  </a:cubicBezTo>
                  <a:cubicBezTo>
                    <a:pt x="256" y="256"/>
                    <a:pt x="210" y="256"/>
                    <a:pt x="152" y="256"/>
                  </a:cubicBezTo>
                  <a:cubicBezTo>
                    <a:pt x="59" y="256"/>
                    <a:pt x="1" y="174"/>
                    <a:pt x="1" y="116"/>
                  </a:cubicBezTo>
                  <a:cubicBezTo>
                    <a:pt x="1" y="58"/>
                    <a:pt x="82" y="24"/>
                    <a:pt x="163" y="0"/>
                  </a:cubicBezTo>
                  <a:cubicBezTo>
                    <a:pt x="187" y="24"/>
                    <a:pt x="198" y="24"/>
                    <a:pt x="210" y="2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1248125" y="3760250"/>
              <a:ext cx="9025" cy="6400"/>
            </a:xfrm>
            <a:custGeom>
              <a:rect b="b" l="l" r="r" t="t"/>
              <a:pathLst>
                <a:path extrusionOk="0" h="256" w="361">
                  <a:moveTo>
                    <a:pt x="221" y="0"/>
                  </a:moveTo>
                  <a:cubicBezTo>
                    <a:pt x="244" y="0"/>
                    <a:pt x="279" y="12"/>
                    <a:pt x="290" y="24"/>
                  </a:cubicBezTo>
                  <a:cubicBezTo>
                    <a:pt x="337" y="58"/>
                    <a:pt x="360" y="140"/>
                    <a:pt x="337" y="186"/>
                  </a:cubicBezTo>
                  <a:cubicBezTo>
                    <a:pt x="302" y="233"/>
                    <a:pt x="267" y="256"/>
                    <a:pt x="209" y="244"/>
                  </a:cubicBezTo>
                  <a:cubicBezTo>
                    <a:pt x="186" y="244"/>
                    <a:pt x="163" y="233"/>
                    <a:pt x="151" y="209"/>
                  </a:cubicBezTo>
                  <a:cubicBezTo>
                    <a:pt x="35" y="175"/>
                    <a:pt x="0" y="105"/>
                    <a:pt x="12" y="70"/>
                  </a:cubicBezTo>
                  <a:cubicBezTo>
                    <a:pt x="58" y="0"/>
                    <a:pt x="128" y="12"/>
                    <a:pt x="22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1237675" y="3776500"/>
              <a:ext cx="7275" cy="6125"/>
            </a:xfrm>
            <a:custGeom>
              <a:rect b="b" l="l" r="r" t="t"/>
              <a:pathLst>
                <a:path extrusionOk="0" h="245" w="291">
                  <a:moveTo>
                    <a:pt x="128" y="0"/>
                  </a:moveTo>
                  <a:cubicBezTo>
                    <a:pt x="174" y="12"/>
                    <a:pt x="232" y="24"/>
                    <a:pt x="256" y="59"/>
                  </a:cubicBezTo>
                  <a:cubicBezTo>
                    <a:pt x="267" y="70"/>
                    <a:pt x="290" y="140"/>
                    <a:pt x="256" y="163"/>
                  </a:cubicBezTo>
                  <a:cubicBezTo>
                    <a:pt x="198" y="244"/>
                    <a:pt x="70" y="244"/>
                    <a:pt x="12" y="163"/>
                  </a:cubicBezTo>
                  <a:cubicBezTo>
                    <a:pt x="0" y="128"/>
                    <a:pt x="0" y="70"/>
                    <a:pt x="23" y="59"/>
                  </a:cubicBezTo>
                  <a:cubicBezTo>
                    <a:pt x="47" y="47"/>
                    <a:pt x="82" y="24"/>
                    <a:pt x="12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1231000" y="3764600"/>
              <a:ext cx="7275" cy="5250"/>
            </a:xfrm>
            <a:custGeom>
              <a:rect b="b" l="l" r="r" t="t"/>
              <a:pathLst>
                <a:path extrusionOk="0" h="210" w="291">
                  <a:moveTo>
                    <a:pt x="105" y="209"/>
                  </a:moveTo>
                  <a:cubicBezTo>
                    <a:pt x="81" y="186"/>
                    <a:pt x="35" y="151"/>
                    <a:pt x="12" y="128"/>
                  </a:cubicBezTo>
                  <a:cubicBezTo>
                    <a:pt x="0" y="70"/>
                    <a:pt x="35" y="24"/>
                    <a:pt x="93" y="12"/>
                  </a:cubicBezTo>
                  <a:cubicBezTo>
                    <a:pt x="128" y="1"/>
                    <a:pt x="186" y="1"/>
                    <a:pt x="232" y="12"/>
                  </a:cubicBezTo>
                  <a:cubicBezTo>
                    <a:pt x="267" y="12"/>
                    <a:pt x="290" y="59"/>
                    <a:pt x="290" y="70"/>
                  </a:cubicBezTo>
                  <a:cubicBezTo>
                    <a:pt x="290" y="93"/>
                    <a:pt x="279" y="140"/>
                    <a:pt x="244" y="175"/>
                  </a:cubicBezTo>
                  <a:cubicBezTo>
                    <a:pt x="209" y="198"/>
                    <a:pt x="163" y="198"/>
                    <a:pt x="105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248400" y="3769825"/>
              <a:ext cx="7875" cy="6700"/>
            </a:xfrm>
            <a:custGeom>
              <a:rect b="b" l="l" r="r" t="t"/>
              <a:pathLst>
                <a:path extrusionOk="0" h="268" w="315">
                  <a:moveTo>
                    <a:pt x="1" y="140"/>
                  </a:moveTo>
                  <a:cubicBezTo>
                    <a:pt x="59" y="24"/>
                    <a:pt x="163" y="0"/>
                    <a:pt x="268" y="47"/>
                  </a:cubicBezTo>
                  <a:cubicBezTo>
                    <a:pt x="291" y="59"/>
                    <a:pt x="314" y="105"/>
                    <a:pt x="314" y="151"/>
                  </a:cubicBezTo>
                  <a:cubicBezTo>
                    <a:pt x="314" y="163"/>
                    <a:pt x="279" y="209"/>
                    <a:pt x="268" y="221"/>
                  </a:cubicBezTo>
                  <a:cubicBezTo>
                    <a:pt x="163" y="267"/>
                    <a:pt x="59" y="244"/>
                    <a:pt x="1" y="14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256250" y="3784325"/>
              <a:ext cx="4375" cy="5850"/>
            </a:xfrm>
            <a:custGeom>
              <a:rect b="b" l="l" r="r" t="t"/>
              <a:pathLst>
                <a:path extrusionOk="0" h="234" w="175">
                  <a:moveTo>
                    <a:pt x="70" y="233"/>
                  </a:moveTo>
                  <a:cubicBezTo>
                    <a:pt x="35" y="175"/>
                    <a:pt x="12" y="140"/>
                    <a:pt x="0" y="94"/>
                  </a:cubicBezTo>
                  <a:cubicBezTo>
                    <a:pt x="0" y="47"/>
                    <a:pt x="58" y="1"/>
                    <a:pt x="93" y="24"/>
                  </a:cubicBezTo>
                  <a:cubicBezTo>
                    <a:pt x="151" y="36"/>
                    <a:pt x="174" y="94"/>
                    <a:pt x="151" y="140"/>
                  </a:cubicBezTo>
                  <a:cubicBezTo>
                    <a:pt x="140" y="163"/>
                    <a:pt x="105" y="198"/>
                    <a:pt x="70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2" name="Google Shape;92;p2"/>
          <p:cNvGrpSpPr/>
          <p:nvPr/>
        </p:nvGrpSpPr>
        <p:grpSpPr>
          <a:xfrm rot="1415750">
            <a:off x="8122903" y="501184"/>
            <a:ext cx="602211" cy="1005088"/>
            <a:chOff x="1980950" y="3649100"/>
            <a:chExt cx="146600" cy="244675"/>
          </a:xfrm>
        </p:grpSpPr>
        <p:sp>
          <p:nvSpPr>
            <p:cNvPr id="93" name="Google Shape;93;p2"/>
            <p:cNvSpPr/>
            <p:nvPr/>
          </p:nvSpPr>
          <p:spPr>
            <a:xfrm>
              <a:off x="1983850" y="3650250"/>
              <a:ext cx="66500" cy="233650"/>
            </a:xfrm>
            <a:custGeom>
              <a:rect b="b" l="l" r="r" t="t"/>
              <a:pathLst>
                <a:path extrusionOk="0" h="9346" w="2660">
                  <a:moveTo>
                    <a:pt x="500" y="9346"/>
                  </a:moveTo>
                  <a:lnTo>
                    <a:pt x="2659" y="4493"/>
                  </a:lnTo>
                  <a:lnTo>
                    <a:pt x="2473" y="1208"/>
                  </a:lnTo>
                  <a:cubicBezTo>
                    <a:pt x="2473" y="1208"/>
                    <a:pt x="1928" y="987"/>
                    <a:pt x="2021" y="0"/>
                  </a:cubicBezTo>
                  <a:lnTo>
                    <a:pt x="1777" y="128"/>
                  </a:lnTo>
                  <a:cubicBezTo>
                    <a:pt x="1754" y="465"/>
                    <a:pt x="1742" y="778"/>
                    <a:pt x="1730" y="1127"/>
                  </a:cubicBezTo>
                  <a:cubicBezTo>
                    <a:pt x="1846" y="1161"/>
                    <a:pt x="1986" y="1185"/>
                    <a:pt x="2102" y="1219"/>
                  </a:cubicBezTo>
                  <a:cubicBezTo>
                    <a:pt x="2090" y="1452"/>
                    <a:pt x="2032" y="1707"/>
                    <a:pt x="2079" y="1939"/>
                  </a:cubicBezTo>
                  <a:cubicBezTo>
                    <a:pt x="2160" y="2462"/>
                    <a:pt x="2021" y="3019"/>
                    <a:pt x="2044" y="3541"/>
                  </a:cubicBezTo>
                  <a:cubicBezTo>
                    <a:pt x="2079" y="3855"/>
                    <a:pt x="2125" y="4203"/>
                    <a:pt x="2148" y="4540"/>
                  </a:cubicBezTo>
                  <a:cubicBezTo>
                    <a:pt x="2044" y="4725"/>
                    <a:pt x="1893" y="4934"/>
                    <a:pt x="1777" y="5120"/>
                  </a:cubicBezTo>
                  <a:cubicBezTo>
                    <a:pt x="1510" y="5561"/>
                    <a:pt x="1150" y="5968"/>
                    <a:pt x="941" y="6432"/>
                  </a:cubicBezTo>
                  <a:cubicBezTo>
                    <a:pt x="744" y="6873"/>
                    <a:pt x="105" y="8661"/>
                    <a:pt x="1" y="9044"/>
                  </a:cubicBezTo>
                  <a:cubicBezTo>
                    <a:pt x="221" y="9160"/>
                    <a:pt x="500" y="9346"/>
                    <a:pt x="500" y="93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005050" y="3840050"/>
              <a:ext cx="97525" cy="27900"/>
            </a:xfrm>
            <a:custGeom>
              <a:rect b="b" l="l" r="r" t="t"/>
              <a:pathLst>
                <a:path extrusionOk="0" h="1116" w="3901">
                  <a:moveTo>
                    <a:pt x="3402" y="1"/>
                  </a:moveTo>
                  <a:cubicBezTo>
                    <a:pt x="3669" y="291"/>
                    <a:pt x="3715" y="651"/>
                    <a:pt x="3901" y="930"/>
                  </a:cubicBezTo>
                  <a:cubicBezTo>
                    <a:pt x="3785" y="1081"/>
                    <a:pt x="3645" y="1104"/>
                    <a:pt x="3518" y="1104"/>
                  </a:cubicBezTo>
                  <a:lnTo>
                    <a:pt x="2334" y="1104"/>
                  </a:lnTo>
                  <a:cubicBezTo>
                    <a:pt x="2090" y="1104"/>
                    <a:pt x="1823" y="1115"/>
                    <a:pt x="1579" y="1023"/>
                  </a:cubicBezTo>
                  <a:cubicBezTo>
                    <a:pt x="1428" y="988"/>
                    <a:pt x="1266" y="1011"/>
                    <a:pt x="1115" y="1011"/>
                  </a:cubicBezTo>
                  <a:cubicBezTo>
                    <a:pt x="987" y="1011"/>
                    <a:pt x="848" y="1011"/>
                    <a:pt x="720" y="953"/>
                  </a:cubicBezTo>
                  <a:cubicBezTo>
                    <a:pt x="639" y="930"/>
                    <a:pt x="546" y="930"/>
                    <a:pt x="441" y="906"/>
                  </a:cubicBezTo>
                  <a:lnTo>
                    <a:pt x="12" y="906"/>
                  </a:lnTo>
                  <a:cubicBezTo>
                    <a:pt x="12" y="872"/>
                    <a:pt x="0" y="825"/>
                    <a:pt x="12" y="814"/>
                  </a:cubicBezTo>
                  <a:cubicBezTo>
                    <a:pt x="151" y="593"/>
                    <a:pt x="290" y="361"/>
                    <a:pt x="441" y="152"/>
                  </a:cubicBezTo>
                  <a:cubicBezTo>
                    <a:pt x="523" y="59"/>
                    <a:pt x="615" y="1"/>
                    <a:pt x="75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980950" y="3649100"/>
              <a:ext cx="146600" cy="244675"/>
            </a:xfrm>
            <a:custGeom>
              <a:rect b="b" l="l" r="r" t="t"/>
              <a:pathLst>
                <a:path extrusionOk="0" h="9787" w="5864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96325" y="3833375"/>
              <a:ext cx="112650" cy="40675"/>
            </a:xfrm>
            <a:custGeom>
              <a:rect b="b" l="l" r="r" t="t"/>
              <a:pathLst>
                <a:path extrusionOk="0" h="1627" w="4506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2056125" y="3778250"/>
              <a:ext cx="11350" cy="9025"/>
            </a:xfrm>
            <a:custGeom>
              <a:rect b="b" l="l" r="r" t="t"/>
              <a:pathLst>
                <a:path extrusionOk="0" h="361" w="454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2060175" y="3793625"/>
              <a:ext cx="10475" cy="6700"/>
            </a:xfrm>
            <a:custGeom>
              <a:rect b="b" l="l" r="r" t="t"/>
              <a:pathLst>
                <a:path extrusionOk="0" h="268" w="419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057275" y="3744000"/>
              <a:ext cx="9325" cy="9600"/>
            </a:xfrm>
            <a:custGeom>
              <a:rect b="b" l="l" r="r" t="t"/>
              <a:pathLst>
                <a:path extrusionOk="0" h="384" w="373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056125" y="3717575"/>
              <a:ext cx="11625" cy="5825"/>
            </a:xfrm>
            <a:custGeom>
              <a:rect b="b" l="l" r="r" t="t"/>
              <a:pathLst>
                <a:path extrusionOk="0" h="233" w="465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2056125" y="3703075"/>
              <a:ext cx="9025" cy="5825"/>
            </a:xfrm>
            <a:custGeom>
              <a:rect b="b" l="l" r="r" t="t"/>
              <a:pathLst>
                <a:path extrusionOk="0" h="233" w="361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2057275" y="37321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060775" y="3804075"/>
              <a:ext cx="7550" cy="6125"/>
            </a:xfrm>
            <a:custGeom>
              <a:rect b="b" l="l" r="r" t="t"/>
              <a:pathLst>
                <a:path extrusionOk="0" h="245" w="302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058150" y="3762575"/>
              <a:ext cx="5550" cy="6700"/>
            </a:xfrm>
            <a:custGeom>
              <a:rect b="b" l="l" r="r" t="t"/>
              <a:pathLst>
                <a:path extrusionOk="0" h="268" w="222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065125" y="3819450"/>
              <a:ext cx="6100" cy="5250"/>
            </a:xfrm>
            <a:custGeom>
              <a:rect b="b" l="l" r="r" t="t"/>
              <a:pathLst>
                <a:path extrusionOk="0" h="210" w="244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6" name="Google Shape;106;p2"/>
          <p:cNvGrpSpPr/>
          <p:nvPr/>
        </p:nvGrpSpPr>
        <p:grpSpPr>
          <a:xfrm rot="897778">
            <a:off x="7790034" y="1701916"/>
            <a:ext cx="540259" cy="223794"/>
            <a:chOff x="2333000" y="3750375"/>
            <a:chExt cx="157050" cy="65050"/>
          </a:xfrm>
        </p:grpSpPr>
        <p:sp>
          <p:nvSpPr>
            <p:cNvPr id="107" name="Google Shape;107;p2"/>
            <p:cNvSpPr/>
            <p:nvPr/>
          </p:nvSpPr>
          <p:spPr>
            <a:xfrm>
              <a:off x="2337650" y="3767800"/>
              <a:ext cx="81875" cy="45300"/>
            </a:xfrm>
            <a:custGeom>
              <a:rect b="b" l="l" r="r" t="t"/>
              <a:pathLst>
                <a:path extrusionOk="0" h="1812" w="3275">
                  <a:moveTo>
                    <a:pt x="1509" y="1231"/>
                  </a:moveTo>
                  <a:cubicBezTo>
                    <a:pt x="1266" y="1242"/>
                    <a:pt x="999" y="1242"/>
                    <a:pt x="778" y="1126"/>
                  </a:cubicBezTo>
                  <a:cubicBezTo>
                    <a:pt x="581" y="1022"/>
                    <a:pt x="430" y="836"/>
                    <a:pt x="395" y="627"/>
                  </a:cubicBezTo>
                  <a:cubicBezTo>
                    <a:pt x="349" y="407"/>
                    <a:pt x="407" y="174"/>
                    <a:pt x="546" y="0"/>
                  </a:cubicBezTo>
                  <a:cubicBezTo>
                    <a:pt x="407" y="116"/>
                    <a:pt x="151" y="186"/>
                    <a:pt x="0" y="302"/>
                  </a:cubicBezTo>
                  <a:cubicBezTo>
                    <a:pt x="0" y="650"/>
                    <a:pt x="140" y="987"/>
                    <a:pt x="291" y="1300"/>
                  </a:cubicBezTo>
                  <a:cubicBezTo>
                    <a:pt x="372" y="1475"/>
                    <a:pt x="534" y="1614"/>
                    <a:pt x="708" y="1684"/>
                  </a:cubicBezTo>
                  <a:cubicBezTo>
                    <a:pt x="883" y="1753"/>
                    <a:pt x="1092" y="1765"/>
                    <a:pt x="1277" y="1788"/>
                  </a:cubicBezTo>
                  <a:cubicBezTo>
                    <a:pt x="1893" y="1811"/>
                    <a:pt x="2601" y="1695"/>
                    <a:pt x="3216" y="1614"/>
                  </a:cubicBezTo>
                  <a:cubicBezTo>
                    <a:pt x="3251" y="1451"/>
                    <a:pt x="3251" y="1242"/>
                    <a:pt x="3274" y="1091"/>
                  </a:cubicBezTo>
                  <a:cubicBezTo>
                    <a:pt x="2694" y="1161"/>
                    <a:pt x="2102" y="1208"/>
                    <a:pt x="1509" y="1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420950" y="3757625"/>
              <a:ext cx="60975" cy="47050"/>
            </a:xfrm>
            <a:custGeom>
              <a:rect b="b" l="l" r="r" t="t"/>
              <a:pathLst>
                <a:path extrusionOk="0" h="1882" w="2439">
                  <a:moveTo>
                    <a:pt x="0" y="24"/>
                  </a:moveTo>
                  <a:cubicBezTo>
                    <a:pt x="441" y="24"/>
                    <a:pt x="871" y="1"/>
                    <a:pt x="1300" y="47"/>
                  </a:cubicBezTo>
                  <a:cubicBezTo>
                    <a:pt x="1567" y="59"/>
                    <a:pt x="1846" y="140"/>
                    <a:pt x="2113" y="256"/>
                  </a:cubicBezTo>
                  <a:cubicBezTo>
                    <a:pt x="2183" y="291"/>
                    <a:pt x="2241" y="349"/>
                    <a:pt x="2287" y="419"/>
                  </a:cubicBezTo>
                  <a:cubicBezTo>
                    <a:pt x="2322" y="512"/>
                    <a:pt x="2368" y="581"/>
                    <a:pt x="2403" y="663"/>
                  </a:cubicBezTo>
                  <a:cubicBezTo>
                    <a:pt x="2426" y="721"/>
                    <a:pt x="2438" y="814"/>
                    <a:pt x="2426" y="872"/>
                  </a:cubicBezTo>
                  <a:cubicBezTo>
                    <a:pt x="2415" y="999"/>
                    <a:pt x="2368" y="1127"/>
                    <a:pt x="2322" y="1243"/>
                  </a:cubicBezTo>
                  <a:cubicBezTo>
                    <a:pt x="2287" y="1359"/>
                    <a:pt x="2241" y="1475"/>
                    <a:pt x="2125" y="1533"/>
                  </a:cubicBezTo>
                  <a:cubicBezTo>
                    <a:pt x="2020" y="1591"/>
                    <a:pt x="1939" y="1673"/>
                    <a:pt x="1788" y="1626"/>
                  </a:cubicBezTo>
                  <a:cubicBezTo>
                    <a:pt x="1649" y="1591"/>
                    <a:pt x="1486" y="1615"/>
                    <a:pt x="1335" y="1696"/>
                  </a:cubicBezTo>
                  <a:cubicBezTo>
                    <a:pt x="1300" y="1731"/>
                    <a:pt x="1219" y="1742"/>
                    <a:pt x="1161" y="1754"/>
                  </a:cubicBezTo>
                  <a:cubicBezTo>
                    <a:pt x="871" y="1754"/>
                    <a:pt x="615" y="1870"/>
                    <a:pt x="325" y="1858"/>
                  </a:cubicBezTo>
                  <a:cubicBezTo>
                    <a:pt x="256" y="1858"/>
                    <a:pt x="163" y="1870"/>
                    <a:pt x="93" y="1882"/>
                  </a:cubicBezTo>
                  <a:cubicBezTo>
                    <a:pt x="47" y="1789"/>
                    <a:pt x="81" y="1707"/>
                    <a:pt x="116" y="1638"/>
                  </a:cubicBezTo>
                  <a:cubicBezTo>
                    <a:pt x="232" y="1475"/>
                    <a:pt x="232" y="1301"/>
                    <a:pt x="232" y="1115"/>
                  </a:cubicBezTo>
                  <a:cubicBezTo>
                    <a:pt x="232" y="605"/>
                    <a:pt x="232" y="605"/>
                    <a:pt x="23" y="117"/>
                  </a:cubicBezTo>
                  <a:cubicBezTo>
                    <a:pt x="12" y="105"/>
                    <a:pt x="12" y="71"/>
                    <a:pt x="0" y="24"/>
                  </a:cubicBezTo>
                  <a:close/>
                  <a:moveTo>
                    <a:pt x="1951" y="488"/>
                  </a:moveTo>
                  <a:cubicBezTo>
                    <a:pt x="1858" y="361"/>
                    <a:pt x="1788" y="291"/>
                    <a:pt x="1672" y="291"/>
                  </a:cubicBezTo>
                  <a:cubicBezTo>
                    <a:pt x="1382" y="291"/>
                    <a:pt x="1091" y="303"/>
                    <a:pt x="801" y="314"/>
                  </a:cubicBezTo>
                  <a:cubicBezTo>
                    <a:pt x="778" y="314"/>
                    <a:pt x="720" y="338"/>
                    <a:pt x="732" y="419"/>
                  </a:cubicBezTo>
                  <a:cubicBezTo>
                    <a:pt x="755" y="430"/>
                    <a:pt x="801" y="454"/>
                    <a:pt x="848" y="465"/>
                  </a:cubicBezTo>
                  <a:cubicBezTo>
                    <a:pt x="987" y="477"/>
                    <a:pt x="1126" y="477"/>
                    <a:pt x="1266" y="477"/>
                  </a:cubicBezTo>
                  <a:cubicBezTo>
                    <a:pt x="1440" y="477"/>
                    <a:pt x="1625" y="465"/>
                    <a:pt x="1800" y="535"/>
                  </a:cubicBezTo>
                  <a:cubicBezTo>
                    <a:pt x="1846" y="535"/>
                    <a:pt x="1892" y="512"/>
                    <a:pt x="1951" y="4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333000" y="3750375"/>
              <a:ext cx="157050" cy="65050"/>
            </a:xfrm>
            <a:custGeom>
              <a:rect b="b" l="l" r="r" t="t"/>
              <a:pathLst>
                <a:path extrusionOk="0" h="2602" w="6282">
                  <a:moveTo>
                    <a:pt x="3774" y="12"/>
                  </a:moveTo>
                  <a:cubicBezTo>
                    <a:pt x="4017" y="12"/>
                    <a:pt x="4261" y="24"/>
                    <a:pt x="4505" y="12"/>
                  </a:cubicBezTo>
                  <a:cubicBezTo>
                    <a:pt x="4842" y="1"/>
                    <a:pt x="5167" y="59"/>
                    <a:pt x="5469" y="152"/>
                  </a:cubicBezTo>
                  <a:cubicBezTo>
                    <a:pt x="5492" y="175"/>
                    <a:pt x="5527" y="186"/>
                    <a:pt x="5550" y="186"/>
                  </a:cubicBezTo>
                  <a:cubicBezTo>
                    <a:pt x="5817" y="198"/>
                    <a:pt x="5956" y="361"/>
                    <a:pt x="6072" y="570"/>
                  </a:cubicBezTo>
                  <a:cubicBezTo>
                    <a:pt x="6177" y="720"/>
                    <a:pt x="6281" y="895"/>
                    <a:pt x="6246" y="1104"/>
                  </a:cubicBezTo>
                  <a:cubicBezTo>
                    <a:pt x="6235" y="1301"/>
                    <a:pt x="6177" y="1498"/>
                    <a:pt x="6119" y="1696"/>
                  </a:cubicBezTo>
                  <a:cubicBezTo>
                    <a:pt x="6061" y="1881"/>
                    <a:pt x="5898" y="2021"/>
                    <a:pt x="5747" y="2114"/>
                  </a:cubicBezTo>
                  <a:cubicBezTo>
                    <a:pt x="5701" y="2148"/>
                    <a:pt x="5631" y="2160"/>
                    <a:pt x="5585" y="2206"/>
                  </a:cubicBezTo>
                  <a:cubicBezTo>
                    <a:pt x="5515" y="2276"/>
                    <a:pt x="5422" y="2288"/>
                    <a:pt x="5318" y="2264"/>
                  </a:cubicBezTo>
                  <a:cubicBezTo>
                    <a:pt x="5225" y="2218"/>
                    <a:pt x="5120" y="2253"/>
                    <a:pt x="5016" y="2264"/>
                  </a:cubicBezTo>
                  <a:cubicBezTo>
                    <a:pt x="4842" y="2288"/>
                    <a:pt x="4679" y="2346"/>
                    <a:pt x="4505" y="2381"/>
                  </a:cubicBezTo>
                  <a:cubicBezTo>
                    <a:pt x="4412" y="2392"/>
                    <a:pt x="4296" y="2404"/>
                    <a:pt x="4180" y="2404"/>
                  </a:cubicBezTo>
                  <a:cubicBezTo>
                    <a:pt x="4017" y="2404"/>
                    <a:pt x="3866" y="2404"/>
                    <a:pt x="3727" y="2450"/>
                  </a:cubicBezTo>
                  <a:cubicBezTo>
                    <a:pt x="3553" y="2497"/>
                    <a:pt x="3367" y="2508"/>
                    <a:pt x="3170" y="2508"/>
                  </a:cubicBezTo>
                  <a:cubicBezTo>
                    <a:pt x="3054" y="2508"/>
                    <a:pt x="2926" y="2508"/>
                    <a:pt x="2810" y="2555"/>
                  </a:cubicBezTo>
                  <a:cubicBezTo>
                    <a:pt x="2740" y="2578"/>
                    <a:pt x="2647" y="2578"/>
                    <a:pt x="2566" y="2578"/>
                  </a:cubicBezTo>
                  <a:cubicBezTo>
                    <a:pt x="2171" y="2578"/>
                    <a:pt x="1765" y="2601"/>
                    <a:pt x="1370" y="2578"/>
                  </a:cubicBezTo>
                  <a:cubicBezTo>
                    <a:pt x="1022" y="2578"/>
                    <a:pt x="720" y="2462"/>
                    <a:pt x="430" y="2276"/>
                  </a:cubicBezTo>
                  <a:cubicBezTo>
                    <a:pt x="360" y="2230"/>
                    <a:pt x="302" y="2172"/>
                    <a:pt x="256" y="2102"/>
                  </a:cubicBezTo>
                  <a:cubicBezTo>
                    <a:pt x="117" y="1847"/>
                    <a:pt x="1" y="1568"/>
                    <a:pt x="35" y="1266"/>
                  </a:cubicBezTo>
                  <a:cubicBezTo>
                    <a:pt x="59" y="1162"/>
                    <a:pt x="93" y="1045"/>
                    <a:pt x="151" y="953"/>
                  </a:cubicBezTo>
                  <a:cubicBezTo>
                    <a:pt x="291" y="767"/>
                    <a:pt x="442" y="593"/>
                    <a:pt x="662" y="477"/>
                  </a:cubicBezTo>
                  <a:cubicBezTo>
                    <a:pt x="778" y="419"/>
                    <a:pt x="906" y="372"/>
                    <a:pt x="1022" y="303"/>
                  </a:cubicBezTo>
                  <a:cubicBezTo>
                    <a:pt x="1161" y="210"/>
                    <a:pt x="1301" y="175"/>
                    <a:pt x="1463" y="186"/>
                  </a:cubicBezTo>
                  <a:lnTo>
                    <a:pt x="1521" y="186"/>
                  </a:lnTo>
                  <a:cubicBezTo>
                    <a:pt x="1754" y="105"/>
                    <a:pt x="1986" y="105"/>
                    <a:pt x="2218" y="117"/>
                  </a:cubicBezTo>
                  <a:cubicBezTo>
                    <a:pt x="2241" y="117"/>
                    <a:pt x="2276" y="117"/>
                    <a:pt x="2299" y="105"/>
                  </a:cubicBezTo>
                  <a:cubicBezTo>
                    <a:pt x="2473" y="1"/>
                    <a:pt x="2659" y="24"/>
                    <a:pt x="2845" y="24"/>
                  </a:cubicBezTo>
                  <a:cubicBezTo>
                    <a:pt x="3147" y="12"/>
                    <a:pt x="3460" y="12"/>
                    <a:pt x="3774" y="12"/>
                  </a:cubicBezTo>
                  <a:close/>
                  <a:moveTo>
                    <a:pt x="3263" y="2218"/>
                  </a:moveTo>
                  <a:cubicBezTo>
                    <a:pt x="3321" y="2055"/>
                    <a:pt x="3379" y="1916"/>
                    <a:pt x="3437" y="1788"/>
                  </a:cubicBezTo>
                  <a:cubicBezTo>
                    <a:pt x="3541" y="1568"/>
                    <a:pt x="3541" y="1162"/>
                    <a:pt x="3448" y="918"/>
                  </a:cubicBezTo>
                  <a:cubicBezTo>
                    <a:pt x="3402" y="813"/>
                    <a:pt x="3390" y="697"/>
                    <a:pt x="3321" y="604"/>
                  </a:cubicBezTo>
                  <a:cubicBezTo>
                    <a:pt x="3135" y="361"/>
                    <a:pt x="2856" y="244"/>
                    <a:pt x="2566" y="337"/>
                  </a:cubicBezTo>
                  <a:cubicBezTo>
                    <a:pt x="2357" y="395"/>
                    <a:pt x="2160" y="395"/>
                    <a:pt x="1951" y="407"/>
                  </a:cubicBezTo>
                  <a:cubicBezTo>
                    <a:pt x="1916" y="407"/>
                    <a:pt x="1846" y="407"/>
                    <a:pt x="1812" y="419"/>
                  </a:cubicBezTo>
                  <a:cubicBezTo>
                    <a:pt x="1649" y="488"/>
                    <a:pt x="1487" y="465"/>
                    <a:pt x="1336" y="511"/>
                  </a:cubicBezTo>
                  <a:cubicBezTo>
                    <a:pt x="1173" y="546"/>
                    <a:pt x="1022" y="686"/>
                    <a:pt x="871" y="720"/>
                  </a:cubicBezTo>
                  <a:cubicBezTo>
                    <a:pt x="709" y="767"/>
                    <a:pt x="604" y="871"/>
                    <a:pt x="500" y="987"/>
                  </a:cubicBezTo>
                  <a:cubicBezTo>
                    <a:pt x="384" y="1104"/>
                    <a:pt x="302" y="1243"/>
                    <a:pt x="326" y="1417"/>
                  </a:cubicBezTo>
                  <a:cubicBezTo>
                    <a:pt x="360" y="1626"/>
                    <a:pt x="418" y="1847"/>
                    <a:pt x="546" y="2021"/>
                  </a:cubicBezTo>
                  <a:cubicBezTo>
                    <a:pt x="558" y="2032"/>
                    <a:pt x="581" y="2044"/>
                    <a:pt x="593" y="2044"/>
                  </a:cubicBezTo>
                  <a:cubicBezTo>
                    <a:pt x="836" y="2206"/>
                    <a:pt x="1115" y="2276"/>
                    <a:pt x="1405" y="2288"/>
                  </a:cubicBezTo>
                  <a:cubicBezTo>
                    <a:pt x="1777" y="2323"/>
                    <a:pt x="2160" y="2311"/>
                    <a:pt x="2531" y="2311"/>
                  </a:cubicBezTo>
                  <a:cubicBezTo>
                    <a:pt x="2578" y="2311"/>
                    <a:pt x="2624" y="2311"/>
                    <a:pt x="2647" y="2288"/>
                  </a:cubicBezTo>
                  <a:cubicBezTo>
                    <a:pt x="2856" y="2218"/>
                    <a:pt x="3042" y="2218"/>
                    <a:pt x="3263" y="2218"/>
                  </a:cubicBezTo>
                  <a:close/>
                  <a:moveTo>
                    <a:pt x="3518" y="314"/>
                  </a:moveTo>
                  <a:cubicBezTo>
                    <a:pt x="3541" y="361"/>
                    <a:pt x="3541" y="395"/>
                    <a:pt x="3553" y="419"/>
                  </a:cubicBezTo>
                  <a:cubicBezTo>
                    <a:pt x="3774" y="895"/>
                    <a:pt x="3774" y="895"/>
                    <a:pt x="3774" y="1417"/>
                  </a:cubicBezTo>
                  <a:cubicBezTo>
                    <a:pt x="3774" y="1614"/>
                    <a:pt x="3750" y="1788"/>
                    <a:pt x="3657" y="1939"/>
                  </a:cubicBezTo>
                  <a:cubicBezTo>
                    <a:pt x="3611" y="2021"/>
                    <a:pt x="3565" y="2090"/>
                    <a:pt x="3623" y="2195"/>
                  </a:cubicBezTo>
                  <a:cubicBezTo>
                    <a:pt x="3692" y="2172"/>
                    <a:pt x="3785" y="2160"/>
                    <a:pt x="3855" y="2160"/>
                  </a:cubicBezTo>
                  <a:cubicBezTo>
                    <a:pt x="4145" y="2172"/>
                    <a:pt x="4412" y="2055"/>
                    <a:pt x="4702" y="2055"/>
                  </a:cubicBezTo>
                  <a:cubicBezTo>
                    <a:pt x="4760" y="2055"/>
                    <a:pt x="4830" y="2044"/>
                    <a:pt x="4876" y="1997"/>
                  </a:cubicBezTo>
                  <a:cubicBezTo>
                    <a:pt x="5016" y="1916"/>
                    <a:pt x="5178" y="1905"/>
                    <a:pt x="5318" y="1928"/>
                  </a:cubicBezTo>
                  <a:cubicBezTo>
                    <a:pt x="5469" y="1963"/>
                    <a:pt x="5550" y="1881"/>
                    <a:pt x="5654" y="1847"/>
                  </a:cubicBezTo>
                  <a:cubicBezTo>
                    <a:pt x="5782" y="1788"/>
                    <a:pt x="5817" y="1672"/>
                    <a:pt x="5863" y="1556"/>
                  </a:cubicBezTo>
                  <a:cubicBezTo>
                    <a:pt x="5898" y="1417"/>
                    <a:pt x="5933" y="1301"/>
                    <a:pt x="5956" y="1173"/>
                  </a:cubicBezTo>
                  <a:cubicBezTo>
                    <a:pt x="5979" y="1104"/>
                    <a:pt x="5956" y="1022"/>
                    <a:pt x="5933" y="976"/>
                  </a:cubicBezTo>
                  <a:cubicBezTo>
                    <a:pt x="5898" y="883"/>
                    <a:pt x="5840" y="813"/>
                    <a:pt x="5817" y="720"/>
                  </a:cubicBezTo>
                  <a:cubicBezTo>
                    <a:pt x="5782" y="639"/>
                    <a:pt x="5724" y="593"/>
                    <a:pt x="5643" y="558"/>
                  </a:cubicBezTo>
                  <a:cubicBezTo>
                    <a:pt x="5376" y="442"/>
                    <a:pt x="5109" y="361"/>
                    <a:pt x="4830" y="349"/>
                  </a:cubicBezTo>
                  <a:cubicBezTo>
                    <a:pt x="4389" y="291"/>
                    <a:pt x="3959" y="314"/>
                    <a:pt x="3518" y="31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361150" y="3766925"/>
              <a:ext cx="45600" cy="9025"/>
            </a:xfrm>
            <a:custGeom>
              <a:rect b="b" l="l" r="r" t="t"/>
              <a:pathLst>
                <a:path extrusionOk="0" h="361" w="1824">
                  <a:moveTo>
                    <a:pt x="1823" y="267"/>
                  </a:moveTo>
                  <a:cubicBezTo>
                    <a:pt x="1684" y="325"/>
                    <a:pt x="1580" y="314"/>
                    <a:pt x="1498" y="267"/>
                  </a:cubicBezTo>
                  <a:cubicBezTo>
                    <a:pt x="1266" y="140"/>
                    <a:pt x="1080" y="198"/>
                    <a:pt x="883" y="349"/>
                  </a:cubicBezTo>
                  <a:cubicBezTo>
                    <a:pt x="697" y="279"/>
                    <a:pt x="523" y="256"/>
                    <a:pt x="326" y="325"/>
                  </a:cubicBezTo>
                  <a:cubicBezTo>
                    <a:pt x="233" y="349"/>
                    <a:pt x="117" y="349"/>
                    <a:pt x="1" y="360"/>
                  </a:cubicBezTo>
                  <a:cubicBezTo>
                    <a:pt x="47" y="279"/>
                    <a:pt x="70" y="221"/>
                    <a:pt x="163" y="186"/>
                  </a:cubicBezTo>
                  <a:cubicBezTo>
                    <a:pt x="361" y="128"/>
                    <a:pt x="569" y="58"/>
                    <a:pt x="778" y="70"/>
                  </a:cubicBezTo>
                  <a:cubicBezTo>
                    <a:pt x="860" y="70"/>
                    <a:pt x="941" y="47"/>
                    <a:pt x="1011" y="35"/>
                  </a:cubicBezTo>
                  <a:cubicBezTo>
                    <a:pt x="1115" y="24"/>
                    <a:pt x="1220" y="0"/>
                    <a:pt x="1324" y="0"/>
                  </a:cubicBezTo>
                  <a:cubicBezTo>
                    <a:pt x="1359" y="0"/>
                    <a:pt x="1429" y="35"/>
                    <a:pt x="1452" y="58"/>
                  </a:cubicBezTo>
                  <a:cubicBezTo>
                    <a:pt x="1510" y="163"/>
                    <a:pt x="1591" y="186"/>
                    <a:pt x="1707" y="186"/>
                  </a:cubicBezTo>
                  <a:cubicBezTo>
                    <a:pt x="1730" y="209"/>
                    <a:pt x="1754" y="233"/>
                    <a:pt x="1823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439225" y="3764600"/>
              <a:ext cx="30500" cy="6400"/>
            </a:xfrm>
            <a:custGeom>
              <a:rect b="b" l="l" r="r" t="t"/>
              <a:pathLst>
                <a:path extrusionOk="0" h="256" w="1220">
                  <a:moveTo>
                    <a:pt x="1220" y="209"/>
                  </a:moveTo>
                  <a:cubicBezTo>
                    <a:pt x="1161" y="233"/>
                    <a:pt x="1115" y="256"/>
                    <a:pt x="1092" y="244"/>
                  </a:cubicBezTo>
                  <a:cubicBezTo>
                    <a:pt x="918" y="175"/>
                    <a:pt x="720" y="198"/>
                    <a:pt x="546" y="186"/>
                  </a:cubicBezTo>
                  <a:cubicBezTo>
                    <a:pt x="407" y="186"/>
                    <a:pt x="256" y="186"/>
                    <a:pt x="128" y="175"/>
                  </a:cubicBezTo>
                  <a:cubicBezTo>
                    <a:pt x="82" y="175"/>
                    <a:pt x="47" y="140"/>
                    <a:pt x="12" y="128"/>
                  </a:cubicBezTo>
                  <a:cubicBezTo>
                    <a:pt x="1" y="59"/>
                    <a:pt x="47" y="24"/>
                    <a:pt x="82" y="24"/>
                  </a:cubicBezTo>
                  <a:cubicBezTo>
                    <a:pt x="372" y="12"/>
                    <a:pt x="662" y="1"/>
                    <a:pt x="952" y="1"/>
                  </a:cubicBezTo>
                  <a:cubicBezTo>
                    <a:pt x="1057" y="12"/>
                    <a:pt x="1127" y="82"/>
                    <a:pt x="1220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bg>
      <p:bgPr>
        <a:solidFill>
          <a:schemeClr val="accent1"/>
        </a:solidFill>
      </p:bgPr>
    </p:bg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11"/>
          <p:cNvSpPr txBox="1"/>
          <p:nvPr>
            <p:ph idx="1" type="subTitle"/>
          </p:nvPr>
        </p:nvSpPr>
        <p:spPr>
          <a:xfrm>
            <a:off x="910170" y="2373575"/>
            <a:ext cx="3300300" cy="21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27" name="Google Shape;627;p11"/>
          <p:cNvSpPr txBox="1"/>
          <p:nvPr>
            <p:ph type="ctrTitle"/>
          </p:nvPr>
        </p:nvSpPr>
        <p:spPr>
          <a:xfrm>
            <a:off x="2377500" y="422850"/>
            <a:ext cx="438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628" name="Google Shape;628;p11"/>
          <p:cNvSpPr txBox="1"/>
          <p:nvPr>
            <p:ph idx="2" type="subTitle"/>
          </p:nvPr>
        </p:nvSpPr>
        <p:spPr>
          <a:xfrm>
            <a:off x="1200570" y="1977300"/>
            <a:ext cx="27195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629" name="Google Shape;629;p11"/>
          <p:cNvSpPr txBox="1"/>
          <p:nvPr>
            <p:ph idx="3" type="subTitle"/>
          </p:nvPr>
        </p:nvSpPr>
        <p:spPr>
          <a:xfrm>
            <a:off x="4933530" y="2373580"/>
            <a:ext cx="3300300" cy="21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630" name="Google Shape;630;p11"/>
          <p:cNvSpPr txBox="1"/>
          <p:nvPr>
            <p:ph idx="4" type="subTitle"/>
          </p:nvPr>
        </p:nvSpPr>
        <p:spPr>
          <a:xfrm>
            <a:off x="5223930" y="1980414"/>
            <a:ext cx="27195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631" name="Google Shape;631;p11"/>
          <p:cNvGrpSpPr/>
          <p:nvPr/>
        </p:nvGrpSpPr>
        <p:grpSpPr>
          <a:xfrm flipH="1" rot="2918387">
            <a:off x="8800296" y="-91325"/>
            <a:ext cx="569392" cy="950297"/>
            <a:chOff x="1980950" y="3649100"/>
            <a:chExt cx="146600" cy="244675"/>
          </a:xfrm>
        </p:grpSpPr>
        <p:sp>
          <p:nvSpPr>
            <p:cNvPr id="632" name="Google Shape;632;p11"/>
            <p:cNvSpPr/>
            <p:nvPr/>
          </p:nvSpPr>
          <p:spPr>
            <a:xfrm>
              <a:off x="1980950" y="3649100"/>
              <a:ext cx="146600" cy="244675"/>
            </a:xfrm>
            <a:custGeom>
              <a:rect b="b" l="l" r="r" t="t"/>
              <a:pathLst>
                <a:path extrusionOk="0" h="9787" w="5864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11"/>
            <p:cNvSpPr/>
            <p:nvPr/>
          </p:nvSpPr>
          <p:spPr>
            <a:xfrm>
              <a:off x="1996325" y="3833375"/>
              <a:ext cx="112650" cy="40675"/>
            </a:xfrm>
            <a:custGeom>
              <a:rect b="b" l="l" r="r" t="t"/>
              <a:pathLst>
                <a:path extrusionOk="0" h="1627" w="4506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11"/>
            <p:cNvSpPr/>
            <p:nvPr/>
          </p:nvSpPr>
          <p:spPr>
            <a:xfrm>
              <a:off x="2056125" y="3778250"/>
              <a:ext cx="11350" cy="9025"/>
            </a:xfrm>
            <a:custGeom>
              <a:rect b="b" l="l" r="r" t="t"/>
              <a:pathLst>
                <a:path extrusionOk="0" h="361" w="454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11"/>
            <p:cNvSpPr/>
            <p:nvPr/>
          </p:nvSpPr>
          <p:spPr>
            <a:xfrm>
              <a:off x="2060175" y="3793625"/>
              <a:ext cx="10475" cy="6700"/>
            </a:xfrm>
            <a:custGeom>
              <a:rect b="b" l="l" r="r" t="t"/>
              <a:pathLst>
                <a:path extrusionOk="0" h="268" w="419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11"/>
            <p:cNvSpPr/>
            <p:nvPr/>
          </p:nvSpPr>
          <p:spPr>
            <a:xfrm>
              <a:off x="2057275" y="3744000"/>
              <a:ext cx="9325" cy="9600"/>
            </a:xfrm>
            <a:custGeom>
              <a:rect b="b" l="l" r="r" t="t"/>
              <a:pathLst>
                <a:path extrusionOk="0" h="384" w="373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11"/>
            <p:cNvSpPr/>
            <p:nvPr/>
          </p:nvSpPr>
          <p:spPr>
            <a:xfrm>
              <a:off x="2056125" y="3717575"/>
              <a:ext cx="11625" cy="5825"/>
            </a:xfrm>
            <a:custGeom>
              <a:rect b="b" l="l" r="r" t="t"/>
              <a:pathLst>
                <a:path extrusionOk="0" h="233" w="465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11"/>
            <p:cNvSpPr/>
            <p:nvPr/>
          </p:nvSpPr>
          <p:spPr>
            <a:xfrm>
              <a:off x="2056125" y="3703075"/>
              <a:ext cx="9025" cy="5825"/>
            </a:xfrm>
            <a:custGeom>
              <a:rect b="b" l="l" r="r" t="t"/>
              <a:pathLst>
                <a:path extrusionOk="0" h="233" w="361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11"/>
            <p:cNvSpPr/>
            <p:nvPr/>
          </p:nvSpPr>
          <p:spPr>
            <a:xfrm>
              <a:off x="2057275" y="37321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11"/>
            <p:cNvSpPr/>
            <p:nvPr/>
          </p:nvSpPr>
          <p:spPr>
            <a:xfrm>
              <a:off x="2060775" y="3804075"/>
              <a:ext cx="7550" cy="6125"/>
            </a:xfrm>
            <a:custGeom>
              <a:rect b="b" l="l" r="r" t="t"/>
              <a:pathLst>
                <a:path extrusionOk="0" h="245" w="302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11"/>
            <p:cNvSpPr/>
            <p:nvPr/>
          </p:nvSpPr>
          <p:spPr>
            <a:xfrm>
              <a:off x="2058150" y="3762575"/>
              <a:ext cx="5550" cy="6700"/>
            </a:xfrm>
            <a:custGeom>
              <a:rect b="b" l="l" r="r" t="t"/>
              <a:pathLst>
                <a:path extrusionOk="0" h="268" w="222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11"/>
            <p:cNvSpPr/>
            <p:nvPr/>
          </p:nvSpPr>
          <p:spPr>
            <a:xfrm>
              <a:off x="2065125" y="3819450"/>
              <a:ext cx="6100" cy="5250"/>
            </a:xfrm>
            <a:custGeom>
              <a:rect b="b" l="l" r="r" t="t"/>
              <a:pathLst>
                <a:path extrusionOk="0" h="210" w="244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3" name="Google Shape;643;p11"/>
          <p:cNvGrpSpPr/>
          <p:nvPr/>
        </p:nvGrpSpPr>
        <p:grpSpPr>
          <a:xfrm flipH="1" rot="2013131">
            <a:off x="-147533" y="615950"/>
            <a:ext cx="623487" cy="1156670"/>
            <a:chOff x="2369275" y="3344925"/>
            <a:chExt cx="160525" cy="297800"/>
          </a:xfrm>
        </p:grpSpPr>
        <p:sp>
          <p:nvSpPr>
            <p:cNvPr id="644" name="Google Shape;644;p11"/>
            <p:cNvSpPr/>
            <p:nvPr/>
          </p:nvSpPr>
          <p:spPr>
            <a:xfrm>
              <a:off x="2369275" y="3344925"/>
              <a:ext cx="160525" cy="297800"/>
            </a:xfrm>
            <a:custGeom>
              <a:rect b="b" l="l" r="r" t="t"/>
              <a:pathLst>
                <a:path extrusionOk="0" h="11912" w="6421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11"/>
            <p:cNvSpPr/>
            <p:nvPr/>
          </p:nvSpPr>
          <p:spPr>
            <a:xfrm>
              <a:off x="2413400" y="3521975"/>
              <a:ext cx="76650" cy="69100"/>
            </a:xfrm>
            <a:custGeom>
              <a:rect b="b" l="l" r="r" t="t"/>
              <a:pathLst>
                <a:path extrusionOk="0" h="2764" w="3066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11"/>
            <p:cNvSpPr/>
            <p:nvPr/>
          </p:nvSpPr>
          <p:spPr>
            <a:xfrm>
              <a:off x="2504825" y="3510075"/>
              <a:ext cx="7275" cy="60675"/>
            </a:xfrm>
            <a:custGeom>
              <a:rect b="b" l="l" r="r" t="t"/>
              <a:pathLst>
                <a:path extrusionOk="0" h="2427" w="291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11"/>
            <p:cNvSpPr/>
            <p:nvPr/>
          </p:nvSpPr>
          <p:spPr>
            <a:xfrm>
              <a:off x="2465050" y="3444475"/>
              <a:ext cx="18900" cy="10175"/>
            </a:xfrm>
            <a:custGeom>
              <a:rect b="b" l="l" r="r" t="t"/>
              <a:pathLst>
                <a:path extrusionOk="0" h="407" w="756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11"/>
            <p:cNvSpPr/>
            <p:nvPr/>
          </p:nvSpPr>
          <p:spPr>
            <a:xfrm>
              <a:off x="2500475" y="3454925"/>
              <a:ext cx="6700" cy="7000"/>
            </a:xfrm>
            <a:custGeom>
              <a:rect b="b" l="l" r="r" t="t"/>
              <a:pathLst>
                <a:path extrusionOk="0" h="280" w="268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11"/>
            <p:cNvSpPr/>
            <p:nvPr/>
          </p:nvSpPr>
          <p:spPr>
            <a:xfrm>
              <a:off x="2509750" y="3605850"/>
              <a:ext cx="6400" cy="8425"/>
            </a:xfrm>
            <a:custGeom>
              <a:rect b="b" l="l" r="r" t="t"/>
              <a:pathLst>
                <a:path extrusionOk="0" h="337" w="256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11"/>
            <p:cNvSpPr/>
            <p:nvPr/>
          </p:nvSpPr>
          <p:spPr>
            <a:xfrm>
              <a:off x="2438925" y="3366975"/>
              <a:ext cx="7575" cy="10475"/>
            </a:xfrm>
            <a:custGeom>
              <a:rect b="b" l="l" r="r" t="t"/>
              <a:pathLst>
                <a:path extrusionOk="0" h="419" w="303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11"/>
            <p:cNvSpPr/>
            <p:nvPr/>
          </p:nvSpPr>
          <p:spPr>
            <a:xfrm>
              <a:off x="2458100" y="3377725"/>
              <a:ext cx="6700" cy="8725"/>
            </a:xfrm>
            <a:custGeom>
              <a:rect b="b" l="l" r="r" t="t"/>
              <a:pathLst>
                <a:path extrusionOk="0" h="349" w="268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11"/>
            <p:cNvSpPr/>
            <p:nvPr/>
          </p:nvSpPr>
          <p:spPr>
            <a:xfrm>
              <a:off x="2451425" y="3360300"/>
              <a:ext cx="7275" cy="6700"/>
            </a:xfrm>
            <a:custGeom>
              <a:rect b="b" l="l" r="r" t="t"/>
              <a:pathLst>
                <a:path extrusionOk="0" h="268" w="291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11"/>
            <p:cNvSpPr/>
            <p:nvPr/>
          </p:nvSpPr>
          <p:spPr>
            <a:xfrm>
              <a:off x="2430800" y="3378600"/>
              <a:ext cx="8450" cy="5250"/>
            </a:xfrm>
            <a:custGeom>
              <a:rect b="b" l="l" r="r" t="t"/>
              <a:pathLst>
                <a:path extrusionOk="0" h="210" w="338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11"/>
            <p:cNvSpPr/>
            <p:nvPr/>
          </p:nvSpPr>
          <p:spPr>
            <a:xfrm>
              <a:off x="2449100" y="338092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11"/>
            <p:cNvSpPr/>
            <p:nvPr/>
          </p:nvSpPr>
          <p:spPr>
            <a:xfrm>
              <a:off x="2418900" y="33722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11"/>
            <p:cNvSpPr/>
            <p:nvPr/>
          </p:nvSpPr>
          <p:spPr>
            <a:xfrm>
              <a:off x="2439525" y="3355075"/>
              <a:ext cx="4650" cy="5550"/>
            </a:xfrm>
            <a:custGeom>
              <a:rect b="b" l="l" r="r" t="t"/>
              <a:pathLst>
                <a:path extrusionOk="0" h="222" w="186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11"/>
            <p:cNvSpPr/>
            <p:nvPr/>
          </p:nvSpPr>
          <p:spPr>
            <a:xfrm>
              <a:off x="2428475" y="3363225"/>
              <a:ext cx="3800" cy="5825"/>
            </a:xfrm>
            <a:custGeom>
              <a:rect b="b" l="l" r="r" t="t"/>
              <a:pathLst>
                <a:path extrusionOk="0" h="233" w="152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11"/>
            <p:cNvSpPr/>
            <p:nvPr/>
          </p:nvSpPr>
          <p:spPr>
            <a:xfrm>
              <a:off x="2421800" y="3384700"/>
              <a:ext cx="4400" cy="4650"/>
            </a:xfrm>
            <a:custGeom>
              <a:rect b="b" l="l" r="r" t="t"/>
              <a:pathLst>
                <a:path extrusionOk="0" h="186" w="176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59" name="Google Shape;659;p11"/>
          <p:cNvGrpSpPr/>
          <p:nvPr/>
        </p:nvGrpSpPr>
        <p:grpSpPr>
          <a:xfrm flipH="1" rot="-6235069">
            <a:off x="7577088" y="-220963"/>
            <a:ext cx="817372" cy="843276"/>
            <a:chOff x="2894600" y="3171950"/>
            <a:chExt cx="210450" cy="217125"/>
          </a:xfrm>
        </p:grpSpPr>
        <p:sp>
          <p:nvSpPr>
            <p:cNvPr id="660" name="Google Shape;660;p11"/>
            <p:cNvSpPr/>
            <p:nvPr/>
          </p:nvSpPr>
          <p:spPr>
            <a:xfrm>
              <a:off x="2894600" y="3171950"/>
              <a:ext cx="210450" cy="217125"/>
            </a:xfrm>
            <a:custGeom>
              <a:rect b="b" l="l" r="r" t="t"/>
              <a:pathLst>
                <a:path extrusionOk="0" h="8685" w="8418">
                  <a:moveTo>
                    <a:pt x="7976" y="5445"/>
                  </a:moveTo>
                  <a:cubicBezTo>
                    <a:pt x="8301" y="5631"/>
                    <a:pt x="8301" y="5631"/>
                    <a:pt x="8301" y="6014"/>
                  </a:cubicBezTo>
                  <a:lnTo>
                    <a:pt x="8301" y="6653"/>
                  </a:lnTo>
                  <a:cubicBezTo>
                    <a:pt x="8301" y="6722"/>
                    <a:pt x="8301" y="6792"/>
                    <a:pt x="8278" y="6862"/>
                  </a:cubicBezTo>
                  <a:cubicBezTo>
                    <a:pt x="8255" y="7024"/>
                    <a:pt x="8139" y="7187"/>
                    <a:pt x="7964" y="7187"/>
                  </a:cubicBezTo>
                  <a:cubicBezTo>
                    <a:pt x="7918" y="7187"/>
                    <a:pt x="7872" y="7198"/>
                    <a:pt x="7837" y="7198"/>
                  </a:cubicBezTo>
                  <a:cubicBezTo>
                    <a:pt x="7802" y="7361"/>
                    <a:pt x="7779" y="7512"/>
                    <a:pt x="7744" y="7651"/>
                  </a:cubicBezTo>
                  <a:cubicBezTo>
                    <a:pt x="7697" y="7883"/>
                    <a:pt x="7570" y="8046"/>
                    <a:pt x="7337" y="8115"/>
                  </a:cubicBezTo>
                  <a:cubicBezTo>
                    <a:pt x="6792" y="8290"/>
                    <a:pt x="6223" y="8464"/>
                    <a:pt x="5666" y="8615"/>
                  </a:cubicBezTo>
                  <a:cubicBezTo>
                    <a:pt x="5492" y="8649"/>
                    <a:pt x="5306" y="8673"/>
                    <a:pt x="5120" y="8673"/>
                  </a:cubicBezTo>
                  <a:cubicBezTo>
                    <a:pt x="4586" y="8684"/>
                    <a:pt x="4064" y="8684"/>
                    <a:pt x="3518" y="8684"/>
                  </a:cubicBezTo>
                  <a:cubicBezTo>
                    <a:pt x="3158" y="8684"/>
                    <a:pt x="2821" y="8568"/>
                    <a:pt x="2508" y="8359"/>
                  </a:cubicBezTo>
                  <a:cubicBezTo>
                    <a:pt x="2287" y="8231"/>
                    <a:pt x="2183" y="7999"/>
                    <a:pt x="2113" y="7767"/>
                  </a:cubicBezTo>
                  <a:cubicBezTo>
                    <a:pt x="2067" y="7639"/>
                    <a:pt x="2044" y="7512"/>
                    <a:pt x="2032" y="7372"/>
                  </a:cubicBezTo>
                  <a:cubicBezTo>
                    <a:pt x="1997" y="7198"/>
                    <a:pt x="1986" y="7024"/>
                    <a:pt x="1986" y="6850"/>
                  </a:cubicBezTo>
                  <a:cubicBezTo>
                    <a:pt x="1974" y="6711"/>
                    <a:pt x="1997" y="6560"/>
                    <a:pt x="1974" y="6397"/>
                  </a:cubicBezTo>
                  <a:lnTo>
                    <a:pt x="1811" y="6397"/>
                  </a:lnTo>
                  <a:cubicBezTo>
                    <a:pt x="1428" y="6432"/>
                    <a:pt x="1057" y="6386"/>
                    <a:pt x="697" y="6246"/>
                  </a:cubicBezTo>
                  <a:cubicBezTo>
                    <a:pt x="384" y="6130"/>
                    <a:pt x="209" y="5910"/>
                    <a:pt x="128" y="5608"/>
                  </a:cubicBezTo>
                  <a:cubicBezTo>
                    <a:pt x="117" y="5527"/>
                    <a:pt x="82" y="5457"/>
                    <a:pt x="82" y="5399"/>
                  </a:cubicBezTo>
                  <a:cubicBezTo>
                    <a:pt x="58" y="4946"/>
                    <a:pt x="12" y="4505"/>
                    <a:pt x="0" y="4052"/>
                  </a:cubicBezTo>
                  <a:cubicBezTo>
                    <a:pt x="0" y="3832"/>
                    <a:pt x="35" y="3599"/>
                    <a:pt x="70" y="3379"/>
                  </a:cubicBezTo>
                  <a:cubicBezTo>
                    <a:pt x="82" y="3321"/>
                    <a:pt x="93" y="3263"/>
                    <a:pt x="128" y="3205"/>
                  </a:cubicBezTo>
                  <a:cubicBezTo>
                    <a:pt x="233" y="2961"/>
                    <a:pt x="418" y="2798"/>
                    <a:pt x="674" y="2787"/>
                  </a:cubicBezTo>
                  <a:cubicBezTo>
                    <a:pt x="1068" y="2775"/>
                    <a:pt x="1463" y="2671"/>
                    <a:pt x="1870" y="2764"/>
                  </a:cubicBezTo>
                  <a:cubicBezTo>
                    <a:pt x="1939" y="2636"/>
                    <a:pt x="1916" y="2520"/>
                    <a:pt x="1916" y="2380"/>
                  </a:cubicBezTo>
                  <a:cubicBezTo>
                    <a:pt x="1916" y="1951"/>
                    <a:pt x="1939" y="1521"/>
                    <a:pt x="2032" y="1103"/>
                  </a:cubicBezTo>
                  <a:cubicBezTo>
                    <a:pt x="2055" y="987"/>
                    <a:pt x="2078" y="860"/>
                    <a:pt x="2125" y="755"/>
                  </a:cubicBezTo>
                  <a:cubicBezTo>
                    <a:pt x="2218" y="558"/>
                    <a:pt x="2357" y="407"/>
                    <a:pt x="2578" y="326"/>
                  </a:cubicBezTo>
                  <a:cubicBezTo>
                    <a:pt x="2868" y="221"/>
                    <a:pt x="3170" y="175"/>
                    <a:pt x="3483" y="151"/>
                  </a:cubicBezTo>
                  <a:cubicBezTo>
                    <a:pt x="4087" y="105"/>
                    <a:pt x="4702" y="47"/>
                    <a:pt x="5306" y="1"/>
                  </a:cubicBezTo>
                  <a:lnTo>
                    <a:pt x="5526" y="1"/>
                  </a:lnTo>
                  <a:cubicBezTo>
                    <a:pt x="5828" y="35"/>
                    <a:pt x="6130" y="47"/>
                    <a:pt x="6444" y="93"/>
                  </a:cubicBezTo>
                  <a:cubicBezTo>
                    <a:pt x="6711" y="117"/>
                    <a:pt x="6989" y="163"/>
                    <a:pt x="7256" y="233"/>
                  </a:cubicBezTo>
                  <a:cubicBezTo>
                    <a:pt x="7570" y="326"/>
                    <a:pt x="7744" y="558"/>
                    <a:pt x="7802" y="860"/>
                  </a:cubicBezTo>
                  <a:cubicBezTo>
                    <a:pt x="7837" y="1011"/>
                    <a:pt x="7848" y="1138"/>
                    <a:pt x="7872" y="1301"/>
                  </a:cubicBezTo>
                  <a:cubicBezTo>
                    <a:pt x="7988" y="1301"/>
                    <a:pt x="8104" y="1301"/>
                    <a:pt x="8220" y="1312"/>
                  </a:cubicBezTo>
                  <a:cubicBezTo>
                    <a:pt x="8359" y="1324"/>
                    <a:pt x="8417" y="1370"/>
                    <a:pt x="8417" y="1498"/>
                  </a:cubicBezTo>
                  <a:lnTo>
                    <a:pt x="8417" y="1939"/>
                  </a:lnTo>
                  <a:lnTo>
                    <a:pt x="8417" y="2485"/>
                  </a:lnTo>
                  <a:cubicBezTo>
                    <a:pt x="8417" y="2694"/>
                    <a:pt x="8359" y="2752"/>
                    <a:pt x="8150" y="2810"/>
                  </a:cubicBezTo>
                  <a:cubicBezTo>
                    <a:pt x="8104" y="2822"/>
                    <a:pt x="8046" y="2833"/>
                    <a:pt x="8011" y="2868"/>
                  </a:cubicBezTo>
                  <a:cubicBezTo>
                    <a:pt x="7953" y="3158"/>
                    <a:pt x="7988" y="3425"/>
                    <a:pt x="7964" y="3715"/>
                  </a:cubicBezTo>
                  <a:cubicBezTo>
                    <a:pt x="7953" y="4006"/>
                    <a:pt x="7953" y="4319"/>
                    <a:pt x="7953" y="4609"/>
                  </a:cubicBezTo>
                  <a:cubicBezTo>
                    <a:pt x="7976" y="4876"/>
                    <a:pt x="7964" y="5167"/>
                    <a:pt x="7976" y="5445"/>
                  </a:cubicBezTo>
                  <a:close/>
                  <a:moveTo>
                    <a:pt x="2218" y="4261"/>
                  </a:moveTo>
                  <a:cubicBezTo>
                    <a:pt x="2229" y="4261"/>
                    <a:pt x="2229" y="4261"/>
                    <a:pt x="2218" y="4261"/>
                  </a:cubicBezTo>
                  <a:cubicBezTo>
                    <a:pt x="2229" y="4691"/>
                    <a:pt x="2229" y="5143"/>
                    <a:pt x="2229" y="5573"/>
                  </a:cubicBezTo>
                  <a:cubicBezTo>
                    <a:pt x="2229" y="5944"/>
                    <a:pt x="2218" y="6293"/>
                    <a:pt x="2229" y="6653"/>
                  </a:cubicBezTo>
                  <a:cubicBezTo>
                    <a:pt x="2229" y="6850"/>
                    <a:pt x="2264" y="7059"/>
                    <a:pt x="2299" y="7256"/>
                  </a:cubicBezTo>
                  <a:cubicBezTo>
                    <a:pt x="2334" y="7396"/>
                    <a:pt x="2392" y="7512"/>
                    <a:pt x="2404" y="7639"/>
                  </a:cubicBezTo>
                  <a:cubicBezTo>
                    <a:pt x="2438" y="7872"/>
                    <a:pt x="2566" y="8057"/>
                    <a:pt x="2787" y="8162"/>
                  </a:cubicBezTo>
                  <a:cubicBezTo>
                    <a:pt x="3019" y="8278"/>
                    <a:pt x="3251" y="8348"/>
                    <a:pt x="3518" y="8348"/>
                  </a:cubicBezTo>
                  <a:cubicBezTo>
                    <a:pt x="4075" y="8336"/>
                    <a:pt x="4621" y="8336"/>
                    <a:pt x="5178" y="8336"/>
                  </a:cubicBezTo>
                  <a:cubicBezTo>
                    <a:pt x="5306" y="8336"/>
                    <a:pt x="5457" y="8336"/>
                    <a:pt x="5573" y="8290"/>
                  </a:cubicBezTo>
                  <a:lnTo>
                    <a:pt x="7175" y="7814"/>
                  </a:lnTo>
                  <a:cubicBezTo>
                    <a:pt x="7314" y="7767"/>
                    <a:pt x="7384" y="7686"/>
                    <a:pt x="7407" y="7547"/>
                  </a:cubicBezTo>
                  <a:lnTo>
                    <a:pt x="7454" y="7338"/>
                  </a:lnTo>
                  <a:cubicBezTo>
                    <a:pt x="7488" y="7117"/>
                    <a:pt x="7488" y="6896"/>
                    <a:pt x="7523" y="6699"/>
                  </a:cubicBezTo>
                  <a:cubicBezTo>
                    <a:pt x="7616" y="6177"/>
                    <a:pt x="7663" y="5631"/>
                    <a:pt x="7628" y="5109"/>
                  </a:cubicBezTo>
                  <a:lnTo>
                    <a:pt x="7628" y="4400"/>
                  </a:lnTo>
                  <a:cubicBezTo>
                    <a:pt x="7639" y="4006"/>
                    <a:pt x="7639" y="3623"/>
                    <a:pt x="7663" y="3240"/>
                  </a:cubicBezTo>
                  <a:cubicBezTo>
                    <a:pt x="7686" y="2497"/>
                    <a:pt x="7686" y="1742"/>
                    <a:pt x="7558" y="1011"/>
                  </a:cubicBezTo>
                  <a:cubicBezTo>
                    <a:pt x="7512" y="720"/>
                    <a:pt x="7372" y="546"/>
                    <a:pt x="7082" y="465"/>
                  </a:cubicBezTo>
                  <a:cubicBezTo>
                    <a:pt x="7036" y="453"/>
                    <a:pt x="6978" y="442"/>
                    <a:pt x="6931" y="442"/>
                  </a:cubicBezTo>
                  <a:cubicBezTo>
                    <a:pt x="6583" y="395"/>
                    <a:pt x="6235" y="372"/>
                    <a:pt x="5898" y="326"/>
                  </a:cubicBezTo>
                  <a:cubicBezTo>
                    <a:pt x="5608" y="291"/>
                    <a:pt x="5341" y="314"/>
                    <a:pt x="5050" y="349"/>
                  </a:cubicBezTo>
                  <a:cubicBezTo>
                    <a:pt x="4783" y="395"/>
                    <a:pt x="4528" y="430"/>
                    <a:pt x="4261" y="453"/>
                  </a:cubicBezTo>
                  <a:cubicBezTo>
                    <a:pt x="3890" y="488"/>
                    <a:pt x="3506" y="500"/>
                    <a:pt x="3135" y="511"/>
                  </a:cubicBezTo>
                  <a:cubicBezTo>
                    <a:pt x="2972" y="511"/>
                    <a:pt x="2821" y="569"/>
                    <a:pt x="2682" y="616"/>
                  </a:cubicBezTo>
                  <a:cubicBezTo>
                    <a:pt x="2531" y="662"/>
                    <a:pt x="2462" y="755"/>
                    <a:pt x="2404" y="871"/>
                  </a:cubicBezTo>
                  <a:cubicBezTo>
                    <a:pt x="2380" y="953"/>
                    <a:pt x="2346" y="1034"/>
                    <a:pt x="2334" y="1103"/>
                  </a:cubicBezTo>
                  <a:cubicBezTo>
                    <a:pt x="2229" y="1498"/>
                    <a:pt x="2218" y="1893"/>
                    <a:pt x="2218" y="2299"/>
                  </a:cubicBezTo>
                  <a:close/>
                  <a:moveTo>
                    <a:pt x="1951" y="5805"/>
                  </a:moveTo>
                  <a:cubicBezTo>
                    <a:pt x="1870" y="5805"/>
                    <a:pt x="1811" y="5828"/>
                    <a:pt x="1765" y="5828"/>
                  </a:cubicBezTo>
                  <a:cubicBezTo>
                    <a:pt x="1603" y="5828"/>
                    <a:pt x="1428" y="5828"/>
                    <a:pt x="1277" y="5805"/>
                  </a:cubicBezTo>
                  <a:cubicBezTo>
                    <a:pt x="1080" y="5782"/>
                    <a:pt x="952" y="5677"/>
                    <a:pt x="929" y="5480"/>
                  </a:cubicBezTo>
                  <a:cubicBezTo>
                    <a:pt x="906" y="5387"/>
                    <a:pt x="883" y="5294"/>
                    <a:pt x="883" y="5201"/>
                  </a:cubicBezTo>
                  <a:cubicBezTo>
                    <a:pt x="883" y="4842"/>
                    <a:pt x="871" y="4493"/>
                    <a:pt x="883" y="4122"/>
                  </a:cubicBezTo>
                  <a:cubicBezTo>
                    <a:pt x="883" y="3855"/>
                    <a:pt x="1010" y="3634"/>
                    <a:pt x="1347" y="3576"/>
                  </a:cubicBezTo>
                  <a:cubicBezTo>
                    <a:pt x="1533" y="3541"/>
                    <a:pt x="1719" y="3507"/>
                    <a:pt x="1928" y="3460"/>
                  </a:cubicBezTo>
                  <a:cubicBezTo>
                    <a:pt x="1939" y="3309"/>
                    <a:pt x="1951" y="3193"/>
                    <a:pt x="1916" y="3054"/>
                  </a:cubicBezTo>
                  <a:lnTo>
                    <a:pt x="1359" y="3054"/>
                  </a:lnTo>
                  <a:cubicBezTo>
                    <a:pt x="1173" y="3065"/>
                    <a:pt x="964" y="3077"/>
                    <a:pt x="778" y="3100"/>
                  </a:cubicBezTo>
                  <a:cubicBezTo>
                    <a:pt x="581" y="3112"/>
                    <a:pt x="465" y="3216"/>
                    <a:pt x="407" y="3402"/>
                  </a:cubicBezTo>
                  <a:cubicBezTo>
                    <a:pt x="372" y="3507"/>
                    <a:pt x="349" y="3599"/>
                    <a:pt x="325" y="3704"/>
                  </a:cubicBezTo>
                  <a:cubicBezTo>
                    <a:pt x="244" y="4319"/>
                    <a:pt x="314" y="4923"/>
                    <a:pt x="407" y="5538"/>
                  </a:cubicBezTo>
                  <a:cubicBezTo>
                    <a:pt x="430" y="5770"/>
                    <a:pt x="593" y="5921"/>
                    <a:pt x="813" y="6026"/>
                  </a:cubicBezTo>
                  <a:cubicBezTo>
                    <a:pt x="1057" y="6142"/>
                    <a:pt x="1312" y="6130"/>
                    <a:pt x="1579" y="6153"/>
                  </a:cubicBezTo>
                  <a:cubicBezTo>
                    <a:pt x="1684" y="6177"/>
                    <a:pt x="1777" y="6177"/>
                    <a:pt x="1881" y="6177"/>
                  </a:cubicBezTo>
                  <a:cubicBezTo>
                    <a:pt x="1893" y="6177"/>
                    <a:pt x="1916" y="6153"/>
                    <a:pt x="1951" y="6142"/>
                  </a:cubicBezTo>
                  <a:close/>
                  <a:moveTo>
                    <a:pt x="1939" y="5550"/>
                  </a:moveTo>
                  <a:cubicBezTo>
                    <a:pt x="1951" y="5492"/>
                    <a:pt x="1974" y="5457"/>
                    <a:pt x="1974" y="5434"/>
                  </a:cubicBezTo>
                  <a:lnTo>
                    <a:pt x="1974" y="3878"/>
                  </a:lnTo>
                  <a:cubicBezTo>
                    <a:pt x="1974" y="3843"/>
                    <a:pt x="1939" y="3808"/>
                    <a:pt x="1928" y="3762"/>
                  </a:cubicBezTo>
                  <a:cubicBezTo>
                    <a:pt x="1719" y="3808"/>
                    <a:pt x="1533" y="3832"/>
                    <a:pt x="1347" y="3878"/>
                  </a:cubicBezTo>
                  <a:cubicBezTo>
                    <a:pt x="1243" y="3890"/>
                    <a:pt x="1185" y="3971"/>
                    <a:pt x="1173" y="4064"/>
                  </a:cubicBezTo>
                  <a:cubicBezTo>
                    <a:pt x="1161" y="4157"/>
                    <a:pt x="1161" y="4226"/>
                    <a:pt x="1161" y="4319"/>
                  </a:cubicBezTo>
                  <a:lnTo>
                    <a:pt x="1161" y="5143"/>
                  </a:lnTo>
                  <a:cubicBezTo>
                    <a:pt x="1161" y="5213"/>
                    <a:pt x="1161" y="5283"/>
                    <a:pt x="1173" y="5364"/>
                  </a:cubicBezTo>
                  <a:cubicBezTo>
                    <a:pt x="1185" y="5503"/>
                    <a:pt x="1243" y="5561"/>
                    <a:pt x="1394" y="5573"/>
                  </a:cubicBezTo>
                  <a:cubicBezTo>
                    <a:pt x="1568" y="5561"/>
                    <a:pt x="1742" y="5550"/>
                    <a:pt x="1939" y="5550"/>
                  </a:cubicBezTo>
                  <a:close/>
                  <a:moveTo>
                    <a:pt x="8022" y="1568"/>
                  </a:moveTo>
                  <a:cubicBezTo>
                    <a:pt x="7976" y="1963"/>
                    <a:pt x="7976" y="2380"/>
                    <a:pt x="8046" y="2578"/>
                  </a:cubicBezTo>
                  <a:cubicBezTo>
                    <a:pt x="8139" y="2578"/>
                    <a:pt x="8185" y="2520"/>
                    <a:pt x="8185" y="2438"/>
                  </a:cubicBezTo>
                  <a:lnTo>
                    <a:pt x="8185" y="1649"/>
                  </a:lnTo>
                  <a:cubicBezTo>
                    <a:pt x="8162" y="1568"/>
                    <a:pt x="8104" y="1556"/>
                    <a:pt x="8022" y="1568"/>
                  </a:cubicBezTo>
                  <a:close/>
                  <a:moveTo>
                    <a:pt x="8022" y="5863"/>
                  </a:moveTo>
                  <a:cubicBezTo>
                    <a:pt x="7964" y="5886"/>
                    <a:pt x="7964" y="5921"/>
                    <a:pt x="7953" y="5956"/>
                  </a:cubicBezTo>
                  <a:cubicBezTo>
                    <a:pt x="7918" y="6200"/>
                    <a:pt x="7895" y="6467"/>
                    <a:pt x="7860" y="6711"/>
                  </a:cubicBezTo>
                  <a:cubicBezTo>
                    <a:pt x="7860" y="6757"/>
                    <a:pt x="7848" y="6815"/>
                    <a:pt x="7860" y="6850"/>
                  </a:cubicBezTo>
                  <a:cubicBezTo>
                    <a:pt x="7860" y="6885"/>
                    <a:pt x="7895" y="6908"/>
                    <a:pt x="7918" y="6908"/>
                  </a:cubicBezTo>
                  <a:cubicBezTo>
                    <a:pt x="7953" y="6908"/>
                    <a:pt x="7988" y="6896"/>
                    <a:pt x="7988" y="6885"/>
                  </a:cubicBezTo>
                  <a:cubicBezTo>
                    <a:pt x="8022" y="6827"/>
                    <a:pt x="8046" y="6757"/>
                    <a:pt x="8046" y="6676"/>
                  </a:cubicBezTo>
                  <a:lnTo>
                    <a:pt x="8046" y="5921"/>
                  </a:lnTo>
                  <a:cubicBezTo>
                    <a:pt x="8046" y="5910"/>
                    <a:pt x="8034" y="5875"/>
                    <a:pt x="8022" y="586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11"/>
            <p:cNvSpPr/>
            <p:nvPr/>
          </p:nvSpPr>
          <p:spPr>
            <a:xfrm>
              <a:off x="2978175" y="3240450"/>
              <a:ext cx="81300" cy="82450"/>
            </a:xfrm>
            <a:custGeom>
              <a:rect b="b" l="l" r="r" t="t"/>
              <a:pathLst>
                <a:path extrusionOk="0" h="3298" w="3252">
                  <a:moveTo>
                    <a:pt x="2149" y="825"/>
                  </a:moveTo>
                  <a:cubicBezTo>
                    <a:pt x="2241" y="836"/>
                    <a:pt x="2323" y="836"/>
                    <a:pt x="2404" y="836"/>
                  </a:cubicBezTo>
                  <a:lnTo>
                    <a:pt x="2984" y="836"/>
                  </a:lnTo>
                  <a:cubicBezTo>
                    <a:pt x="3159" y="836"/>
                    <a:pt x="3228" y="906"/>
                    <a:pt x="3240" y="1068"/>
                  </a:cubicBezTo>
                  <a:cubicBezTo>
                    <a:pt x="3251" y="1324"/>
                    <a:pt x="3251" y="1591"/>
                    <a:pt x="3182" y="1846"/>
                  </a:cubicBezTo>
                  <a:cubicBezTo>
                    <a:pt x="3135" y="2009"/>
                    <a:pt x="3054" y="2102"/>
                    <a:pt x="2892" y="2113"/>
                  </a:cubicBezTo>
                  <a:cubicBezTo>
                    <a:pt x="2729" y="2113"/>
                    <a:pt x="2590" y="2148"/>
                    <a:pt x="2462" y="2229"/>
                  </a:cubicBezTo>
                  <a:cubicBezTo>
                    <a:pt x="2427" y="2241"/>
                    <a:pt x="2404" y="2253"/>
                    <a:pt x="2358" y="2287"/>
                  </a:cubicBezTo>
                  <a:lnTo>
                    <a:pt x="2358" y="2636"/>
                  </a:lnTo>
                  <a:lnTo>
                    <a:pt x="2358" y="2845"/>
                  </a:lnTo>
                  <a:cubicBezTo>
                    <a:pt x="2323" y="3077"/>
                    <a:pt x="2253" y="3181"/>
                    <a:pt x="2021" y="3228"/>
                  </a:cubicBezTo>
                  <a:cubicBezTo>
                    <a:pt x="1800" y="3251"/>
                    <a:pt x="1603" y="3274"/>
                    <a:pt x="1382" y="3286"/>
                  </a:cubicBezTo>
                  <a:cubicBezTo>
                    <a:pt x="1185" y="3297"/>
                    <a:pt x="1139" y="3239"/>
                    <a:pt x="1139" y="3019"/>
                  </a:cubicBezTo>
                  <a:lnTo>
                    <a:pt x="1139" y="2322"/>
                  </a:lnTo>
                  <a:cubicBezTo>
                    <a:pt x="1081" y="2311"/>
                    <a:pt x="1011" y="2299"/>
                    <a:pt x="930" y="2299"/>
                  </a:cubicBezTo>
                  <a:lnTo>
                    <a:pt x="291" y="2299"/>
                  </a:lnTo>
                  <a:cubicBezTo>
                    <a:pt x="94" y="2299"/>
                    <a:pt x="36" y="2253"/>
                    <a:pt x="24" y="2055"/>
                  </a:cubicBezTo>
                  <a:cubicBezTo>
                    <a:pt x="1" y="1858"/>
                    <a:pt x="24" y="1660"/>
                    <a:pt x="24" y="1475"/>
                  </a:cubicBezTo>
                  <a:cubicBezTo>
                    <a:pt x="24" y="1277"/>
                    <a:pt x="105" y="1150"/>
                    <a:pt x="280" y="1103"/>
                  </a:cubicBezTo>
                  <a:cubicBezTo>
                    <a:pt x="465" y="1045"/>
                    <a:pt x="663" y="1010"/>
                    <a:pt x="848" y="964"/>
                  </a:cubicBezTo>
                  <a:cubicBezTo>
                    <a:pt x="906" y="952"/>
                    <a:pt x="964" y="929"/>
                    <a:pt x="1023" y="929"/>
                  </a:cubicBezTo>
                  <a:cubicBezTo>
                    <a:pt x="1069" y="778"/>
                    <a:pt x="1034" y="616"/>
                    <a:pt x="1046" y="465"/>
                  </a:cubicBezTo>
                  <a:cubicBezTo>
                    <a:pt x="1069" y="383"/>
                    <a:pt x="1081" y="279"/>
                    <a:pt x="1104" y="209"/>
                  </a:cubicBezTo>
                  <a:cubicBezTo>
                    <a:pt x="1162" y="82"/>
                    <a:pt x="1278" y="0"/>
                    <a:pt x="1429" y="0"/>
                  </a:cubicBezTo>
                  <a:lnTo>
                    <a:pt x="1974" y="0"/>
                  </a:lnTo>
                  <a:cubicBezTo>
                    <a:pt x="2149" y="0"/>
                    <a:pt x="2195" y="58"/>
                    <a:pt x="2207" y="221"/>
                  </a:cubicBezTo>
                  <a:cubicBezTo>
                    <a:pt x="2207" y="337"/>
                    <a:pt x="2195" y="465"/>
                    <a:pt x="2195" y="581"/>
                  </a:cubicBezTo>
                  <a:cubicBezTo>
                    <a:pt x="2172" y="674"/>
                    <a:pt x="2149" y="732"/>
                    <a:pt x="2149" y="825"/>
                  </a:cubicBezTo>
                  <a:close/>
                  <a:moveTo>
                    <a:pt x="2067" y="2125"/>
                  </a:moveTo>
                  <a:cubicBezTo>
                    <a:pt x="2346" y="1974"/>
                    <a:pt x="2613" y="1893"/>
                    <a:pt x="2903" y="1835"/>
                  </a:cubicBezTo>
                  <a:cubicBezTo>
                    <a:pt x="3008" y="1602"/>
                    <a:pt x="3019" y="1370"/>
                    <a:pt x="2984" y="1138"/>
                  </a:cubicBezTo>
                  <a:cubicBezTo>
                    <a:pt x="2880" y="1080"/>
                    <a:pt x="2776" y="1103"/>
                    <a:pt x="2671" y="1092"/>
                  </a:cubicBezTo>
                  <a:lnTo>
                    <a:pt x="2033" y="1092"/>
                  </a:lnTo>
                  <a:cubicBezTo>
                    <a:pt x="1916" y="1092"/>
                    <a:pt x="1858" y="1022"/>
                    <a:pt x="1882" y="917"/>
                  </a:cubicBezTo>
                  <a:cubicBezTo>
                    <a:pt x="1893" y="767"/>
                    <a:pt x="1916" y="616"/>
                    <a:pt x="1928" y="476"/>
                  </a:cubicBezTo>
                  <a:cubicBezTo>
                    <a:pt x="1928" y="418"/>
                    <a:pt x="1916" y="360"/>
                    <a:pt x="1905" y="279"/>
                  </a:cubicBezTo>
                  <a:lnTo>
                    <a:pt x="1522" y="279"/>
                  </a:lnTo>
                  <a:cubicBezTo>
                    <a:pt x="1348" y="279"/>
                    <a:pt x="1313" y="325"/>
                    <a:pt x="1290" y="500"/>
                  </a:cubicBezTo>
                  <a:lnTo>
                    <a:pt x="1290" y="999"/>
                  </a:lnTo>
                  <a:cubicBezTo>
                    <a:pt x="1290" y="1138"/>
                    <a:pt x="1231" y="1196"/>
                    <a:pt x="1092" y="1231"/>
                  </a:cubicBezTo>
                  <a:cubicBezTo>
                    <a:pt x="1034" y="1243"/>
                    <a:pt x="976" y="1243"/>
                    <a:pt x="906" y="1243"/>
                  </a:cubicBezTo>
                  <a:cubicBezTo>
                    <a:pt x="732" y="1289"/>
                    <a:pt x="570" y="1312"/>
                    <a:pt x="396" y="1359"/>
                  </a:cubicBezTo>
                  <a:cubicBezTo>
                    <a:pt x="338" y="1370"/>
                    <a:pt x="280" y="1428"/>
                    <a:pt x="268" y="1475"/>
                  </a:cubicBezTo>
                  <a:cubicBezTo>
                    <a:pt x="233" y="1672"/>
                    <a:pt x="210" y="1881"/>
                    <a:pt x="291" y="2078"/>
                  </a:cubicBezTo>
                  <a:lnTo>
                    <a:pt x="616" y="2078"/>
                  </a:lnTo>
                  <a:lnTo>
                    <a:pt x="1104" y="2078"/>
                  </a:lnTo>
                  <a:cubicBezTo>
                    <a:pt x="1220" y="2078"/>
                    <a:pt x="1324" y="2102"/>
                    <a:pt x="1417" y="2183"/>
                  </a:cubicBezTo>
                  <a:cubicBezTo>
                    <a:pt x="1371" y="2461"/>
                    <a:pt x="1371" y="2740"/>
                    <a:pt x="1429" y="3007"/>
                  </a:cubicBezTo>
                  <a:cubicBezTo>
                    <a:pt x="1661" y="3030"/>
                    <a:pt x="1858" y="3030"/>
                    <a:pt x="2067" y="2926"/>
                  </a:cubicBezTo>
                  <a:cubicBezTo>
                    <a:pt x="2114" y="2682"/>
                    <a:pt x="2079" y="2415"/>
                    <a:pt x="2067" y="21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2" name="Google Shape;662;p11"/>
          <p:cNvGrpSpPr/>
          <p:nvPr/>
        </p:nvGrpSpPr>
        <p:grpSpPr>
          <a:xfrm flipH="1" rot="-6698716">
            <a:off x="8427757" y="846037"/>
            <a:ext cx="1139236" cy="832555"/>
            <a:chOff x="3261275" y="2943825"/>
            <a:chExt cx="293325" cy="214350"/>
          </a:xfrm>
        </p:grpSpPr>
        <p:sp>
          <p:nvSpPr>
            <p:cNvPr id="663" name="Google Shape;663;p11"/>
            <p:cNvSpPr/>
            <p:nvPr/>
          </p:nvSpPr>
          <p:spPr>
            <a:xfrm>
              <a:off x="3432400" y="3092650"/>
              <a:ext cx="43550" cy="51800"/>
            </a:xfrm>
            <a:custGeom>
              <a:rect b="b" l="l" r="r" t="t"/>
              <a:pathLst>
                <a:path extrusionOk="0" h="2072" w="1742">
                  <a:moveTo>
                    <a:pt x="442" y="270"/>
                  </a:moveTo>
                  <a:cubicBezTo>
                    <a:pt x="813" y="537"/>
                    <a:pt x="1742" y="1396"/>
                    <a:pt x="987" y="1756"/>
                  </a:cubicBezTo>
                  <a:cubicBezTo>
                    <a:pt x="922" y="1787"/>
                    <a:pt x="860" y="1801"/>
                    <a:pt x="804" y="1801"/>
                  </a:cubicBezTo>
                  <a:cubicBezTo>
                    <a:pt x="501" y="1801"/>
                    <a:pt x="328" y="1403"/>
                    <a:pt x="279" y="1129"/>
                  </a:cubicBezTo>
                  <a:cubicBezTo>
                    <a:pt x="221" y="828"/>
                    <a:pt x="279" y="526"/>
                    <a:pt x="442" y="270"/>
                  </a:cubicBezTo>
                  <a:close/>
                  <a:moveTo>
                    <a:pt x="498" y="0"/>
                  </a:moveTo>
                  <a:cubicBezTo>
                    <a:pt x="413" y="0"/>
                    <a:pt x="171" y="280"/>
                    <a:pt x="116" y="444"/>
                  </a:cubicBezTo>
                  <a:cubicBezTo>
                    <a:pt x="24" y="700"/>
                    <a:pt x="0" y="1002"/>
                    <a:pt x="35" y="1164"/>
                  </a:cubicBezTo>
                  <a:cubicBezTo>
                    <a:pt x="91" y="1569"/>
                    <a:pt x="376" y="2071"/>
                    <a:pt x="847" y="2071"/>
                  </a:cubicBezTo>
                  <a:cubicBezTo>
                    <a:pt x="863" y="2071"/>
                    <a:pt x="878" y="2071"/>
                    <a:pt x="894" y="2070"/>
                  </a:cubicBezTo>
                  <a:cubicBezTo>
                    <a:pt x="1324" y="2046"/>
                    <a:pt x="1672" y="1570"/>
                    <a:pt x="1556" y="1141"/>
                  </a:cubicBezTo>
                  <a:cubicBezTo>
                    <a:pt x="1486" y="897"/>
                    <a:pt x="1312" y="677"/>
                    <a:pt x="1138" y="526"/>
                  </a:cubicBezTo>
                  <a:cubicBezTo>
                    <a:pt x="952" y="352"/>
                    <a:pt x="755" y="85"/>
                    <a:pt x="511" y="3"/>
                  </a:cubicBezTo>
                  <a:cubicBezTo>
                    <a:pt x="507" y="1"/>
                    <a:pt x="503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11"/>
            <p:cNvSpPr/>
            <p:nvPr/>
          </p:nvSpPr>
          <p:spPr>
            <a:xfrm>
              <a:off x="3261275" y="2943825"/>
              <a:ext cx="293325" cy="214350"/>
            </a:xfrm>
            <a:custGeom>
              <a:rect b="b" l="l" r="r" t="t"/>
              <a:pathLst>
                <a:path extrusionOk="0" h="8574" w="11733">
                  <a:moveTo>
                    <a:pt x="1319" y="639"/>
                  </a:moveTo>
                  <a:lnTo>
                    <a:pt x="1319" y="639"/>
                  </a:lnTo>
                  <a:cubicBezTo>
                    <a:pt x="2693" y="1482"/>
                    <a:pt x="4537" y="2485"/>
                    <a:pt x="4581" y="2485"/>
                  </a:cubicBezTo>
                  <a:cubicBezTo>
                    <a:pt x="4581" y="2485"/>
                    <a:pt x="4581" y="2485"/>
                    <a:pt x="4582" y="2485"/>
                  </a:cubicBezTo>
                  <a:cubicBezTo>
                    <a:pt x="5208" y="2799"/>
                    <a:pt x="6010" y="2903"/>
                    <a:pt x="6671" y="3066"/>
                  </a:cubicBezTo>
                  <a:cubicBezTo>
                    <a:pt x="7054" y="3147"/>
                    <a:pt x="8180" y="3367"/>
                    <a:pt x="8389" y="3391"/>
                  </a:cubicBezTo>
                  <a:cubicBezTo>
                    <a:pt x="8406" y="3396"/>
                    <a:pt x="8424" y="3399"/>
                    <a:pt x="8441" y="3399"/>
                  </a:cubicBezTo>
                  <a:cubicBezTo>
                    <a:pt x="8494" y="3399"/>
                    <a:pt x="8540" y="3371"/>
                    <a:pt x="8540" y="3309"/>
                  </a:cubicBezTo>
                  <a:cubicBezTo>
                    <a:pt x="8553" y="2663"/>
                    <a:pt x="9264" y="2281"/>
                    <a:pt x="9921" y="2281"/>
                  </a:cubicBezTo>
                  <a:cubicBezTo>
                    <a:pt x="10432" y="2281"/>
                    <a:pt x="10910" y="2512"/>
                    <a:pt x="11001" y="3031"/>
                  </a:cubicBezTo>
                  <a:cubicBezTo>
                    <a:pt x="11048" y="3367"/>
                    <a:pt x="10874" y="3901"/>
                    <a:pt x="10526" y="4041"/>
                  </a:cubicBezTo>
                  <a:cubicBezTo>
                    <a:pt x="10414" y="4078"/>
                    <a:pt x="10295" y="4091"/>
                    <a:pt x="10176" y="4091"/>
                  </a:cubicBezTo>
                  <a:cubicBezTo>
                    <a:pt x="9996" y="4091"/>
                    <a:pt x="9815" y="4062"/>
                    <a:pt x="9655" y="4041"/>
                  </a:cubicBezTo>
                  <a:cubicBezTo>
                    <a:pt x="9307" y="3983"/>
                    <a:pt x="8958" y="3890"/>
                    <a:pt x="8622" y="3820"/>
                  </a:cubicBezTo>
                  <a:cubicBezTo>
                    <a:pt x="7879" y="3634"/>
                    <a:pt x="5139" y="2857"/>
                    <a:pt x="4489" y="2648"/>
                  </a:cubicBezTo>
                  <a:cubicBezTo>
                    <a:pt x="4454" y="2624"/>
                    <a:pt x="4431" y="2624"/>
                    <a:pt x="4396" y="2624"/>
                  </a:cubicBezTo>
                  <a:cubicBezTo>
                    <a:pt x="4280" y="2624"/>
                    <a:pt x="4210" y="2752"/>
                    <a:pt x="4338" y="2857"/>
                  </a:cubicBezTo>
                  <a:cubicBezTo>
                    <a:pt x="4872" y="3298"/>
                    <a:pt x="6961" y="5225"/>
                    <a:pt x="7495" y="5759"/>
                  </a:cubicBezTo>
                  <a:cubicBezTo>
                    <a:pt x="7751" y="6003"/>
                    <a:pt x="8006" y="6258"/>
                    <a:pt x="8227" y="6537"/>
                  </a:cubicBezTo>
                  <a:cubicBezTo>
                    <a:pt x="8413" y="6746"/>
                    <a:pt x="8633" y="6978"/>
                    <a:pt x="8691" y="7268"/>
                  </a:cubicBezTo>
                  <a:cubicBezTo>
                    <a:pt x="8761" y="7640"/>
                    <a:pt x="8401" y="8069"/>
                    <a:pt x="8076" y="8197"/>
                  </a:cubicBezTo>
                  <a:cubicBezTo>
                    <a:pt x="7969" y="8241"/>
                    <a:pt x="7863" y="8261"/>
                    <a:pt x="7761" y="8261"/>
                  </a:cubicBezTo>
                  <a:cubicBezTo>
                    <a:pt x="6815" y="8261"/>
                    <a:pt x="6161" y="6523"/>
                    <a:pt x="7031" y="5968"/>
                  </a:cubicBezTo>
                  <a:cubicBezTo>
                    <a:pt x="7124" y="5910"/>
                    <a:pt x="7078" y="5840"/>
                    <a:pt x="7020" y="5782"/>
                  </a:cubicBezTo>
                  <a:cubicBezTo>
                    <a:pt x="6892" y="5620"/>
                    <a:pt x="6102" y="4772"/>
                    <a:pt x="5847" y="4505"/>
                  </a:cubicBezTo>
                  <a:cubicBezTo>
                    <a:pt x="5371" y="4006"/>
                    <a:pt x="4860" y="3391"/>
                    <a:pt x="4268" y="3019"/>
                  </a:cubicBezTo>
                  <a:cubicBezTo>
                    <a:pt x="4268" y="2996"/>
                    <a:pt x="2422" y="1928"/>
                    <a:pt x="983" y="1208"/>
                  </a:cubicBezTo>
                  <a:lnTo>
                    <a:pt x="983" y="1208"/>
                  </a:lnTo>
                  <a:cubicBezTo>
                    <a:pt x="1134" y="1255"/>
                    <a:pt x="1250" y="1313"/>
                    <a:pt x="1377" y="1371"/>
                  </a:cubicBezTo>
                  <a:cubicBezTo>
                    <a:pt x="1958" y="1626"/>
                    <a:pt x="2527" y="1916"/>
                    <a:pt x="3130" y="2125"/>
                  </a:cubicBezTo>
                  <a:cubicBezTo>
                    <a:pt x="3156" y="2134"/>
                    <a:pt x="3186" y="2139"/>
                    <a:pt x="3215" y="2139"/>
                  </a:cubicBezTo>
                  <a:cubicBezTo>
                    <a:pt x="3264" y="2139"/>
                    <a:pt x="3309" y="2123"/>
                    <a:pt x="3316" y="2079"/>
                  </a:cubicBezTo>
                  <a:cubicBezTo>
                    <a:pt x="3316" y="2032"/>
                    <a:pt x="3223" y="1963"/>
                    <a:pt x="3223" y="1963"/>
                  </a:cubicBezTo>
                  <a:cubicBezTo>
                    <a:pt x="2736" y="1568"/>
                    <a:pt x="2178" y="1231"/>
                    <a:pt x="1656" y="906"/>
                  </a:cubicBezTo>
                  <a:cubicBezTo>
                    <a:pt x="1540" y="825"/>
                    <a:pt x="1435" y="744"/>
                    <a:pt x="1319" y="639"/>
                  </a:cubicBezTo>
                  <a:close/>
                  <a:moveTo>
                    <a:pt x="542" y="1"/>
                  </a:moveTo>
                  <a:cubicBezTo>
                    <a:pt x="495" y="1"/>
                    <a:pt x="484" y="59"/>
                    <a:pt x="553" y="152"/>
                  </a:cubicBezTo>
                  <a:cubicBezTo>
                    <a:pt x="948" y="593"/>
                    <a:pt x="1726" y="1173"/>
                    <a:pt x="2376" y="1626"/>
                  </a:cubicBezTo>
                  <a:cubicBezTo>
                    <a:pt x="1656" y="1324"/>
                    <a:pt x="739" y="953"/>
                    <a:pt x="147" y="848"/>
                  </a:cubicBezTo>
                  <a:cubicBezTo>
                    <a:pt x="127" y="844"/>
                    <a:pt x="110" y="842"/>
                    <a:pt x="94" y="842"/>
                  </a:cubicBezTo>
                  <a:cubicBezTo>
                    <a:pt x="27" y="842"/>
                    <a:pt x="0" y="878"/>
                    <a:pt x="19" y="906"/>
                  </a:cubicBezTo>
                  <a:cubicBezTo>
                    <a:pt x="19" y="906"/>
                    <a:pt x="31" y="918"/>
                    <a:pt x="31" y="929"/>
                  </a:cubicBezTo>
                  <a:cubicBezTo>
                    <a:pt x="658" y="1440"/>
                    <a:pt x="1412" y="1800"/>
                    <a:pt x="2120" y="2183"/>
                  </a:cubicBezTo>
                  <a:cubicBezTo>
                    <a:pt x="2771" y="2520"/>
                    <a:pt x="3421" y="2903"/>
                    <a:pt x="4106" y="3193"/>
                  </a:cubicBezTo>
                  <a:cubicBezTo>
                    <a:pt x="4140" y="3205"/>
                    <a:pt x="5998" y="4935"/>
                    <a:pt x="6822" y="5863"/>
                  </a:cubicBezTo>
                  <a:cubicBezTo>
                    <a:pt x="5708" y="6630"/>
                    <a:pt x="6784" y="8573"/>
                    <a:pt x="7895" y="8573"/>
                  </a:cubicBezTo>
                  <a:cubicBezTo>
                    <a:pt x="8231" y="8573"/>
                    <a:pt x="8571" y="8395"/>
                    <a:pt x="8854" y="7953"/>
                  </a:cubicBezTo>
                  <a:cubicBezTo>
                    <a:pt x="9457" y="6989"/>
                    <a:pt x="8180" y="6038"/>
                    <a:pt x="7600" y="5469"/>
                  </a:cubicBezTo>
                  <a:cubicBezTo>
                    <a:pt x="7043" y="4923"/>
                    <a:pt x="6404" y="4459"/>
                    <a:pt x="5859" y="3855"/>
                  </a:cubicBezTo>
                  <a:cubicBezTo>
                    <a:pt x="5673" y="3658"/>
                    <a:pt x="5475" y="3425"/>
                    <a:pt x="5243" y="3216"/>
                  </a:cubicBezTo>
                  <a:lnTo>
                    <a:pt x="5243" y="3216"/>
                  </a:lnTo>
                  <a:cubicBezTo>
                    <a:pt x="5545" y="3309"/>
                    <a:pt x="5847" y="3367"/>
                    <a:pt x="6126" y="3425"/>
                  </a:cubicBezTo>
                  <a:cubicBezTo>
                    <a:pt x="6903" y="3565"/>
                    <a:pt x="7635" y="3878"/>
                    <a:pt x="8401" y="4064"/>
                  </a:cubicBezTo>
                  <a:cubicBezTo>
                    <a:pt x="8854" y="4175"/>
                    <a:pt x="9522" y="4409"/>
                    <a:pt x="10107" y="4409"/>
                  </a:cubicBezTo>
                  <a:cubicBezTo>
                    <a:pt x="10557" y="4409"/>
                    <a:pt x="10959" y="4271"/>
                    <a:pt x="11176" y="3832"/>
                  </a:cubicBezTo>
                  <a:cubicBezTo>
                    <a:pt x="11733" y="2678"/>
                    <a:pt x="10780" y="2065"/>
                    <a:pt x="9830" y="2065"/>
                  </a:cubicBezTo>
                  <a:cubicBezTo>
                    <a:pt x="9098" y="2065"/>
                    <a:pt x="8367" y="2430"/>
                    <a:pt x="8331" y="3193"/>
                  </a:cubicBezTo>
                  <a:cubicBezTo>
                    <a:pt x="7112" y="2973"/>
                    <a:pt x="4640" y="2299"/>
                    <a:pt x="4628" y="2276"/>
                  </a:cubicBezTo>
                  <a:cubicBezTo>
                    <a:pt x="4036" y="1847"/>
                    <a:pt x="3363" y="1498"/>
                    <a:pt x="2724" y="1115"/>
                  </a:cubicBezTo>
                  <a:cubicBezTo>
                    <a:pt x="2028" y="709"/>
                    <a:pt x="1331" y="268"/>
                    <a:pt x="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11"/>
            <p:cNvSpPr/>
            <p:nvPr/>
          </p:nvSpPr>
          <p:spPr>
            <a:xfrm>
              <a:off x="3476500" y="3005250"/>
              <a:ext cx="55750" cy="36425"/>
            </a:xfrm>
            <a:custGeom>
              <a:rect b="b" l="l" r="r" t="t"/>
              <a:pathLst>
                <a:path extrusionOk="0" h="1457" w="2230">
                  <a:moveTo>
                    <a:pt x="1347" y="239"/>
                  </a:moveTo>
                  <a:cubicBezTo>
                    <a:pt x="1578" y="239"/>
                    <a:pt x="1789" y="330"/>
                    <a:pt x="1824" y="609"/>
                  </a:cubicBezTo>
                  <a:cubicBezTo>
                    <a:pt x="1869" y="1031"/>
                    <a:pt x="1598" y="1162"/>
                    <a:pt x="1259" y="1162"/>
                  </a:cubicBezTo>
                  <a:cubicBezTo>
                    <a:pt x="908" y="1162"/>
                    <a:pt x="486" y="1022"/>
                    <a:pt x="268" y="922"/>
                  </a:cubicBezTo>
                  <a:cubicBezTo>
                    <a:pt x="407" y="655"/>
                    <a:pt x="639" y="446"/>
                    <a:pt x="907" y="330"/>
                  </a:cubicBezTo>
                  <a:cubicBezTo>
                    <a:pt x="1032" y="279"/>
                    <a:pt x="1194" y="239"/>
                    <a:pt x="1347" y="239"/>
                  </a:cubicBezTo>
                  <a:close/>
                  <a:moveTo>
                    <a:pt x="1339" y="0"/>
                  </a:moveTo>
                  <a:cubicBezTo>
                    <a:pt x="1158" y="0"/>
                    <a:pt x="972" y="42"/>
                    <a:pt x="814" y="109"/>
                  </a:cubicBezTo>
                  <a:cubicBezTo>
                    <a:pt x="663" y="167"/>
                    <a:pt x="419" y="342"/>
                    <a:pt x="245" y="562"/>
                  </a:cubicBezTo>
                  <a:cubicBezTo>
                    <a:pt x="129" y="713"/>
                    <a:pt x="1" y="1085"/>
                    <a:pt x="59" y="1131"/>
                  </a:cubicBezTo>
                  <a:cubicBezTo>
                    <a:pt x="256" y="1305"/>
                    <a:pt x="581" y="1328"/>
                    <a:pt x="825" y="1386"/>
                  </a:cubicBezTo>
                  <a:cubicBezTo>
                    <a:pt x="974" y="1424"/>
                    <a:pt x="1148" y="1456"/>
                    <a:pt x="1314" y="1456"/>
                  </a:cubicBezTo>
                  <a:cubicBezTo>
                    <a:pt x="1406" y="1456"/>
                    <a:pt x="1497" y="1446"/>
                    <a:pt x="1580" y="1421"/>
                  </a:cubicBezTo>
                  <a:cubicBezTo>
                    <a:pt x="1998" y="1305"/>
                    <a:pt x="2230" y="748"/>
                    <a:pt x="2033" y="365"/>
                  </a:cubicBezTo>
                  <a:cubicBezTo>
                    <a:pt x="1898" y="102"/>
                    <a:pt x="1624" y="0"/>
                    <a:pt x="1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11"/>
            <p:cNvSpPr/>
            <p:nvPr/>
          </p:nvSpPr>
          <p:spPr>
            <a:xfrm>
              <a:off x="3352000" y="2998975"/>
              <a:ext cx="11625" cy="11050"/>
            </a:xfrm>
            <a:custGeom>
              <a:rect b="b" l="l" r="r" t="t"/>
              <a:pathLst>
                <a:path extrusionOk="0" h="442" w="465">
                  <a:moveTo>
                    <a:pt x="233" y="0"/>
                  </a:moveTo>
                  <a:cubicBezTo>
                    <a:pt x="117" y="0"/>
                    <a:pt x="1" y="105"/>
                    <a:pt x="12" y="221"/>
                  </a:cubicBezTo>
                  <a:cubicBezTo>
                    <a:pt x="12" y="337"/>
                    <a:pt x="117" y="442"/>
                    <a:pt x="233" y="442"/>
                  </a:cubicBezTo>
                  <a:cubicBezTo>
                    <a:pt x="349" y="442"/>
                    <a:pt x="465" y="337"/>
                    <a:pt x="453" y="221"/>
                  </a:cubicBezTo>
                  <a:cubicBezTo>
                    <a:pt x="453" y="105"/>
                    <a:pt x="361" y="0"/>
                    <a:pt x="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7" name="Google Shape;667;p11"/>
          <p:cNvSpPr/>
          <p:nvPr/>
        </p:nvSpPr>
        <p:spPr>
          <a:xfrm flipH="1" rot="-1720377">
            <a:off x="743057" y="-323487"/>
            <a:ext cx="927086" cy="845552"/>
          </a:xfrm>
          <a:custGeom>
            <a:rect b="b" l="l" r="r" t="t"/>
            <a:pathLst>
              <a:path extrusionOk="0" h="8624" w="9977">
                <a:moveTo>
                  <a:pt x="6855" y="309"/>
                </a:moveTo>
                <a:cubicBezTo>
                  <a:pt x="8143" y="309"/>
                  <a:pt x="8260" y="2113"/>
                  <a:pt x="8151" y="3106"/>
                </a:cubicBezTo>
                <a:cubicBezTo>
                  <a:pt x="8139" y="3245"/>
                  <a:pt x="8104" y="3396"/>
                  <a:pt x="8081" y="3535"/>
                </a:cubicBezTo>
                <a:cubicBezTo>
                  <a:pt x="7733" y="3570"/>
                  <a:pt x="7384" y="3593"/>
                  <a:pt x="7036" y="3686"/>
                </a:cubicBezTo>
                <a:cubicBezTo>
                  <a:pt x="6978" y="3698"/>
                  <a:pt x="6932" y="3744"/>
                  <a:pt x="6932" y="3802"/>
                </a:cubicBezTo>
                <a:cubicBezTo>
                  <a:pt x="6920" y="4151"/>
                  <a:pt x="6874" y="4685"/>
                  <a:pt x="6757" y="5091"/>
                </a:cubicBezTo>
                <a:cubicBezTo>
                  <a:pt x="6653" y="4545"/>
                  <a:pt x="6641" y="3976"/>
                  <a:pt x="6525" y="3442"/>
                </a:cubicBezTo>
                <a:cubicBezTo>
                  <a:pt x="6444" y="3048"/>
                  <a:pt x="6444" y="2549"/>
                  <a:pt x="6235" y="2189"/>
                </a:cubicBezTo>
                <a:cubicBezTo>
                  <a:pt x="6212" y="2147"/>
                  <a:pt x="6172" y="2127"/>
                  <a:pt x="6131" y="2127"/>
                </a:cubicBezTo>
                <a:cubicBezTo>
                  <a:pt x="6071" y="2127"/>
                  <a:pt x="6010" y="2170"/>
                  <a:pt x="6003" y="2247"/>
                </a:cubicBezTo>
                <a:cubicBezTo>
                  <a:pt x="5933" y="2932"/>
                  <a:pt x="5817" y="3628"/>
                  <a:pt x="5806" y="4313"/>
                </a:cubicBezTo>
                <a:cubicBezTo>
                  <a:pt x="5652" y="4272"/>
                  <a:pt x="5420" y="4245"/>
                  <a:pt x="5185" y="4245"/>
                </a:cubicBezTo>
                <a:cubicBezTo>
                  <a:pt x="4887" y="4245"/>
                  <a:pt x="4585" y="4289"/>
                  <a:pt x="4436" y="4406"/>
                </a:cubicBezTo>
                <a:cubicBezTo>
                  <a:pt x="4273" y="4534"/>
                  <a:pt x="4308" y="4743"/>
                  <a:pt x="4273" y="4928"/>
                </a:cubicBezTo>
                <a:cubicBezTo>
                  <a:pt x="4250" y="5207"/>
                  <a:pt x="4250" y="5474"/>
                  <a:pt x="4238" y="5741"/>
                </a:cubicBezTo>
                <a:cubicBezTo>
                  <a:pt x="3855" y="4557"/>
                  <a:pt x="3600" y="3303"/>
                  <a:pt x="3205" y="2131"/>
                </a:cubicBezTo>
                <a:cubicBezTo>
                  <a:pt x="3180" y="2062"/>
                  <a:pt x="3114" y="2020"/>
                  <a:pt x="3051" y="2020"/>
                </a:cubicBezTo>
                <a:cubicBezTo>
                  <a:pt x="2998" y="2020"/>
                  <a:pt x="2948" y="2050"/>
                  <a:pt x="2926" y="2119"/>
                </a:cubicBezTo>
                <a:cubicBezTo>
                  <a:pt x="2694" y="2804"/>
                  <a:pt x="2694" y="3698"/>
                  <a:pt x="2764" y="4487"/>
                </a:cubicBezTo>
                <a:cubicBezTo>
                  <a:pt x="2520" y="4081"/>
                  <a:pt x="2265" y="3698"/>
                  <a:pt x="1882" y="3408"/>
                </a:cubicBezTo>
                <a:cubicBezTo>
                  <a:pt x="1865" y="3394"/>
                  <a:pt x="1847" y="3389"/>
                  <a:pt x="1831" y="3389"/>
                </a:cubicBezTo>
                <a:cubicBezTo>
                  <a:pt x="1789" y="3389"/>
                  <a:pt x="1751" y="3424"/>
                  <a:pt x="1742" y="3466"/>
                </a:cubicBezTo>
                <a:cubicBezTo>
                  <a:pt x="1638" y="3791"/>
                  <a:pt x="1707" y="4290"/>
                  <a:pt x="1464" y="4511"/>
                </a:cubicBezTo>
                <a:cubicBezTo>
                  <a:pt x="1406" y="4557"/>
                  <a:pt x="1313" y="4603"/>
                  <a:pt x="1220" y="4627"/>
                </a:cubicBezTo>
                <a:cubicBezTo>
                  <a:pt x="1046" y="4348"/>
                  <a:pt x="895" y="4058"/>
                  <a:pt x="790" y="3744"/>
                </a:cubicBezTo>
                <a:cubicBezTo>
                  <a:pt x="430" y="2583"/>
                  <a:pt x="535" y="1121"/>
                  <a:pt x="1754" y="517"/>
                </a:cubicBezTo>
                <a:cubicBezTo>
                  <a:pt x="1956" y="419"/>
                  <a:pt x="2164" y="375"/>
                  <a:pt x="2371" y="375"/>
                </a:cubicBezTo>
                <a:cubicBezTo>
                  <a:pt x="3409" y="375"/>
                  <a:pt x="4437" y="1480"/>
                  <a:pt x="4796" y="2351"/>
                </a:cubicBezTo>
                <a:cubicBezTo>
                  <a:pt x="4797" y="2355"/>
                  <a:pt x="4799" y="2357"/>
                  <a:pt x="4802" y="2357"/>
                </a:cubicBezTo>
                <a:cubicBezTo>
                  <a:pt x="4883" y="2357"/>
                  <a:pt x="5449" y="1004"/>
                  <a:pt x="5875" y="656"/>
                </a:cubicBezTo>
                <a:cubicBezTo>
                  <a:pt x="6073" y="494"/>
                  <a:pt x="6305" y="378"/>
                  <a:pt x="6595" y="331"/>
                </a:cubicBezTo>
                <a:cubicBezTo>
                  <a:pt x="6687" y="316"/>
                  <a:pt x="6773" y="309"/>
                  <a:pt x="6855" y="309"/>
                </a:cubicBezTo>
                <a:close/>
                <a:moveTo>
                  <a:pt x="3101" y="2676"/>
                </a:moveTo>
                <a:cubicBezTo>
                  <a:pt x="3530" y="3942"/>
                  <a:pt x="3716" y="5323"/>
                  <a:pt x="4203" y="6554"/>
                </a:cubicBezTo>
                <a:cubicBezTo>
                  <a:pt x="4225" y="6610"/>
                  <a:pt x="4266" y="6632"/>
                  <a:pt x="4310" y="6632"/>
                </a:cubicBezTo>
                <a:cubicBezTo>
                  <a:pt x="4384" y="6632"/>
                  <a:pt x="4468" y="6569"/>
                  <a:pt x="4482" y="6496"/>
                </a:cubicBezTo>
                <a:cubicBezTo>
                  <a:pt x="4505" y="6229"/>
                  <a:pt x="4517" y="5938"/>
                  <a:pt x="4540" y="5660"/>
                </a:cubicBezTo>
                <a:cubicBezTo>
                  <a:pt x="4552" y="5451"/>
                  <a:pt x="4494" y="5033"/>
                  <a:pt x="4587" y="4847"/>
                </a:cubicBezTo>
                <a:cubicBezTo>
                  <a:pt x="4683" y="4629"/>
                  <a:pt x="5107" y="4542"/>
                  <a:pt x="5450" y="4542"/>
                </a:cubicBezTo>
                <a:cubicBezTo>
                  <a:pt x="5563" y="4542"/>
                  <a:pt x="5667" y="4551"/>
                  <a:pt x="5747" y="4569"/>
                </a:cubicBezTo>
                <a:cubicBezTo>
                  <a:pt x="5757" y="4571"/>
                  <a:pt x="5767" y="4572"/>
                  <a:pt x="5776" y="4572"/>
                </a:cubicBezTo>
                <a:cubicBezTo>
                  <a:pt x="5821" y="4572"/>
                  <a:pt x="5858" y="4549"/>
                  <a:pt x="5887" y="4511"/>
                </a:cubicBezTo>
                <a:cubicBezTo>
                  <a:pt x="5898" y="4511"/>
                  <a:pt x="5898" y="4499"/>
                  <a:pt x="5898" y="4499"/>
                </a:cubicBezTo>
                <a:cubicBezTo>
                  <a:pt x="6131" y="4046"/>
                  <a:pt x="6177" y="3466"/>
                  <a:pt x="6189" y="2920"/>
                </a:cubicBezTo>
                <a:cubicBezTo>
                  <a:pt x="6235" y="3210"/>
                  <a:pt x="6258" y="3501"/>
                  <a:pt x="6305" y="3733"/>
                </a:cubicBezTo>
                <a:cubicBezTo>
                  <a:pt x="6421" y="4290"/>
                  <a:pt x="6479" y="4894"/>
                  <a:pt x="6641" y="5439"/>
                </a:cubicBezTo>
                <a:cubicBezTo>
                  <a:pt x="6653" y="5486"/>
                  <a:pt x="6685" y="5509"/>
                  <a:pt x="6718" y="5509"/>
                </a:cubicBezTo>
                <a:cubicBezTo>
                  <a:pt x="6752" y="5509"/>
                  <a:pt x="6787" y="5486"/>
                  <a:pt x="6804" y="5439"/>
                </a:cubicBezTo>
                <a:cubicBezTo>
                  <a:pt x="6978" y="5045"/>
                  <a:pt x="6955" y="4104"/>
                  <a:pt x="7303" y="3872"/>
                </a:cubicBezTo>
                <a:cubicBezTo>
                  <a:pt x="7466" y="3768"/>
                  <a:pt x="7733" y="3756"/>
                  <a:pt x="8000" y="3756"/>
                </a:cubicBezTo>
                <a:cubicBezTo>
                  <a:pt x="7814" y="4615"/>
                  <a:pt x="7396" y="5404"/>
                  <a:pt x="6908" y="6113"/>
                </a:cubicBezTo>
                <a:cubicBezTo>
                  <a:pt x="6386" y="6844"/>
                  <a:pt x="5678" y="7471"/>
                  <a:pt x="5167" y="8202"/>
                </a:cubicBezTo>
                <a:cubicBezTo>
                  <a:pt x="4436" y="7575"/>
                  <a:pt x="3716" y="6948"/>
                  <a:pt x="2950" y="6356"/>
                </a:cubicBezTo>
                <a:cubicBezTo>
                  <a:pt x="2369" y="5892"/>
                  <a:pt x="1777" y="5393"/>
                  <a:pt x="1348" y="4801"/>
                </a:cubicBezTo>
                <a:cubicBezTo>
                  <a:pt x="1429" y="4789"/>
                  <a:pt x="1499" y="4754"/>
                  <a:pt x="1568" y="4708"/>
                </a:cubicBezTo>
                <a:cubicBezTo>
                  <a:pt x="1870" y="4476"/>
                  <a:pt x="1754" y="4000"/>
                  <a:pt x="1858" y="3651"/>
                </a:cubicBezTo>
                <a:lnTo>
                  <a:pt x="1858" y="3651"/>
                </a:lnTo>
                <a:cubicBezTo>
                  <a:pt x="2207" y="4046"/>
                  <a:pt x="2450" y="4511"/>
                  <a:pt x="2741" y="4963"/>
                </a:cubicBezTo>
                <a:cubicBezTo>
                  <a:pt x="2764" y="4998"/>
                  <a:pt x="2810" y="5021"/>
                  <a:pt x="2857" y="5021"/>
                </a:cubicBezTo>
                <a:cubicBezTo>
                  <a:pt x="2865" y="5024"/>
                  <a:pt x="2875" y="5026"/>
                  <a:pt x="2884" y="5026"/>
                </a:cubicBezTo>
                <a:cubicBezTo>
                  <a:pt x="2916" y="5026"/>
                  <a:pt x="2950" y="5010"/>
                  <a:pt x="2950" y="4975"/>
                </a:cubicBezTo>
                <a:cubicBezTo>
                  <a:pt x="2984" y="4940"/>
                  <a:pt x="2996" y="4905"/>
                  <a:pt x="2984" y="4859"/>
                </a:cubicBezTo>
                <a:cubicBezTo>
                  <a:pt x="3101" y="4151"/>
                  <a:pt x="3031" y="3408"/>
                  <a:pt x="3101" y="2676"/>
                </a:cubicBezTo>
                <a:close/>
                <a:moveTo>
                  <a:pt x="2364" y="0"/>
                </a:moveTo>
                <a:cubicBezTo>
                  <a:pt x="1325" y="0"/>
                  <a:pt x="472" y="919"/>
                  <a:pt x="268" y="1898"/>
                </a:cubicBezTo>
                <a:cubicBezTo>
                  <a:pt x="59" y="2955"/>
                  <a:pt x="303" y="3872"/>
                  <a:pt x="814" y="4685"/>
                </a:cubicBezTo>
                <a:cubicBezTo>
                  <a:pt x="535" y="4731"/>
                  <a:pt x="256" y="4743"/>
                  <a:pt x="82" y="4789"/>
                </a:cubicBezTo>
                <a:cubicBezTo>
                  <a:pt x="1" y="4801"/>
                  <a:pt x="24" y="4917"/>
                  <a:pt x="94" y="4917"/>
                </a:cubicBezTo>
                <a:cubicBezTo>
                  <a:pt x="148" y="4926"/>
                  <a:pt x="202" y="4930"/>
                  <a:pt x="256" y="4930"/>
                </a:cubicBezTo>
                <a:cubicBezTo>
                  <a:pt x="477" y="4930"/>
                  <a:pt x="692" y="4866"/>
                  <a:pt x="906" y="4847"/>
                </a:cubicBezTo>
                <a:cubicBezTo>
                  <a:pt x="1893" y="6322"/>
                  <a:pt x="5028" y="8609"/>
                  <a:pt x="5063" y="8620"/>
                </a:cubicBezTo>
                <a:cubicBezTo>
                  <a:pt x="5066" y="8622"/>
                  <a:pt x="5071" y="8623"/>
                  <a:pt x="5076" y="8623"/>
                </a:cubicBezTo>
                <a:cubicBezTo>
                  <a:pt x="5258" y="8623"/>
                  <a:pt x="6222" y="7469"/>
                  <a:pt x="6583" y="6995"/>
                </a:cubicBezTo>
                <a:cubicBezTo>
                  <a:pt x="6990" y="6438"/>
                  <a:pt x="7384" y="5857"/>
                  <a:pt x="7675" y="5242"/>
                </a:cubicBezTo>
                <a:cubicBezTo>
                  <a:pt x="7884" y="4778"/>
                  <a:pt x="8093" y="4278"/>
                  <a:pt x="8243" y="3791"/>
                </a:cubicBezTo>
                <a:cubicBezTo>
                  <a:pt x="8383" y="3791"/>
                  <a:pt x="8534" y="3802"/>
                  <a:pt x="8650" y="3802"/>
                </a:cubicBezTo>
                <a:cubicBezTo>
                  <a:pt x="9033" y="3791"/>
                  <a:pt x="9404" y="3756"/>
                  <a:pt x="9788" y="3698"/>
                </a:cubicBezTo>
                <a:cubicBezTo>
                  <a:pt x="9977" y="3653"/>
                  <a:pt x="9910" y="3406"/>
                  <a:pt x="9751" y="3406"/>
                </a:cubicBezTo>
                <a:cubicBezTo>
                  <a:pt x="9744" y="3406"/>
                  <a:pt x="9737" y="3407"/>
                  <a:pt x="9729" y="3408"/>
                </a:cubicBezTo>
                <a:cubicBezTo>
                  <a:pt x="9265" y="3477"/>
                  <a:pt x="8789" y="3501"/>
                  <a:pt x="8325" y="3524"/>
                </a:cubicBezTo>
                <a:cubicBezTo>
                  <a:pt x="8499" y="2816"/>
                  <a:pt x="8557" y="2084"/>
                  <a:pt x="8325" y="1364"/>
                </a:cubicBezTo>
                <a:cubicBezTo>
                  <a:pt x="8103" y="629"/>
                  <a:pt x="7654" y="33"/>
                  <a:pt x="6901" y="33"/>
                </a:cubicBezTo>
                <a:cubicBezTo>
                  <a:pt x="6787" y="33"/>
                  <a:pt x="6666" y="47"/>
                  <a:pt x="6537" y="76"/>
                </a:cubicBezTo>
                <a:cubicBezTo>
                  <a:pt x="5678" y="262"/>
                  <a:pt x="5097" y="1121"/>
                  <a:pt x="4796" y="1898"/>
                </a:cubicBezTo>
                <a:cubicBezTo>
                  <a:pt x="4470" y="1028"/>
                  <a:pt x="3495" y="145"/>
                  <a:pt x="2613" y="18"/>
                </a:cubicBezTo>
                <a:cubicBezTo>
                  <a:pt x="2529" y="6"/>
                  <a:pt x="2446" y="0"/>
                  <a:pt x="23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11"/>
          <p:cNvSpPr/>
          <p:nvPr/>
        </p:nvSpPr>
        <p:spPr>
          <a:xfrm flipH="1" rot="-842110">
            <a:off x="123693" y="52957"/>
            <a:ext cx="497132" cy="491131"/>
          </a:xfrm>
          <a:custGeom>
            <a:rect b="b" l="l" r="r" t="t"/>
            <a:pathLst>
              <a:path extrusionOk="0" h="5058" w="5120">
                <a:moveTo>
                  <a:pt x="3042" y="314"/>
                </a:moveTo>
                <a:lnTo>
                  <a:pt x="3042" y="314"/>
                </a:lnTo>
                <a:cubicBezTo>
                  <a:pt x="2984" y="883"/>
                  <a:pt x="3007" y="2044"/>
                  <a:pt x="3007" y="2056"/>
                </a:cubicBezTo>
                <a:cubicBezTo>
                  <a:pt x="3564" y="2032"/>
                  <a:pt x="4168" y="1974"/>
                  <a:pt x="4702" y="1974"/>
                </a:cubicBezTo>
                <a:cubicBezTo>
                  <a:pt x="4702" y="2172"/>
                  <a:pt x="4725" y="2392"/>
                  <a:pt x="4737" y="2590"/>
                </a:cubicBezTo>
                <a:cubicBezTo>
                  <a:pt x="4748" y="2706"/>
                  <a:pt x="4748" y="2845"/>
                  <a:pt x="4783" y="2961"/>
                </a:cubicBezTo>
                <a:lnTo>
                  <a:pt x="3042" y="2961"/>
                </a:lnTo>
                <a:cubicBezTo>
                  <a:pt x="3065" y="3495"/>
                  <a:pt x="3123" y="4145"/>
                  <a:pt x="3123" y="4691"/>
                </a:cubicBezTo>
                <a:cubicBezTo>
                  <a:pt x="2926" y="4691"/>
                  <a:pt x="2705" y="4703"/>
                  <a:pt x="2508" y="4714"/>
                </a:cubicBezTo>
                <a:cubicBezTo>
                  <a:pt x="2392" y="4726"/>
                  <a:pt x="2253" y="4726"/>
                  <a:pt x="2137" y="4760"/>
                </a:cubicBezTo>
                <a:lnTo>
                  <a:pt x="2137" y="4760"/>
                </a:lnTo>
                <a:cubicBezTo>
                  <a:pt x="2159" y="4747"/>
                  <a:pt x="2136" y="4365"/>
                  <a:pt x="2136" y="4319"/>
                </a:cubicBezTo>
                <a:cubicBezTo>
                  <a:pt x="2136" y="3960"/>
                  <a:pt x="2136" y="3576"/>
                  <a:pt x="2125" y="3217"/>
                </a:cubicBezTo>
                <a:cubicBezTo>
                  <a:pt x="2125" y="3158"/>
                  <a:pt x="2113" y="3019"/>
                  <a:pt x="2113" y="3019"/>
                </a:cubicBezTo>
                <a:lnTo>
                  <a:pt x="2101" y="3019"/>
                </a:lnTo>
                <a:cubicBezTo>
                  <a:pt x="1765" y="3031"/>
                  <a:pt x="1312" y="3054"/>
                  <a:pt x="975" y="3077"/>
                </a:cubicBezTo>
                <a:cubicBezTo>
                  <a:pt x="848" y="3089"/>
                  <a:pt x="708" y="3089"/>
                  <a:pt x="569" y="3100"/>
                </a:cubicBezTo>
                <a:cubicBezTo>
                  <a:pt x="511" y="3100"/>
                  <a:pt x="430" y="3100"/>
                  <a:pt x="383" y="3135"/>
                </a:cubicBezTo>
                <a:cubicBezTo>
                  <a:pt x="430" y="2787"/>
                  <a:pt x="372" y="2427"/>
                  <a:pt x="337" y="2079"/>
                </a:cubicBezTo>
                <a:lnTo>
                  <a:pt x="337" y="2079"/>
                </a:lnTo>
                <a:cubicBezTo>
                  <a:pt x="342" y="2102"/>
                  <a:pt x="976" y="2114"/>
                  <a:pt x="1033" y="2114"/>
                </a:cubicBezTo>
                <a:cubicBezTo>
                  <a:pt x="1324" y="2114"/>
                  <a:pt x="1602" y="2137"/>
                  <a:pt x="1893" y="2137"/>
                </a:cubicBezTo>
                <a:cubicBezTo>
                  <a:pt x="1939" y="2137"/>
                  <a:pt x="1962" y="2137"/>
                  <a:pt x="2009" y="2114"/>
                </a:cubicBezTo>
                <a:cubicBezTo>
                  <a:pt x="2125" y="2079"/>
                  <a:pt x="2101" y="1858"/>
                  <a:pt x="2078" y="1731"/>
                </a:cubicBezTo>
                <a:cubicBezTo>
                  <a:pt x="2067" y="1568"/>
                  <a:pt x="2067" y="1417"/>
                  <a:pt x="2055" y="1255"/>
                </a:cubicBezTo>
                <a:cubicBezTo>
                  <a:pt x="2032" y="953"/>
                  <a:pt x="2009" y="651"/>
                  <a:pt x="1974" y="361"/>
                </a:cubicBezTo>
                <a:lnTo>
                  <a:pt x="1974" y="361"/>
                </a:lnTo>
                <a:cubicBezTo>
                  <a:pt x="2066" y="373"/>
                  <a:pt x="2160" y="378"/>
                  <a:pt x="2255" y="378"/>
                </a:cubicBezTo>
                <a:cubicBezTo>
                  <a:pt x="2517" y="378"/>
                  <a:pt x="2786" y="340"/>
                  <a:pt x="3042" y="314"/>
                </a:cubicBezTo>
                <a:close/>
                <a:moveTo>
                  <a:pt x="2612" y="1"/>
                </a:moveTo>
                <a:cubicBezTo>
                  <a:pt x="2427" y="1"/>
                  <a:pt x="2229" y="12"/>
                  <a:pt x="2032" y="24"/>
                </a:cubicBezTo>
                <a:cubicBezTo>
                  <a:pt x="1939" y="47"/>
                  <a:pt x="1742" y="47"/>
                  <a:pt x="1730" y="175"/>
                </a:cubicBezTo>
                <a:cubicBezTo>
                  <a:pt x="1672" y="697"/>
                  <a:pt x="1672" y="1220"/>
                  <a:pt x="1672" y="1731"/>
                </a:cubicBezTo>
                <a:cubicBezTo>
                  <a:pt x="1556" y="1731"/>
                  <a:pt x="1440" y="1742"/>
                  <a:pt x="1324" y="1742"/>
                </a:cubicBezTo>
                <a:cubicBezTo>
                  <a:pt x="1103" y="1754"/>
                  <a:pt x="906" y="1765"/>
                  <a:pt x="685" y="1800"/>
                </a:cubicBezTo>
                <a:cubicBezTo>
                  <a:pt x="581" y="1812"/>
                  <a:pt x="488" y="1823"/>
                  <a:pt x="383" y="1823"/>
                </a:cubicBezTo>
                <a:cubicBezTo>
                  <a:pt x="325" y="1823"/>
                  <a:pt x="232" y="1823"/>
                  <a:pt x="163" y="1847"/>
                </a:cubicBezTo>
                <a:cubicBezTo>
                  <a:pt x="105" y="1858"/>
                  <a:pt x="58" y="1870"/>
                  <a:pt x="47" y="1916"/>
                </a:cubicBezTo>
                <a:cubicBezTo>
                  <a:pt x="12" y="1974"/>
                  <a:pt x="23" y="2090"/>
                  <a:pt x="23" y="2160"/>
                </a:cubicBezTo>
                <a:cubicBezTo>
                  <a:pt x="23" y="2265"/>
                  <a:pt x="23" y="2346"/>
                  <a:pt x="0" y="2450"/>
                </a:cubicBezTo>
                <a:cubicBezTo>
                  <a:pt x="0" y="2636"/>
                  <a:pt x="23" y="2845"/>
                  <a:pt x="35" y="3031"/>
                </a:cubicBezTo>
                <a:cubicBezTo>
                  <a:pt x="47" y="3135"/>
                  <a:pt x="47" y="3321"/>
                  <a:pt x="186" y="3333"/>
                </a:cubicBezTo>
                <a:cubicBezTo>
                  <a:pt x="708" y="3391"/>
                  <a:pt x="1242" y="3391"/>
                  <a:pt x="1765" y="3391"/>
                </a:cubicBezTo>
                <a:cubicBezTo>
                  <a:pt x="1776" y="3530"/>
                  <a:pt x="1776" y="3669"/>
                  <a:pt x="1788" y="3797"/>
                </a:cubicBezTo>
                <a:cubicBezTo>
                  <a:pt x="1811" y="4006"/>
                  <a:pt x="1823" y="4203"/>
                  <a:pt x="1823" y="4412"/>
                </a:cubicBezTo>
                <a:cubicBezTo>
                  <a:pt x="1823" y="4517"/>
                  <a:pt x="1823" y="4610"/>
                  <a:pt x="1834" y="4714"/>
                </a:cubicBezTo>
                <a:cubicBezTo>
                  <a:pt x="1834" y="4842"/>
                  <a:pt x="1834" y="4958"/>
                  <a:pt x="1962" y="5016"/>
                </a:cubicBezTo>
                <a:cubicBezTo>
                  <a:pt x="2029" y="5047"/>
                  <a:pt x="2101" y="5058"/>
                  <a:pt x="2175" y="5058"/>
                </a:cubicBezTo>
                <a:cubicBezTo>
                  <a:pt x="2293" y="5058"/>
                  <a:pt x="2417" y="5030"/>
                  <a:pt x="2531" y="5016"/>
                </a:cubicBezTo>
                <a:cubicBezTo>
                  <a:pt x="2691" y="5008"/>
                  <a:pt x="2857" y="4994"/>
                  <a:pt x="3021" y="4994"/>
                </a:cubicBezTo>
                <a:cubicBezTo>
                  <a:pt x="3094" y="4994"/>
                  <a:pt x="3167" y="4997"/>
                  <a:pt x="3239" y="5004"/>
                </a:cubicBezTo>
                <a:cubicBezTo>
                  <a:pt x="3274" y="5004"/>
                  <a:pt x="3320" y="5004"/>
                  <a:pt x="3344" y="4993"/>
                </a:cubicBezTo>
                <a:cubicBezTo>
                  <a:pt x="3390" y="4981"/>
                  <a:pt x="3413" y="4923"/>
                  <a:pt x="3413" y="4877"/>
                </a:cubicBezTo>
                <a:cubicBezTo>
                  <a:pt x="3413" y="4354"/>
                  <a:pt x="3413" y="3832"/>
                  <a:pt x="3402" y="3309"/>
                </a:cubicBezTo>
                <a:cubicBezTo>
                  <a:pt x="3553" y="3298"/>
                  <a:pt x="3680" y="3298"/>
                  <a:pt x="3820" y="3275"/>
                </a:cubicBezTo>
                <a:cubicBezTo>
                  <a:pt x="4029" y="3263"/>
                  <a:pt x="4226" y="3251"/>
                  <a:pt x="4435" y="3251"/>
                </a:cubicBezTo>
                <a:cubicBezTo>
                  <a:pt x="4539" y="3251"/>
                  <a:pt x="4632" y="3251"/>
                  <a:pt x="4737" y="3240"/>
                </a:cubicBezTo>
                <a:cubicBezTo>
                  <a:pt x="4864" y="3240"/>
                  <a:pt x="4981" y="3240"/>
                  <a:pt x="5039" y="3100"/>
                </a:cubicBezTo>
                <a:cubicBezTo>
                  <a:pt x="5120" y="2950"/>
                  <a:pt x="5062" y="2741"/>
                  <a:pt x="5039" y="2555"/>
                </a:cubicBezTo>
                <a:cubicBezTo>
                  <a:pt x="5027" y="2323"/>
                  <a:pt x="5004" y="2079"/>
                  <a:pt x="5027" y="1847"/>
                </a:cubicBezTo>
                <a:cubicBezTo>
                  <a:pt x="5027" y="1812"/>
                  <a:pt x="5027" y="1765"/>
                  <a:pt x="5015" y="1742"/>
                </a:cubicBezTo>
                <a:cubicBezTo>
                  <a:pt x="5004" y="1696"/>
                  <a:pt x="4946" y="1673"/>
                  <a:pt x="4899" y="1673"/>
                </a:cubicBezTo>
                <a:cubicBezTo>
                  <a:pt x="4377" y="1673"/>
                  <a:pt x="3866" y="1673"/>
                  <a:pt x="3344" y="1684"/>
                </a:cubicBezTo>
                <a:cubicBezTo>
                  <a:pt x="3344" y="1568"/>
                  <a:pt x="3332" y="1452"/>
                  <a:pt x="3332" y="1324"/>
                </a:cubicBezTo>
                <a:cubicBezTo>
                  <a:pt x="3320" y="1104"/>
                  <a:pt x="3297" y="895"/>
                  <a:pt x="3274" y="686"/>
                </a:cubicBezTo>
                <a:cubicBezTo>
                  <a:pt x="3262" y="581"/>
                  <a:pt x="3239" y="477"/>
                  <a:pt x="3239" y="372"/>
                </a:cubicBezTo>
                <a:cubicBezTo>
                  <a:pt x="3239" y="314"/>
                  <a:pt x="3239" y="233"/>
                  <a:pt x="3228" y="163"/>
                </a:cubicBezTo>
                <a:cubicBezTo>
                  <a:pt x="3216" y="105"/>
                  <a:pt x="3193" y="59"/>
                  <a:pt x="3158" y="47"/>
                </a:cubicBezTo>
                <a:cubicBezTo>
                  <a:pt x="3119" y="16"/>
                  <a:pt x="3055" y="11"/>
                  <a:pt x="2992" y="11"/>
                </a:cubicBezTo>
                <a:cubicBezTo>
                  <a:pt x="2961" y="11"/>
                  <a:pt x="2930" y="12"/>
                  <a:pt x="2903" y="12"/>
                </a:cubicBezTo>
                <a:cubicBezTo>
                  <a:pt x="2810" y="12"/>
                  <a:pt x="2717" y="12"/>
                  <a:pt x="2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69" name="Google Shape;669;p11"/>
          <p:cNvGrpSpPr/>
          <p:nvPr/>
        </p:nvGrpSpPr>
        <p:grpSpPr>
          <a:xfrm flipH="1" rot="6757396">
            <a:off x="7704419" y="323603"/>
            <a:ext cx="414892" cy="1399056"/>
            <a:chOff x="954700" y="3672025"/>
            <a:chExt cx="106825" cy="360200"/>
          </a:xfrm>
        </p:grpSpPr>
        <p:sp>
          <p:nvSpPr>
            <p:cNvPr id="670" name="Google Shape;670;p11"/>
            <p:cNvSpPr/>
            <p:nvPr/>
          </p:nvSpPr>
          <p:spPr>
            <a:xfrm>
              <a:off x="954700" y="3672025"/>
              <a:ext cx="106825" cy="360200"/>
            </a:xfrm>
            <a:custGeom>
              <a:rect b="b" l="l" r="r" t="t"/>
              <a:pathLst>
                <a:path extrusionOk="0" h="14408" w="4273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11"/>
            <p:cNvSpPr/>
            <p:nvPr/>
          </p:nvSpPr>
          <p:spPr>
            <a:xfrm>
              <a:off x="1014200" y="3903325"/>
              <a:ext cx="13375" cy="6700"/>
            </a:xfrm>
            <a:custGeom>
              <a:rect b="b" l="l" r="r" t="t"/>
              <a:pathLst>
                <a:path extrusionOk="0" h="268" w="535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11"/>
            <p:cNvSpPr/>
            <p:nvPr/>
          </p:nvSpPr>
          <p:spPr>
            <a:xfrm>
              <a:off x="1013025" y="3887075"/>
              <a:ext cx="12800" cy="7575"/>
            </a:xfrm>
            <a:custGeom>
              <a:rect b="b" l="l" r="r" t="t"/>
              <a:pathLst>
                <a:path extrusionOk="0" h="303" w="512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11"/>
            <p:cNvSpPr/>
            <p:nvPr/>
          </p:nvSpPr>
          <p:spPr>
            <a:xfrm>
              <a:off x="1017675" y="39164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11"/>
            <p:cNvSpPr/>
            <p:nvPr/>
          </p:nvSpPr>
          <p:spPr>
            <a:xfrm>
              <a:off x="1019125" y="3938150"/>
              <a:ext cx="5825" cy="4375"/>
            </a:xfrm>
            <a:custGeom>
              <a:rect b="b" l="l" r="r" t="t"/>
              <a:pathLst>
                <a:path extrusionOk="0" h="175" w="233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11"/>
            <p:cNvSpPr/>
            <p:nvPr/>
          </p:nvSpPr>
          <p:spPr>
            <a:xfrm>
              <a:off x="1012150" y="3814800"/>
              <a:ext cx="17150" cy="6700"/>
            </a:xfrm>
            <a:custGeom>
              <a:rect b="b" l="l" r="r" t="t"/>
              <a:pathLst>
                <a:path extrusionOk="0" h="268" w="686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11"/>
            <p:cNvSpPr/>
            <p:nvPr/>
          </p:nvSpPr>
          <p:spPr>
            <a:xfrm>
              <a:off x="1014475" y="3828750"/>
              <a:ext cx="11650" cy="4650"/>
            </a:xfrm>
            <a:custGeom>
              <a:rect b="b" l="l" r="r" t="t"/>
              <a:pathLst>
                <a:path extrusionOk="0" h="186" w="466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11"/>
            <p:cNvSpPr/>
            <p:nvPr/>
          </p:nvSpPr>
          <p:spPr>
            <a:xfrm>
              <a:off x="1015650" y="3840650"/>
              <a:ext cx="10175" cy="5825"/>
            </a:xfrm>
            <a:custGeom>
              <a:rect b="b" l="l" r="r" t="t"/>
              <a:pathLst>
                <a:path extrusionOk="0" h="233" w="407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11"/>
            <p:cNvSpPr/>
            <p:nvPr/>
          </p:nvSpPr>
          <p:spPr>
            <a:xfrm>
              <a:off x="1015350" y="3854850"/>
              <a:ext cx="9025" cy="6425"/>
            </a:xfrm>
            <a:custGeom>
              <a:rect b="b" l="l" r="r" t="t"/>
              <a:pathLst>
                <a:path extrusionOk="0" h="257" w="361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9" name="Google Shape;679;p11"/>
          <p:cNvGrpSpPr/>
          <p:nvPr/>
        </p:nvGrpSpPr>
        <p:grpSpPr>
          <a:xfrm rot="4839262">
            <a:off x="727815" y="491434"/>
            <a:ext cx="735585" cy="735614"/>
            <a:chOff x="2894600" y="3171950"/>
            <a:chExt cx="210450" cy="217125"/>
          </a:xfrm>
        </p:grpSpPr>
        <p:sp>
          <p:nvSpPr>
            <p:cNvPr id="680" name="Google Shape;680;p11"/>
            <p:cNvSpPr/>
            <p:nvPr/>
          </p:nvSpPr>
          <p:spPr>
            <a:xfrm>
              <a:off x="2894600" y="3171950"/>
              <a:ext cx="210450" cy="217125"/>
            </a:xfrm>
            <a:custGeom>
              <a:rect b="b" l="l" r="r" t="t"/>
              <a:pathLst>
                <a:path extrusionOk="0" h="8685" w="8418">
                  <a:moveTo>
                    <a:pt x="7976" y="5445"/>
                  </a:moveTo>
                  <a:cubicBezTo>
                    <a:pt x="8301" y="5631"/>
                    <a:pt x="8301" y="5631"/>
                    <a:pt x="8301" y="6014"/>
                  </a:cubicBezTo>
                  <a:lnTo>
                    <a:pt x="8301" y="6653"/>
                  </a:lnTo>
                  <a:cubicBezTo>
                    <a:pt x="8301" y="6722"/>
                    <a:pt x="8301" y="6792"/>
                    <a:pt x="8278" y="6862"/>
                  </a:cubicBezTo>
                  <a:cubicBezTo>
                    <a:pt x="8255" y="7024"/>
                    <a:pt x="8139" y="7187"/>
                    <a:pt x="7964" y="7187"/>
                  </a:cubicBezTo>
                  <a:cubicBezTo>
                    <a:pt x="7918" y="7187"/>
                    <a:pt x="7872" y="7198"/>
                    <a:pt x="7837" y="7198"/>
                  </a:cubicBezTo>
                  <a:cubicBezTo>
                    <a:pt x="7802" y="7361"/>
                    <a:pt x="7779" y="7512"/>
                    <a:pt x="7744" y="7651"/>
                  </a:cubicBezTo>
                  <a:cubicBezTo>
                    <a:pt x="7697" y="7883"/>
                    <a:pt x="7570" y="8046"/>
                    <a:pt x="7337" y="8115"/>
                  </a:cubicBezTo>
                  <a:cubicBezTo>
                    <a:pt x="6792" y="8290"/>
                    <a:pt x="6223" y="8464"/>
                    <a:pt x="5666" y="8615"/>
                  </a:cubicBezTo>
                  <a:cubicBezTo>
                    <a:pt x="5492" y="8649"/>
                    <a:pt x="5306" y="8673"/>
                    <a:pt x="5120" y="8673"/>
                  </a:cubicBezTo>
                  <a:cubicBezTo>
                    <a:pt x="4586" y="8684"/>
                    <a:pt x="4064" y="8684"/>
                    <a:pt x="3518" y="8684"/>
                  </a:cubicBezTo>
                  <a:cubicBezTo>
                    <a:pt x="3158" y="8684"/>
                    <a:pt x="2821" y="8568"/>
                    <a:pt x="2508" y="8359"/>
                  </a:cubicBezTo>
                  <a:cubicBezTo>
                    <a:pt x="2287" y="8231"/>
                    <a:pt x="2183" y="7999"/>
                    <a:pt x="2113" y="7767"/>
                  </a:cubicBezTo>
                  <a:cubicBezTo>
                    <a:pt x="2067" y="7639"/>
                    <a:pt x="2044" y="7512"/>
                    <a:pt x="2032" y="7372"/>
                  </a:cubicBezTo>
                  <a:cubicBezTo>
                    <a:pt x="1997" y="7198"/>
                    <a:pt x="1986" y="7024"/>
                    <a:pt x="1986" y="6850"/>
                  </a:cubicBezTo>
                  <a:cubicBezTo>
                    <a:pt x="1974" y="6711"/>
                    <a:pt x="1997" y="6560"/>
                    <a:pt x="1974" y="6397"/>
                  </a:cubicBezTo>
                  <a:lnTo>
                    <a:pt x="1811" y="6397"/>
                  </a:lnTo>
                  <a:cubicBezTo>
                    <a:pt x="1428" y="6432"/>
                    <a:pt x="1057" y="6386"/>
                    <a:pt x="697" y="6246"/>
                  </a:cubicBezTo>
                  <a:cubicBezTo>
                    <a:pt x="384" y="6130"/>
                    <a:pt x="209" y="5910"/>
                    <a:pt x="128" y="5608"/>
                  </a:cubicBezTo>
                  <a:cubicBezTo>
                    <a:pt x="117" y="5527"/>
                    <a:pt x="82" y="5457"/>
                    <a:pt x="82" y="5399"/>
                  </a:cubicBezTo>
                  <a:cubicBezTo>
                    <a:pt x="58" y="4946"/>
                    <a:pt x="12" y="4505"/>
                    <a:pt x="0" y="4052"/>
                  </a:cubicBezTo>
                  <a:cubicBezTo>
                    <a:pt x="0" y="3832"/>
                    <a:pt x="35" y="3599"/>
                    <a:pt x="70" y="3379"/>
                  </a:cubicBezTo>
                  <a:cubicBezTo>
                    <a:pt x="82" y="3321"/>
                    <a:pt x="93" y="3263"/>
                    <a:pt x="128" y="3205"/>
                  </a:cubicBezTo>
                  <a:cubicBezTo>
                    <a:pt x="233" y="2961"/>
                    <a:pt x="418" y="2798"/>
                    <a:pt x="674" y="2787"/>
                  </a:cubicBezTo>
                  <a:cubicBezTo>
                    <a:pt x="1068" y="2775"/>
                    <a:pt x="1463" y="2671"/>
                    <a:pt x="1870" y="2764"/>
                  </a:cubicBezTo>
                  <a:cubicBezTo>
                    <a:pt x="1939" y="2636"/>
                    <a:pt x="1916" y="2520"/>
                    <a:pt x="1916" y="2380"/>
                  </a:cubicBezTo>
                  <a:cubicBezTo>
                    <a:pt x="1916" y="1951"/>
                    <a:pt x="1939" y="1521"/>
                    <a:pt x="2032" y="1103"/>
                  </a:cubicBezTo>
                  <a:cubicBezTo>
                    <a:pt x="2055" y="987"/>
                    <a:pt x="2078" y="860"/>
                    <a:pt x="2125" y="755"/>
                  </a:cubicBezTo>
                  <a:cubicBezTo>
                    <a:pt x="2218" y="558"/>
                    <a:pt x="2357" y="407"/>
                    <a:pt x="2578" y="326"/>
                  </a:cubicBezTo>
                  <a:cubicBezTo>
                    <a:pt x="2868" y="221"/>
                    <a:pt x="3170" y="175"/>
                    <a:pt x="3483" y="151"/>
                  </a:cubicBezTo>
                  <a:cubicBezTo>
                    <a:pt x="4087" y="105"/>
                    <a:pt x="4702" y="47"/>
                    <a:pt x="5306" y="1"/>
                  </a:cubicBezTo>
                  <a:lnTo>
                    <a:pt x="5526" y="1"/>
                  </a:lnTo>
                  <a:cubicBezTo>
                    <a:pt x="5828" y="35"/>
                    <a:pt x="6130" y="47"/>
                    <a:pt x="6444" y="93"/>
                  </a:cubicBezTo>
                  <a:cubicBezTo>
                    <a:pt x="6711" y="117"/>
                    <a:pt x="6989" y="163"/>
                    <a:pt x="7256" y="233"/>
                  </a:cubicBezTo>
                  <a:cubicBezTo>
                    <a:pt x="7570" y="326"/>
                    <a:pt x="7744" y="558"/>
                    <a:pt x="7802" y="860"/>
                  </a:cubicBezTo>
                  <a:cubicBezTo>
                    <a:pt x="7837" y="1011"/>
                    <a:pt x="7848" y="1138"/>
                    <a:pt x="7872" y="1301"/>
                  </a:cubicBezTo>
                  <a:cubicBezTo>
                    <a:pt x="7988" y="1301"/>
                    <a:pt x="8104" y="1301"/>
                    <a:pt x="8220" y="1312"/>
                  </a:cubicBezTo>
                  <a:cubicBezTo>
                    <a:pt x="8359" y="1324"/>
                    <a:pt x="8417" y="1370"/>
                    <a:pt x="8417" y="1498"/>
                  </a:cubicBezTo>
                  <a:lnTo>
                    <a:pt x="8417" y="1939"/>
                  </a:lnTo>
                  <a:lnTo>
                    <a:pt x="8417" y="2485"/>
                  </a:lnTo>
                  <a:cubicBezTo>
                    <a:pt x="8417" y="2694"/>
                    <a:pt x="8359" y="2752"/>
                    <a:pt x="8150" y="2810"/>
                  </a:cubicBezTo>
                  <a:cubicBezTo>
                    <a:pt x="8104" y="2822"/>
                    <a:pt x="8046" y="2833"/>
                    <a:pt x="8011" y="2868"/>
                  </a:cubicBezTo>
                  <a:cubicBezTo>
                    <a:pt x="7953" y="3158"/>
                    <a:pt x="7988" y="3425"/>
                    <a:pt x="7964" y="3715"/>
                  </a:cubicBezTo>
                  <a:cubicBezTo>
                    <a:pt x="7953" y="4006"/>
                    <a:pt x="7953" y="4319"/>
                    <a:pt x="7953" y="4609"/>
                  </a:cubicBezTo>
                  <a:cubicBezTo>
                    <a:pt x="7976" y="4876"/>
                    <a:pt x="7964" y="5167"/>
                    <a:pt x="7976" y="5445"/>
                  </a:cubicBezTo>
                  <a:close/>
                  <a:moveTo>
                    <a:pt x="2218" y="4261"/>
                  </a:moveTo>
                  <a:cubicBezTo>
                    <a:pt x="2229" y="4261"/>
                    <a:pt x="2229" y="4261"/>
                    <a:pt x="2218" y="4261"/>
                  </a:cubicBezTo>
                  <a:cubicBezTo>
                    <a:pt x="2229" y="4691"/>
                    <a:pt x="2229" y="5143"/>
                    <a:pt x="2229" y="5573"/>
                  </a:cubicBezTo>
                  <a:cubicBezTo>
                    <a:pt x="2229" y="5944"/>
                    <a:pt x="2218" y="6293"/>
                    <a:pt x="2229" y="6653"/>
                  </a:cubicBezTo>
                  <a:cubicBezTo>
                    <a:pt x="2229" y="6850"/>
                    <a:pt x="2264" y="7059"/>
                    <a:pt x="2299" y="7256"/>
                  </a:cubicBezTo>
                  <a:cubicBezTo>
                    <a:pt x="2334" y="7396"/>
                    <a:pt x="2392" y="7512"/>
                    <a:pt x="2404" y="7639"/>
                  </a:cubicBezTo>
                  <a:cubicBezTo>
                    <a:pt x="2438" y="7872"/>
                    <a:pt x="2566" y="8057"/>
                    <a:pt x="2787" y="8162"/>
                  </a:cubicBezTo>
                  <a:cubicBezTo>
                    <a:pt x="3019" y="8278"/>
                    <a:pt x="3251" y="8348"/>
                    <a:pt x="3518" y="8348"/>
                  </a:cubicBezTo>
                  <a:cubicBezTo>
                    <a:pt x="4075" y="8336"/>
                    <a:pt x="4621" y="8336"/>
                    <a:pt x="5178" y="8336"/>
                  </a:cubicBezTo>
                  <a:cubicBezTo>
                    <a:pt x="5306" y="8336"/>
                    <a:pt x="5457" y="8336"/>
                    <a:pt x="5573" y="8290"/>
                  </a:cubicBezTo>
                  <a:lnTo>
                    <a:pt x="7175" y="7814"/>
                  </a:lnTo>
                  <a:cubicBezTo>
                    <a:pt x="7314" y="7767"/>
                    <a:pt x="7384" y="7686"/>
                    <a:pt x="7407" y="7547"/>
                  </a:cubicBezTo>
                  <a:lnTo>
                    <a:pt x="7454" y="7338"/>
                  </a:lnTo>
                  <a:cubicBezTo>
                    <a:pt x="7488" y="7117"/>
                    <a:pt x="7488" y="6896"/>
                    <a:pt x="7523" y="6699"/>
                  </a:cubicBezTo>
                  <a:cubicBezTo>
                    <a:pt x="7616" y="6177"/>
                    <a:pt x="7663" y="5631"/>
                    <a:pt x="7628" y="5109"/>
                  </a:cubicBezTo>
                  <a:lnTo>
                    <a:pt x="7628" y="4400"/>
                  </a:lnTo>
                  <a:cubicBezTo>
                    <a:pt x="7639" y="4006"/>
                    <a:pt x="7639" y="3623"/>
                    <a:pt x="7663" y="3240"/>
                  </a:cubicBezTo>
                  <a:cubicBezTo>
                    <a:pt x="7686" y="2497"/>
                    <a:pt x="7686" y="1742"/>
                    <a:pt x="7558" y="1011"/>
                  </a:cubicBezTo>
                  <a:cubicBezTo>
                    <a:pt x="7512" y="720"/>
                    <a:pt x="7372" y="546"/>
                    <a:pt x="7082" y="465"/>
                  </a:cubicBezTo>
                  <a:cubicBezTo>
                    <a:pt x="7036" y="453"/>
                    <a:pt x="6978" y="442"/>
                    <a:pt x="6931" y="442"/>
                  </a:cubicBezTo>
                  <a:cubicBezTo>
                    <a:pt x="6583" y="395"/>
                    <a:pt x="6235" y="372"/>
                    <a:pt x="5898" y="326"/>
                  </a:cubicBezTo>
                  <a:cubicBezTo>
                    <a:pt x="5608" y="291"/>
                    <a:pt x="5341" y="314"/>
                    <a:pt x="5050" y="349"/>
                  </a:cubicBezTo>
                  <a:cubicBezTo>
                    <a:pt x="4783" y="395"/>
                    <a:pt x="4528" y="430"/>
                    <a:pt x="4261" y="453"/>
                  </a:cubicBezTo>
                  <a:cubicBezTo>
                    <a:pt x="3890" y="488"/>
                    <a:pt x="3506" y="500"/>
                    <a:pt x="3135" y="511"/>
                  </a:cubicBezTo>
                  <a:cubicBezTo>
                    <a:pt x="2972" y="511"/>
                    <a:pt x="2821" y="569"/>
                    <a:pt x="2682" y="616"/>
                  </a:cubicBezTo>
                  <a:cubicBezTo>
                    <a:pt x="2531" y="662"/>
                    <a:pt x="2462" y="755"/>
                    <a:pt x="2404" y="871"/>
                  </a:cubicBezTo>
                  <a:cubicBezTo>
                    <a:pt x="2380" y="953"/>
                    <a:pt x="2346" y="1034"/>
                    <a:pt x="2334" y="1103"/>
                  </a:cubicBezTo>
                  <a:cubicBezTo>
                    <a:pt x="2229" y="1498"/>
                    <a:pt x="2218" y="1893"/>
                    <a:pt x="2218" y="2299"/>
                  </a:cubicBezTo>
                  <a:close/>
                  <a:moveTo>
                    <a:pt x="1951" y="5805"/>
                  </a:moveTo>
                  <a:cubicBezTo>
                    <a:pt x="1870" y="5805"/>
                    <a:pt x="1811" y="5828"/>
                    <a:pt x="1765" y="5828"/>
                  </a:cubicBezTo>
                  <a:cubicBezTo>
                    <a:pt x="1603" y="5828"/>
                    <a:pt x="1428" y="5828"/>
                    <a:pt x="1277" y="5805"/>
                  </a:cubicBezTo>
                  <a:cubicBezTo>
                    <a:pt x="1080" y="5782"/>
                    <a:pt x="952" y="5677"/>
                    <a:pt x="929" y="5480"/>
                  </a:cubicBezTo>
                  <a:cubicBezTo>
                    <a:pt x="906" y="5387"/>
                    <a:pt x="883" y="5294"/>
                    <a:pt x="883" y="5201"/>
                  </a:cubicBezTo>
                  <a:cubicBezTo>
                    <a:pt x="883" y="4842"/>
                    <a:pt x="871" y="4493"/>
                    <a:pt x="883" y="4122"/>
                  </a:cubicBezTo>
                  <a:cubicBezTo>
                    <a:pt x="883" y="3855"/>
                    <a:pt x="1010" y="3634"/>
                    <a:pt x="1347" y="3576"/>
                  </a:cubicBezTo>
                  <a:cubicBezTo>
                    <a:pt x="1533" y="3541"/>
                    <a:pt x="1719" y="3507"/>
                    <a:pt x="1928" y="3460"/>
                  </a:cubicBezTo>
                  <a:cubicBezTo>
                    <a:pt x="1939" y="3309"/>
                    <a:pt x="1951" y="3193"/>
                    <a:pt x="1916" y="3054"/>
                  </a:cubicBezTo>
                  <a:lnTo>
                    <a:pt x="1359" y="3054"/>
                  </a:lnTo>
                  <a:cubicBezTo>
                    <a:pt x="1173" y="3065"/>
                    <a:pt x="964" y="3077"/>
                    <a:pt x="778" y="3100"/>
                  </a:cubicBezTo>
                  <a:cubicBezTo>
                    <a:pt x="581" y="3112"/>
                    <a:pt x="465" y="3216"/>
                    <a:pt x="407" y="3402"/>
                  </a:cubicBezTo>
                  <a:cubicBezTo>
                    <a:pt x="372" y="3507"/>
                    <a:pt x="349" y="3599"/>
                    <a:pt x="325" y="3704"/>
                  </a:cubicBezTo>
                  <a:cubicBezTo>
                    <a:pt x="244" y="4319"/>
                    <a:pt x="314" y="4923"/>
                    <a:pt x="407" y="5538"/>
                  </a:cubicBezTo>
                  <a:cubicBezTo>
                    <a:pt x="430" y="5770"/>
                    <a:pt x="593" y="5921"/>
                    <a:pt x="813" y="6026"/>
                  </a:cubicBezTo>
                  <a:cubicBezTo>
                    <a:pt x="1057" y="6142"/>
                    <a:pt x="1312" y="6130"/>
                    <a:pt x="1579" y="6153"/>
                  </a:cubicBezTo>
                  <a:cubicBezTo>
                    <a:pt x="1684" y="6177"/>
                    <a:pt x="1777" y="6177"/>
                    <a:pt x="1881" y="6177"/>
                  </a:cubicBezTo>
                  <a:cubicBezTo>
                    <a:pt x="1893" y="6177"/>
                    <a:pt x="1916" y="6153"/>
                    <a:pt x="1951" y="6142"/>
                  </a:cubicBezTo>
                  <a:close/>
                  <a:moveTo>
                    <a:pt x="1939" y="5550"/>
                  </a:moveTo>
                  <a:cubicBezTo>
                    <a:pt x="1951" y="5492"/>
                    <a:pt x="1974" y="5457"/>
                    <a:pt x="1974" y="5434"/>
                  </a:cubicBezTo>
                  <a:lnTo>
                    <a:pt x="1974" y="3878"/>
                  </a:lnTo>
                  <a:cubicBezTo>
                    <a:pt x="1974" y="3843"/>
                    <a:pt x="1939" y="3808"/>
                    <a:pt x="1928" y="3762"/>
                  </a:cubicBezTo>
                  <a:cubicBezTo>
                    <a:pt x="1719" y="3808"/>
                    <a:pt x="1533" y="3832"/>
                    <a:pt x="1347" y="3878"/>
                  </a:cubicBezTo>
                  <a:cubicBezTo>
                    <a:pt x="1243" y="3890"/>
                    <a:pt x="1185" y="3971"/>
                    <a:pt x="1173" y="4064"/>
                  </a:cubicBezTo>
                  <a:cubicBezTo>
                    <a:pt x="1161" y="4157"/>
                    <a:pt x="1161" y="4226"/>
                    <a:pt x="1161" y="4319"/>
                  </a:cubicBezTo>
                  <a:lnTo>
                    <a:pt x="1161" y="5143"/>
                  </a:lnTo>
                  <a:cubicBezTo>
                    <a:pt x="1161" y="5213"/>
                    <a:pt x="1161" y="5283"/>
                    <a:pt x="1173" y="5364"/>
                  </a:cubicBezTo>
                  <a:cubicBezTo>
                    <a:pt x="1185" y="5503"/>
                    <a:pt x="1243" y="5561"/>
                    <a:pt x="1394" y="5573"/>
                  </a:cubicBezTo>
                  <a:cubicBezTo>
                    <a:pt x="1568" y="5561"/>
                    <a:pt x="1742" y="5550"/>
                    <a:pt x="1939" y="5550"/>
                  </a:cubicBezTo>
                  <a:close/>
                  <a:moveTo>
                    <a:pt x="8022" y="1568"/>
                  </a:moveTo>
                  <a:cubicBezTo>
                    <a:pt x="7976" y="1963"/>
                    <a:pt x="7976" y="2380"/>
                    <a:pt x="8046" y="2578"/>
                  </a:cubicBezTo>
                  <a:cubicBezTo>
                    <a:pt x="8139" y="2578"/>
                    <a:pt x="8185" y="2520"/>
                    <a:pt x="8185" y="2438"/>
                  </a:cubicBezTo>
                  <a:lnTo>
                    <a:pt x="8185" y="1649"/>
                  </a:lnTo>
                  <a:cubicBezTo>
                    <a:pt x="8162" y="1568"/>
                    <a:pt x="8104" y="1556"/>
                    <a:pt x="8022" y="1568"/>
                  </a:cubicBezTo>
                  <a:close/>
                  <a:moveTo>
                    <a:pt x="8022" y="5863"/>
                  </a:moveTo>
                  <a:cubicBezTo>
                    <a:pt x="7964" y="5886"/>
                    <a:pt x="7964" y="5921"/>
                    <a:pt x="7953" y="5956"/>
                  </a:cubicBezTo>
                  <a:cubicBezTo>
                    <a:pt x="7918" y="6200"/>
                    <a:pt x="7895" y="6467"/>
                    <a:pt x="7860" y="6711"/>
                  </a:cubicBezTo>
                  <a:cubicBezTo>
                    <a:pt x="7860" y="6757"/>
                    <a:pt x="7848" y="6815"/>
                    <a:pt x="7860" y="6850"/>
                  </a:cubicBezTo>
                  <a:cubicBezTo>
                    <a:pt x="7860" y="6885"/>
                    <a:pt x="7895" y="6908"/>
                    <a:pt x="7918" y="6908"/>
                  </a:cubicBezTo>
                  <a:cubicBezTo>
                    <a:pt x="7953" y="6908"/>
                    <a:pt x="7988" y="6896"/>
                    <a:pt x="7988" y="6885"/>
                  </a:cubicBezTo>
                  <a:cubicBezTo>
                    <a:pt x="8022" y="6827"/>
                    <a:pt x="8046" y="6757"/>
                    <a:pt x="8046" y="6676"/>
                  </a:cubicBezTo>
                  <a:lnTo>
                    <a:pt x="8046" y="5921"/>
                  </a:lnTo>
                  <a:cubicBezTo>
                    <a:pt x="8046" y="5910"/>
                    <a:pt x="8034" y="5875"/>
                    <a:pt x="8022" y="586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11"/>
            <p:cNvSpPr/>
            <p:nvPr/>
          </p:nvSpPr>
          <p:spPr>
            <a:xfrm>
              <a:off x="2978175" y="3240450"/>
              <a:ext cx="81300" cy="82450"/>
            </a:xfrm>
            <a:custGeom>
              <a:rect b="b" l="l" r="r" t="t"/>
              <a:pathLst>
                <a:path extrusionOk="0" h="3298" w="3252">
                  <a:moveTo>
                    <a:pt x="2149" y="825"/>
                  </a:moveTo>
                  <a:cubicBezTo>
                    <a:pt x="2241" y="836"/>
                    <a:pt x="2323" y="836"/>
                    <a:pt x="2404" y="836"/>
                  </a:cubicBezTo>
                  <a:lnTo>
                    <a:pt x="2984" y="836"/>
                  </a:lnTo>
                  <a:cubicBezTo>
                    <a:pt x="3159" y="836"/>
                    <a:pt x="3228" y="906"/>
                    <a:pt x="3240" y="1068"/>
                  </a:cubicBezTo>
                  <a:cubicBezTo>
                    <a:pt x="3251" y="1324"/>
                    <a:pt x="3251" y="1591"/>
                    <a:pt x="3182" y="1846"/>
                  </a:cubicBezTo>
                  <a:cubicBezTo>
                    <a:pt x="3135" y="2009"/>
                    <a:pt x="3054" y="2102"/>
                    <a:pt x="2892" y="2113"/>
                  </a:cubicBezTo>
                  <a:cubicBezTo>
                    <a:pt x="2729" y="2113"/>
                    <a:pt x="2590" y="2148"/>
                    <a:pt x="2462" y="2229"/>
                  </a:cubicBezTo>
                  <a:cubicBezTo>
                    <a:pt x="2427" y="2241"/>
                    <a:pt x="2404" y="2253"/>
                    <a:pt x="2358" y="2287"/>
                  </a:cubicBezTo>
                  <a:lnTo>
                    <a:pt x="2358" y="2636"/>
                  </a:lnTo>
                  <a:lnTo>
                    <a:pt x="2358" y="2845"/>
                  </a:lnTo>
                  <a:cubicBezTo>
                    <a:pt x="2323" y="3077"/>
                    <a:pt x="2253" y="3181"/>
                    <a:pt x="2021" y="3228"/>
                  </a:cubicBezTo>
                  <a:cubicBezTo>
                    <a:pt x="1800" y="3251"/>
                    <a:pt x="1603" y="3274"/>
                    <a:pt x="1382" y="3286"/>
                  </a:cubicBezTo>
                  <a:cubicBezTo>
                    <a:pt x="1185" y="3297"/>
                    <a:pt x="1139" y="3239"/>
                    <a:pt x="1139" y="3019"/>
                  </a:cubicBezTo>
                  <a:lnTo>
                    <a:pt x="1139" y="2322"/>
                  </a:lnTo>
                  <a:cubicBezTo>
                    <a:pt x="1081" y="2311"/>
                    <a:pt x="1011" y="2299"/>
                    <a:pt x="930" y="2299"/>
                  </a:cubicBezTo>
                  <a:lnTo>
                    <a:pt x="291" y="2299"/>
                  </a:lnTo>
                  <a:cubicBezTo>
                    <a:pt x="94" y="2299"/>
                    <a:pt x="36" y="2253"/>
                    <a:pt x="24" y="2055"/>
                  </a:cubicBezTo>
                  <a:cubicBezTo>
                    <a:pt x="1" y="1858"/>
                    <a:pt x="24" y="1660"/>
                    <a:pt x="24" y="1475"/>
                  </a:cubicBezTo>
                  <a:cubicBezTo>
                    <a:pt x="24" y="1277"/>
                    <a:pt x="105" y="1150"/>
                    <a:pt x="280" y="1103"/>
                  </a:cubicBezTo>
                  <a:cubicBezTo>
                    <a:pt x="465" y="1045"/>
                    <a:pt x="663" y="1010"/>
                    <a:pt x="848" y="964"/>
                  </a:cubicBezTo>
                  <a:cubicBezTo>
                    <a:pt x="906" y="952"/>
                    <a:pt x="964" y="929"/>
                    <a:pt x="1023" y="929"/>
                  </a:cubicBezTo>
                  <a:cubicBezTo>
                    <a:pt x="1069" y="778"/>
                    <a:pt x="1034" y="616"/>
                    <a:pt x="1046" y="465"/>
                  </a:cubicBezTo>
                  <a:cubicBezTo>
                    <a:pt x="1069" y="383"/>
                    <a:pt x="1081" y="279"/>
                    <a:pt x="1104" y="209"/>
                  </a:cubicBezTo>
                  <a:cubicBezTo>
                    <a:pt x="1162" y="82"/>
                    <a:pt x="1278" y="0"/>
                    <a:pt x="1429" y="0"/>
                  </a:cubicBezTo>
                  <a:lnTo>
                    <a:pt x="1974" y="0"/>
                  </a:lnTo>
                  <a:cubicBezTo>
                    <a:pt x="2149" y="0"/>
                    <a:pt x="2195" y="58"/>
                    <a:pt x="2207" y="221"/>
                  </a:cubicBezTo>
                  <a:cubicBezTo>
                    <a:pt x="2207" y="337"/>
                    <a:pt x="2195" y="465"/>
                    <a:pt x="2195" y="581"/>
                  </a:cubicBezTo>
                  <a:cubicBezTo>
                    <a:pt x="2172" y="674"/>
                    <a:pt x="2149" y="732"/>
                    <a:pt x="2149" y="825"/>
                  </a:cubicBezTo>
                  <a:close/>
                  <a:moveTo>
                    <a:pt x="2067" y="2125"/>
                  </a:moveTo>
                  <a:cubicBezTo>
                    <a:pt x="2346" y="1974"/>
                    <a:pt x="2613" y="1893"/>
                    <a:pt x="2903" y="1835"/>
                  </a:cubicBezTo>
                  <a:cubicBezTo>
                    <a:pt x="3008" y="1602"/>
                    <a:pt x="3019" y="1370"/>
                    <a:pt x="2984" y="1138"/>
                  </a:cubicBezTo>
                  <a:cubicBezTo>
                    <a:pt x="2880" y="1080"/>
                    <a:pt x="2776" y="1103"/>
                    <a:pt x="2671" y="1092"/>
                  </a:cubicBezTo>
                  <a:lnTo>
                    <a:pt x="2033" y="1092"/>
                  </a:lnTo>
                  <a:cubicBezTo>
                    <a:pt x="1916" y="1092"/>
                    <a:pt x="1858" y="1022"/>
                    <a:pt x="1882" y="917"/>
                  </a:cubicBezTo>
                  <a:cubicBezTo>
                    <a:pt x="1893" y="767"/>
                    <a:pt x="1916" y="616"/>
                    <a:pt x="1928" y="476"/>
                  </a:cubicBezTo>
                  <a:cubicBezTo>
                    <a:pt x="1928" y="418"/>
                    <a:pt x="1916" y="360"/>
                    <a:pt x="1905" y="279"/>
                  </a:cubicBezTo>
                  <a:lnTo>
                    <a:pt x="1522" y="279"/>
                  </a:lnTo>
                  <a:cubicBezTo>
                    <a:pt x="1348" y="279"/>
                    <a:pt x="1313" y="325"/>
                    <a:pt x="1290" y="500"/>
                  </a:cubicBezTo>
                  <a:lnTo>
                    <a:pt x="1290" y="999"/>
                  </a:lnTo>
                  <a:cubicBezTo>
                    <a:pt x="1290" y="1138"/>
                    <a:pt x="1231" y="1196"/>
                    <a:pt x="1092" y="1231"/>
                  </a:cubicBezTo>
                  <a:cubicBezTo>
                    <a:pt x="1034" y="1243"/>
                    <a:pt x="976" y="1243"/>
                    <a:pt x="906" y="1243"/>
                  </a:cubicBezTo>
                  <a:cubicBezTo>
                    <a:pt x="732" y="1289"/>
                    <a:pt x="570" y="1312"/>
                    <a:pt x="396" y="1359"/>
                  </a:cubicBezTo>
                  <a:cubicBezTo>
                    <a:pt x="338" y="1370"/>
                    <a:pt x="280" y="1428"/>
                    <a:pt x="268" y="1475"/>
                  </a:cubicBezTo>
                  <a:cubicBezTo>
                    <a:pt x="233" y="1672"/>
                    <a:pt x="210" y="1881"/>
                    <a:pt x="291" y="2078"/>
                  </a:cubicBezTo>
                  <a:lnTo>
                    <a:pt x="616" y="2078"/>
                  </a:lnTo>
                  <a:lnTo>
                    <a:pt x="1104" y="2078"/>
                  </a:lnTo>
                  <a:cubicBezTo>
                    <a:pt x="1220" y="2078"/>
                    <a:pt x="1324" y="2102"/>
                    <a:pt x="1417" y="2183"/>
                  </a:cubicBezTo>
                  <a:cubicBezTo>
                    <a:pt x="1371" y="2461"/>
                    <a:pt x="1371" y="2740"/>
                    <a:pt x="1429" y="3007"/>
                  </a:cubicBezTo>
                  <a:cubicBezTo>
                    <a:pt x="1661" y="3030"/>
                    <a:pt x="1858" y="3030"/>
                    <a:pt x="2067" y="2926"/>
                  </a:cubicBezTo>
                  <a:cubicBezTo>
                    <a:pt x="2114" y="2682"/>
                    <a:pt x="2079" y="2415"/>
                    <a:pt x="2067" y="21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AND_TWO_COLUMNS_1_1">
    <p:bg>
      <p:bgPr>
        <a:solidFill>
          <a:schemeClr val="accent1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2"/>
          <p:cNvSpPr txBox="1"/>
          <p:nvPr>
            <p:ph type="ctrTitle"/>
          </p:nvPr>
        </p:nvSpPr>
        <p:spPr>
          <a:xfrm>
            <a:off x="2377500" y="422850"/>
            <a:ext cx="438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684" name="Google Shape;684;p12"/>
          <p:cNvGrpSpPr/>
          <p:nvPr/>
        </p:nvGrpSpPr>
        <p:grpSpPr>
          <a:xfrm flipH="1" rot="2918387">
            <a:off x="8800296" y="-91325"/>
            <a:ext cx="569392" cy="950297"/>
            <a:chOff x="1980950" y="3649100"/>
            <a:chExt cx="146600" cy="244675"/>
          </a:xfrm>
        </p:grpSpPr>
        <p:sp>
          <p:nvSpPr>
            <p:cNvPr id="685" name="Google Shape;685;p12"/>
            <p:cNvSpPr/>
            <p:nvPr/>
          </p:nvSpPr>
          <p:spPr>
            <a:xfrm>
              <a:off x="1980950" y="3649100"/>
              <a:ext cx="146600" cy="244675"/>
            </a:xfrm>
            <a:custGeom>
              <a:rect b="b" l="l" r="r" t="t"/>
              <a:pathLst>
                <a:path extrusionOk="0" h="9787" w="5864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12"/>
            <p:cNvSpPr/>
            <p:nvPr/>
          </p:nvSpPr>
          <p:spPr>
            <a:xfrm>
              <a:off x="1996325" y="3833375"/>
              <a:ext cx="112650" cy="40675"/>
            </a:xfrm>
            <a:custGeom>
              <a:rect b="b" l="l" r="r" t="t"/>
              <a:pathLst>
                <a:path extrusionOk="0" h="1627" w="4506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12"/>
            <p:cNvSpPr/>
            <p:nvPr/>
          </p:nvSpPr>
          <p:spPr>
            <a:xfrm>
              <a:off x="2056125" y="3778250"/>
              <a:ext cx="11350" cy="9025"/>
            </a:xfrm>
            <a:custGeom>
              <a:rect b="b" l="l" r="r" t="t"/>
              <a:pathLst>
                <a:path extrusionOk="0" h="361" w="454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12"/>
            <p:cNvSpPr/>
            <p:nvPr/>
          </p:nvSpPr>
          <p:spPr>
            <a:xfrm>
              <a:off x="2060175" y="3793625"/>
              <a:ext cx="10475" cy="6700"/>
            </a:xfrm>
            <a:custGeom>
              <a:rect b="b" l="l" r="r" t="t"/>
              <a:pathLst>
                <a:path extrusionOk="0" h="268" w="419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12"/>
            <p:cNvSpPr/>
            <p:nvPr/>
          </p:nvSpPr>
          <p:spPr>
            <a:xfrm>
              <a:off x="2057275" y="3744000"/>
              <a:ext cx="9325" cy="9600"/>
            </a:xfrm>
            <a:custGeom>
              <a:rect b="b" l="l" r="r" t="t"/>
              <a:pathLst>
                <a:path extrusionOk="0" h="384" w="373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12"/>
            <p:cNvSpPr/>
            <p:nvPr/>
          </p:nvSpPr>
          <p:spPr>
            <a:xfrm>
              <a:off x="2056125" y="3717575"/>
              <a:ext cx="11625" cy="5825"/>
            </a:xfrm>
            <a:custGeom>
              <a:rect b="b" l="l" r="r" t="t"/>
              <a:pathLst>
                <a:path extrusionOk="0" h="233" w="465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12"/>
            <p:cNvSpPr/>
            <p:nvPr/>
          </p:nvSpPr>
          <p:spPr>
            <a:xfrm>
              <a:off x="2056125" y="3703075"/>
              <a:ext cx="9025" cy="5825"/>
            </a:xfrm>
            <a:custGeom>
              <a:rect b="b" l="l" r="r" t="t"/>
              <a:pathLst>
                <a:path extrusionOk="0" h="233" w="361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12"/>
            <p:cNvSpPr/>
            <p:nvPr/>
          </p:nvSpPr>
          <p:spPr>
            <a:xfrm>
              <a:off x="2057275" y="37321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12"/>
            <p:cNvSpPr/>
            <p:nvPr/>
          </p:nvSpPr>
          <p:spPr>
            <a:xfrm>
              <a:off x="2060775" y="3804075"/>
              <a:ext cx="7550" cy="6125"/>
            </a:xfrm>
            <a:custGeom>
              <a:rect b="b" l="l" r="r" t="t"/>
              <a:pathLst>
                <a:path extrusionOk="0" h="245" w="302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12"/>
            <p:cNvSpPr/>
            <p:nvPr/>
          </p:nvSpPr>
          <p:spPr>
            <a:xfrm>
              <a:off x="2058150" y="3762575"/>
              <a:ext cx="5550" cy="6700"/>
            </a:xfrm>
            <a:custGeom>
              <a:rect b="b" l="l" r="r" t="t"/>
              <a:pathLst>
                <a:path extrusionOk="0" h="268" w="222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12"/>
            <p:cNvSpPr/>
            <p:nvPr/>
          </p:nvSpPr>
          <p:spPr>
            <a:xfrm>
              <a:off x="2065125" y="3819450"/>
              <a:ext cx="6100" cy="5250"/>
            </a:xfrm>
            <a:custGeom>
              <a:rect b="b" l="l" r="r" t="t"/>
              <a:pathLst>
                <a:path extrusionOk="0" h="210" w="244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6" name="Google Shape;696;p12"/>
          <p:cNvGrpSpPr/>
          <p:nvPr/>
        </p:nvGrpSpPr>
        <p:grpSpPr>
          <a:xfrm flipH="1" rot="2013131">
            <a:off x="-147533" y="615950"/>
            <a:ext cx="623487" cy="1156670"/>
            <a:chOff x="2369275" y="3344925"/>
            <a:chExt cx="160525" cy="297800"/>
          </a:xfrm>
        </p:grpSpPr>
        <p:sp>
          <p:nvSpPr>
            <p:cNvPr id="697" name="Google Shape;697;p12"/>
            <p:cNvSpPr/>
            <p:nvPr/>
          </p:nvSpPr>
          <p:spPr>
            <a:xfrm>
              <a:off x="2369275" y="3344925"/>
              <a:ext cx="160525" cy="297800"/>
            </a:xfrm>
            <a:custGeom>
              <a:rect b="b" l="l" r="r" t="t"/>
              <a:pathLst>
                <a:path extrusionOk="0" h="11912" w="6421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12"/>
            <p:cNvSpPr/>
            <p:nvPr/>
          </p:nvSpPr>
          <p:spPr>
            <a:xfrm>
              <a:off x="2413400" y="3521975"/>
              <a:ext cx="76650" cy="69100"/>
            </a:xfrm>
            <a:custGeom>
              <a:rect b="b" l="l" r="r" t="t"/>
              <a:pathLst>
                <a:path extrusionOk="0" h="2764" w="3066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12"/>
            <p:cNvSpPr/>
            <p:nvPr/>
          </p:nvSpPr>
          <p:spPr>
            <a:xfrm>
              <a:off x="2504825" y="3510075"/>
              <a:ext cx="7275" cy="60675"/>
            </a:xfrm>
            <a:custGeom>
              <a:rect b="b" l="l" r="r" t="t"/>
              <a:pathLst>
                <a:path extrusionOk="0" h="2427" w="291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12"/>
            <p:cNvSpPr/>
            <p:nvPr/>
          </p:nvSpPr>
          <p:spPr>
            <a:xfrm>
              <a:off x="2465050" y="3444475"/>
              <a:ext cx="18900" cy="10175"/>
            </a:xfrm>
            <a:custGeom>
              <a:rect b="b" l="l" r="r" t="t"/>
              <a:pathLst>
                <a:path extrusionOk="0" h="407" w="756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12"/>
            <p:cNvSpPr/>
            <p:nvPr/>
          </p:nvSpPr>
          <p:spPr>
            <a:xfrm>
              <a:off x="2500475" y="3454925"/>
              <a:ext cx="6700" cy="7000"/>
            </a:xfrm>
            <a:custGeom>
              <a:rect b="b" l="l" r="r" t="t"/>
              <a:pathLst>
                <a:path extrusionOk="0" h="280" w="268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12"/>
            <p:cNvSpPr/>
            <p:nvPr/>
          </p:nvSpPr>
          <p:spPr>
            <a:xfrm>
              <a:off x="2509750" y="3605850"/>
              <a:ext cx="6400" cy="8425"/>
            </a:xfrm>
            <a:custGeom>
              <a:rect b="b" l="l" r="r" t="t"/>
              <a:pathLst>
                <a:path extrusionOk="0" h="337" w="256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12"/>
            <p:cNvSpPr/>
            <p:nvPr/>
          </p:nvSpPr>
          <p:spPr>
            <a:xfrm>
              <a:off x="2438925" y="3366975"/>
              <a:ext cx="7575" cy="10475"/>
            </a:xfrm>
            <a:custGeom>
              <a:rect b="b" l="l" r="r" t="t"/>
              <a:pathLst>
                <a:path extrusionOk="0" h="419" w="303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12"/>
            <p:cNvSpPr/>
            <p:nvPr/>
          </p:nvSpPr>
          <p:spPr>
            <a:xfrm>
              <a:off x="2458100" y="3377725"/>
              <a:ext cx="6700" cy="8725"/>
            </a:xfrm>
            <a:custGeom>
              <a:rect b="b" l="l" r="r" t="t"/>
              <a:pathLst>
                <a:path extrusionOk="0" h="349" w="268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12"/>
            <p:cNvSpPr/>
            <p:nvPr/>
          </p:nvSpPr>
          <p:spPr>
            <a:xfrm>
              <a:off x="2451425" y="3360300"/>
              <a:ext cx="7275" cy="6700"/>
            </a:xfrm>
            <a:custGeom>
              <a:rect b="b" l="l" r="r" t="t"/>
              <a:pathLst>
                <a:path extrusionOk="0" h="268" w="291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12"/>
            <p:cNvSpPr/>
            <p:nvPr/>
          </p:nvSpPr>
          <p:spPr>
            <a:xfrm>
              <a:off x="2430800" y="3378600"/>
              <a:ext cx="8450" cy="5250"/>
            </a:xfrm>
            <a:custGeom>
              <a:rect b="b" l="l" r="r" t="t"/>
              <a:pathLst>
                <a:path extrusionOk="0" h="210" w="338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12"/>
            <p:cNvSpPr/>
            <p:nvPr/>
          </p:nvSpPr>
          <p:spPr>
            <a:xfrm>
              <a:off x="2449100" y="338092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12"/>
            <p:cNvSpPr/>
            <p:nvPr/>
          </p:nvSpPr>
          <p:spPr>
            <a:xfrm>
              <a:off x="2418900" y="33722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12"/>
            <p:cNvSpPr/>
            <p:nvPr/>
          </p:nvSpPr>
          <p:spPr>
            <a:xfrm>
              <a:off x="2439525" y="3355075"/>
              <a:ext cx="4650" cy="5550"/>
            </a:xfrm>
            <a:custGeom>
              <a:rect b="b" l="l" r="r" t="t"/>
              <a:pathLst>
                <a:path extrusionOk="0" h="222" w="186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12"/>
            <p:cNvSpPr/>
            <p:nvPr/>
          </p:nvSpPr>
          <p:spPr>
            <a:xfrm>
              <a:off x="2428475" y="3363225"/>
              <a:ext cx="3800" cy="5825"/>
            </a:xfrm>
            <a:custGeom>
              <a:rect b="b" l="l" r="r" t="t"/>
              <a:pathLst>
                <a:path extrusionOk="0" h="233" w="152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12"/>
            <p:cNvSpPr/>
            <p:nvPr/>
          </p:nvSpPr>
          <p:spPr>
            <a:xfrm>
              <a:off x="2421800" y="3384700"/>
              <a:ext cx="4400" cy="4650"/>
            </a:xfrm>
            <a:custGeom>
              <a:rect b="b" l="l" r="r" t="t"/>
              <a:pathLst>
                <a:path extrusionOk="0" h="186" w="176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2" name="Google Shape;712;p12"/>
          <p:cNvGrpSpPr/>
          <p:nvPr/>
        </p:nvGrpSpPr>
        <p:grpSpPr>
          <a:xfrm flipH="1" rot="-6235069">
            <a:off x="7577088" y="-220963"/>
            <a:ext cx="817372" cy="843276"/>
            <a:chOff x="2894600" y="3171950"/>
            <a:chExt cx="210450" cy="217125"/>
          </a:xfrm>
        </p:grpSpPr>
        <p:sp>
          <p:nvSpPr>
            <p:cNvPr id="713" name="Google Shape;713;p12"/>
            <p:cNvSpPr/>
            <p:nvPr/>
          </p:nvSpPr>
          <p:spPr>
            <a:xfrm>
              <a:off x="2894600" y="3171950"/>
              <a:ext cx="210450" cy="217125"/>
            </a:xfrm>
            <a:custGeom>
              <a:rect b="b" l="l" r="r" t="t"/>
              <a:pathLst>
                <a:path extrusionOk="0" h="8685" w="8418">
                  <a:moveTo>
                    <a:pt x="7976" y="5445"/>
                  </a:moveTo>
                  <a:cubicBezTo>
                    <a:pt x="8301" y="5631"/>
                    <a:pt x="8301" y="5631"/>
                    <a:pt x="8301" y="6014"/>
                  </a:cubicBezTo>
                  <a:lnTo>
                    <a:pt x="8301" y="6653"/>
                  </a:lnTo>
                  <a:cubicBezTo>
                    <a:pt x="8301" y="6722"/>
                    <a:pt x="8301" y="6792"/>
                    <a:pt x="8278" y="6862"/>
                  </a:cubicBezTo>
                  <a:cubicBezTo>
                    <a:pt x="8255" y="7024"/>
                    <a:pt x="8139" y="7187"/>
                    <a:pt x="7964" y="7187"/>
                  </a:cubicBezTo>
                  <a:cubicBezTo>
                    <a:pt x="7918" y="7187"/>
                    <a:pt x="7872" y="7198"/>
                    <a:pt x="7837" y="7198"/>
                  </a:cubicBezTo>
                  <a:cubicBezTo>
                    <a:pt x="7802" y="7361"/>
                    <a:pt x="7779" y="7512"/>
                    <a:pt x="7744" y="7651"/>
                  </a:cubicBezTo>
                  <a:cubicBezTo>
                    <a:pt x="7697" y="7883"/>
                    <a:pt x="7570" y="8046"/>
                    <a:pt x="7337" y="8115"/>
                  </a:cubicBezTo>
                  <a:cubicBezTo>
                    <a:pt x="6792" y="8290"/>
                    <a:pt x="6223" y="8464"/>
                    <a:pt x="5666" y="8615"/>
                  </a:cubicBezTo>
                  <a:cubicBezTo>
                    <a:pt x="5492" y="8649"/>
                    <a:pt x="5306" y="8673"/>
                    <a:pt x="5120" y="8673"/>
                  </a:cubicBezTo>
                  <a:cubicBezTo>
                    <a:pt x="4586" y="8684"/>
                    <a:pt x="4064" y="8684"/>
                    <a:pt x="3518" y="8684"/>
                  </a:cubicBezTo>
                  <a:cubicBezTo>
                    <a:pt x="3158" y="8684"/>
                    <a:pt x="2821" y="8568"/>
                    <a:pt x="2508" y="8359"/>
                  </a:cubicBezTo>
                  <a:cubicBezTo>
                    <a:pt x="2287" y="8231"/>
                    <a:pt x="2183" y="7999"/>
                    <a:pt x="2113" y="7767"/>
                  </a:cubicBezTo>
                  <a:cubicBezTo>
                    <a:pt x="2067" y="7639"/>
                    <a:pt x="2044" y="7512"/>
                    <a:pt x="2032" y="7372"/>
                  </a:cubicBezTo>
                  <a:cubicBezTo>
                    <a:pt x="1997" y="7198"/>
                    <a:pt x="1986" y="7024"/>
                    <a:pt x="1986" y="6850"/>
                  </a:cubicBezTo>
                  <a:cubicBezTo>
                    <a:pt x="1974" y="6711"/>
                    <a:pt x="1997" y="6560"/>
                    <a:pt x="1974" y="6397"/>
                  </a:cubicBezTo>
                  <a:lnTo>
                    <a:pt x="1811" y="6397"/>
                  </a:lnTo>
                  <a:cubicBezTo>
                    <a:pt x="1428" y="6432"/>
                    <a:pt x="1057" y="6386"/>
                    <a:pt x="697" y="6246"/>
                  </a:cubicBezTo>
                  <a:cubicBezTo>
                    <a:pt x="384" y="6130"/>
                    <a:pt x="209" y="5910"/>
                    <a:pt x="128" y="5608"/>
                  </a:cubicBezTo>
                  <a:cubicBezTo>
                    <a:pt x="117" y="5527"/>
                    <a:pt x="82" y="5457"/>
                    <a:pt x="82" y="5399"/>
                  </a:cubicBezTo>
                  <a:cubicBezTo>
                    <a:pt x="58" y="4946"/>
                    <a:pt x="12" y="4505"/>
                    <a:pt x="0" y="4052"/>
                  </a:cubicBezTo>
                  <a:cubicBezTo>
                    <a:pt x="0" y="3832"/>
                    <a:pt x="35" y="3599"/>
                    <a:pt x="70" y="3379"/>
                  </a:cubicBezTo>
                  <a:cubicBezTo>
                    <a:pt x="82" y="3321"/>
                    <a:pt x="93" y="3263"/>
                    <a:pt x="128" y="3205"/>
                  </a:cubicBezTo>
                  <a:cubicBezTo>
                    <a:pt x="233" y="2961"/>
                    <a:pt x="418" y="2798"/>
                    <a:pt x="674" y="2787"/>
                  </a:cubicBezTo>
                  <a:cubicBezTo>
                    <a:pt x="1068" y="2775"/>
                    <a:pt x="1463" y="2671"/>
                    <a:pt x="1870" y="2764"/>
                  </a:cubicBezTo>
                  <a:cubicBezTo>
                    <a:pt x="1939" y="2636"/>
                    <a:pt x="1916" y="2520"/>
                    <a:pt x="1916" y="2380"/>
                  </a:cubicBezTo>
                  <a:cubicBezTo>
                    <a:pt x="1916" y="1951"/>
                    <a:pt x="1939" y="1521"/>
                    <a:pt x="2032" y="1103"/>
                  </a:cubicBezTo>
                  <a:cubicBezTo>
                    <a:pt x="2055" y="987"/>
                    <a:pt x="2078" y="860"/>
                    <a:pt x="2125" y="755"/>
                  </a:cubicBezTo>
                  <a:cubicBezTo>
                    <a:pt x="2218" y="558"/>
                    <a:pt x="2357" y="407"/>
                    <a:pt x="2578" y="326"/>
                  </a:cubicBezTo>
                  <a:cubicBezTo>
                    <a:pt x="2868" y="221"/>
                    <a:pt x="3170" y="175"/>
                    <a:pt x="3483" y="151"/>
                  </a:cubicBezTo>
                  <a:cubicBezTo>
                    <a:pt x="4087" y="105"/>
                    <a:pt x="4702" y="47"/>
                    <a:pt x="5306" y="1"/>
                  </a:cubicBezTo>
                  <a:lnTo>
                    <a:pt x="5526" y="1"/>
                  </a:lnTo>
                  <a:cubicBezTo>
                    <a:pt x="5828" y="35"/>
                    <a:pt x="6130" y="47"/>
                    <a:pt x="6444" y="93"/>
                  </a:cubicBezTo>
                  <a:cubicBezTo>
                    <a:pt x="6711" y="117"/>
                    <a:pt x="6989" y="163"/>
                    <a:pt x="7256" y="233"/>
                  </a:cubicBezTo>
                  <a:cubicBezTo>
                    <a:pt x="7570" y="326"/>
                    <a:pt x="7744" y="558"/>
                    <a:pt x="7802" y="860"/>
                  </a:cubicBezTo>
                  <a:cubicBezTo>
                    <a:pt x="7837" y="1011"/>
                    <a:pt x="7848" y="1138"/>
                    <a:pt x="7872" y="1301"/>
                  </a:cubicBezTo>
                  <a:cubicBezTo>
                    <a:pt x="7988" y="1301"/>
                    <a:pt x="8104" y="1301"/>
                    <a:pt x="8220" y="1312"/>
                  </a:cubicBezTo>
                  <a:cubicBezTo>
                    <a:pt x="8359" y="1324"/>
                    <a:pt x="8417" y="1370"/>
                    <a:pt x="8417" y="1498"/>
                  </a:cubicBezTo>
                  <a:lnTo>
                    <a:pt x="8417" y="1939"/>
                  </a:lnTo>
                  <a:lnTo>
                    <a:pt x="8417" y="2485"/>
                  </a:lnTo>
                  <a:cubicBezTo>
                    <a:pt x="8417" y="2694"/>
                    <a:pt x="8359" y="2752"/>
                    <a:pt x="8150" y="2810"/>
                  </a:cubicBezTo>
                  <a:cubicBezTo>
                    <a:pt x="8104" y="2822"/>
                    <a:pt x="8046" y="2833"/>
                    <a:pt x="8011" y="2868"/>
                  </a:cubicBezTo>
                  <a:cubicBezTo>
                    <a:pt x="7953" y="3158"/>
                    <a:pt x="7988" y="3425"/>
                    <a:pt x="7964" y="3715"/>
                  </a:cubicBezTo>
                  <a:cubicBezTo>
                    <a:pt x="7953" y="4006"/>
                    <a:pt x="7953" y="4319"/>
                    <a:pt x="7953" y="4609"/>
                  </a:cubicBezTo>
                  <a:cubicBezTo>
                    <a:pt x="7976" y="4876"/>
                    <a:pt x="7964" y="5167"/>
                    <a:pt x="7976" y="5445"/>
                  </a:cubicBezTo>
                  <a:close/>
                  <a:moveTo>
                    <a:pt x="2218" y="4261"/>
                  </a:moveTo>
                  <a:cubicBezTo>
                    <a:pt x="2229" y="4261"/>
                    <a:pt x="2229" y="4261"/>
                    <a:pt x="2218" y="4261"/>
                  </a:cubicBezTo>
                  <a:cubicBezTo>
                    <a:pt x="2229" y="4691"/>
                    <a:pt x="2229" y="5143"/>
                    <a:pt x="2229" y="5573"/>
                  </a:cubicBezTo>
                  <a:cubicBezTo>
                    <a:pt x="2229" y="5944"/>
                    <a:pt x="2218" y="6293"/>
                    <a:pt x="2229" y="6653"/>
                  </a:cubicBezTo>
                  <a:cubicBezTo>
                    <a:pt x="2229" y="6850"/>
                    <a:pt x="2264" y="7059"/>
                    <a:pt x="2299" y="7256"/>
                  </a:cubicBezTo>
                  <a:cubicBezTo>
                    <a:pt x="2334" y="7396"/>
                    <a:pt x="2392" y="7512"/>
                    <a:pt x="2404" y="7639"/>
                  </a:cubicBezTo>
                  <a:cubicBezTo>
                    <a:pt x="2438" y="7872"/>
                    <a:pt x="2566" y="8057"/>
                    <a:pt x="2787" y="8162"/>
                  </a:cubicBezTo>
                  <a:cubicBezTo>
                    <a:pt x="3019" y="8278"/>
                    <a:pt x="3251" y="8348"/>
                    <a:pt x="3518" y="8348"/>
                  </a:cubicBezTo>
                  <a:cubicBezTo>
                    <a:pt x="4075" y="8336"/>
                    <a:pt x="4621" y="8336"/>
                    <a:pt x="5178" y="8336"/>
                  </a:cubicBezTo>
                  <a:cubicBezTo>
                    <a:pt x="5306" y="8336"/>
                    <a:pt x="5457" y="8336"/>
                    <a:pt x="5573" y="8290"/>
                  </a:cubicBezTo>
                  <a:lnTo>
                    <a:pt x="7175" y="7814"/>
                  </a:lnTo>
                  <a:cubicBezTo>
                    <a:pt x="7314" y="7767"/>
                    <a:pt x="7384" y="7686"/>
                    <a:pt x="7407" y="7547"/>
                  </a:cubicBezTo>
                  <a:lnTo>
                    <a:pt x="7454" y="7338"/>
                  </a:lnTo>
                  <a:cubicBezTo>
                    <a:pt x="7488" y="7117"/>
                    <a:pt x="7488" y="6896"/>
                    <a:pt x="7523" y="6699"/>
                  </a:cubicBezTo>
                  <a:cubicBezTo>
                    <a:pt x="7616" y="6177"/>
                    <a:pt x="7663" y="5631"/>
                    <a:pt x="7628" y="5109"/>
                  </a:cubicBezTo>
                  <a:lnTo>
                    <a:pt x="7628" y="4400"/>
                  </a:lnTo>
                  <a:cubicBezTo>
                    <a:pt x="7639" y="4006"/>
                    <a:pt x="7639" y="3623"/>
                    <a:pt x="7663" y="3240"/>
                  </a:cubicBezTo>
                  <a:cubicBezTo>
                    <a:pt x="7686" y="2497"/>
                    <a:pt x="7686" y="1742"/>
                    <a:pt x="7558" y="1011"/>
                  </a:cubicBezTo>
                  <a:cubicBezTo>
                    <a:pt x="7512" y="720"/>
                    <a:pt x="7372" y="546"/>
                    <a:pt x="7082" y="465"/>
                  </a:cubicBezTo>
                  <a:cubicBezTo>
                    <a:pt x="7036" y="453"/>
                    <a:pt x="6978" y="442"/>
                    <a:pt x="6931" y="442"/>
                  </a:cubicBezTo>
                  <a:cubicBezTo>
                    <a:pt x="6583" y="395"/>
                    <a:pt x="6235" y="372"/>
                    <a:pt x="5898" y="326"/>
                  </a:cubicBezTo>
                  <a:cubicBezTo>
                    <a:pt x="5608" y="291"/>
                    <a:pt x="5341" y="314"/>
                    <a:pt x="5050" y="349"/>
                  </a:cubicBezTo>
                  <a:cubicBezTo>
                    <a:pt x="4783" y="395"/>
                    <a:pt x="4528" y="430"/>
                    <a:pt x="4261" y="453"/>
                  </a:cubicBezTo>
                  <a:cubicBezTo>
                    <a:pt x="3890" y="488"/>
                    <a:pt x="3506" y="500"/>
                    <a:pt x="3135" y="511"/>
                  </a:cubicBezTo>
                  <a:cubicBezTo>
                    <a:pt x="2972" y="511"/>
                    <a:pt x="2821" y="569"/>
                    <a:pt x="2682" y="616"/>
                  </a:cubicBezTo>
                  <a:cubicBezTo>
                    <a:pt x="2531" y="662"/>
                    <a:pt x="2462" y="755"/>
                    <a:pt x="2404" y="871"/>
                  </a:cubicBezTo>
                  <a:cubicBezTo>
                    <a:pt x="2380" y="953"/>
                    <a:pt x="2346" y="1034"/>
                    <a:pt x="2334" y="1103"/>
                  </a:cubicBezTo>
                  <a:cubicBezTo>
                    <a:pt x="2229" y="1498"/>
                    <a:pt x="2218" y="1893"/>
                    <a:pt x="2218" y="2299"/>
                  </a:cubicBezTo>
                  <a:close/>
                  <a:moveTo>
                    <a:pt x="1951" y="5805"/>
                  </a:moveTo>
                  <a:cubicBezTo>
                    <a:pt x="1870" y="5805"/>
                    <a:pt x="1811" y="5828"/>
                    <a:pt x="1765" y="5828"/>
                  </a:cubicBezTo>
                  <a:cubicBezTo>
                    <a:pt x="1603" y="5828"/>
                    <a:pt x="1428" y="5828"/>
                    <a:pt x="1277" y="5805"/>
                  </a:cubicBezTo>
                  <a:cubicBezTo>
                    <a:pt x="1080" y="5782"/>
                    <a:pt x="952" y="5677"/>
                    <a:pt x="929" y="5480"/>
                  </a:cubicBezTo>
                  <a:cubicBezTo>
                    <a:pt x="906" y="5387"/>
                    <a:pt x="883" y="5294"/>
                    <a:pt x="883" y="5201"/>
                  </a:cubicBezTo>
                  <a:cubicBezTo>
                    <a:pt x="883" y="4842"/>
                    <a:pt x="871" y="4493"/>
                    <a:pt x="883" y="4122"/>
                  </a:cubicBezTo>
                  <a:cubicBezTo>
                    <a:pt x="883" y="3855"/>
                    <a:pt x="1010" y="3634"/>
                    <a:pt x="1347" y="3576"/>
                  </a:cubicBezTo>
                  <a:cubicBezTo>
                    <a:pt x="1533" y="3541"/>
                    <a:pt x="1719" y="3507"/>
                    <a:pt x="1928" y="3460"/>
                  </a:cubicBezTo>
                  <a:cubicBezTo>
                    <a:pt x="1939" y="3309"/>
                    <a:pt x="1951" y="3193"/>
                    <a:pt x="1916" y="3054"/>
                  </a:cubicBezTo>
                  <a:lnTo>
                    <a:pt x="1359" y="3054"/>
                  </a:lnTo>
                  <a:cubicBezTo>
                    <a:pt x="1173" y="3065"/>
                    <a:pt x="964" y="3077"/>
                    <a:pt x="778" y="3100"/>
                  </a:cubicBezTo>
                  <a:cubicBezTo>
                    <a:pt x="581" y="3112"/>
                    <a:pt x="465" y="3216"/>
                    <a:pt x="407" y="3402"/>
                  </a:cubicBezTo>
                  <a:cubicBezTo>
                    <a:pt x="372" y="3507"/>
                    <a:pt x="349" y="3599"/>
                    <a:pt x="325" y="3704"/>
                  </a:cubicBezTo>
                  <a:cubicBezTo>
                    <a:pt x="244" y="4319"/>
                    <a:pt x="314" y="4923"/>
                    <a:pt x="407" y="5538"/>
                  </a:cubicBezTo>
                  <a:cubicBezTo>
                    <a:pt x="430" y="5770"/>
                    <a:pt x="593" y="5921"/>
                    <a:pt x="813" y="6026"/>
                  </a:cubicBezTo>
                  <a:cubicBezTo>
                    <a:pt x="1057" y="6142"/>
                    <a:pt x="1312" y="6130"/>
                    <a:pt x="1579" y="6153"/>
                  </a:cubicBezTo>
                  <a:cubicBezTo>
                    <a:pt x="1684" y="6177"/>
                    <a:pt x="1777" y="6177"/>
                    <a:pt x="1881" y="6177"/>
                  </a:cubicBezTo>
                  <a:cubicBezTo>
                    <a:pt x="1893" y="6177"/>
                    <a:pt x="1916" y="6153"/>
                    <a:pt x="1951" y="6142"/>
                  </a:cubicBezTo>
                  <a:close/>
                  <a:moveTo>
                    <a:pt x="1939" y="5550"/>
                  </a:moveTo>
                  <a:cubicBezTo>
                    <a:pt x="1951" y="5492"/>
                    <a:pt x="1974" y="5457"/>
                    <a:pt x="1974" y="5434"/>
                  </a:cubicBezTo>
                  <a:lnTo>
                    <a:pt x="1974" y="3878"/>
                  </a:lnTo>
                  <a:cubicBezTo>
                    <a:pt x="1974" y="3843"/>
                    <a:pt x="1939" y="3808"/>
                    <a:pt x="1928" y="3762"/>
                  </a:cubicBezTo>
                  <a:cubicBezTo>
                    <a:pt x="1719" y="3808"/>
                    <a:pt x="1533" y="3832"/>
                    <a:pt x="1347" y="3878"/>
                  </a:cubicBezTo>
                  <a:cubicBezTo>
                    <a:pt x="1243" y="3890"/>
                    <a:pt x="1185" y="3971"/>
                    <a:pt x="1173" y="4064"/>
                  </a:cubicBezTo>
                  <a:cubicBezTo>
                    <a:pt x="1161" y="4157"/>
                    <a:pt x="1161" y="4226"/>
                    <a:pt x="1161" y="4319"/>
                  </a:cubicBezTo>
                  <a:lnTo>
                    <a:pt x="1161" y="5143"/>
                  </a:lnTo>
                  <a:cubicBezTo>
                    <a:pt x="1161" y="5213"/>
                    <a:pt x="1161" y="5283"/>
                    <a:pt x="1173" y="5364"/>
                  </a:cubicBezTo>
                  <a:cubicBezTo>
                    <a:pt x="1185" y="5503"/>
                    <a:pt x="1243" y="5561"/>
                    <a:pt x="1394" y="5573"/>
                  </a:cubicBezTo>
                  <a:cubicBezTo>
                    <a:pt x="1568" y="5561"/>
                    <a:pt x="1742" y="5550"/>
                    <a:pt x="1939" y="5550"/>
                  </a:cubicBezTo>
                  <a:close/>
                  <a:moveTo>
                    <a:pt x="8022" y="1568"/>
                  </a:moveTo>
                  <a:cubicBezTo>
                    <a:pt x="7976" y="1963"/>
                    <a:pt x="7976" y="2380"/>
                    <a:pt x="8046" y="2578"/>
                  </a:cubicBezTo>
                  <a:cubicBezTo>
                    <a:pt x="8139" y="2578"/>
                    <a:pt x="8185" y="2520"/>
                    <a:pt x="8185" y="2438"/>
                  </a:cubicBezTo>
                  <a:lnTo>
                    <a:pt x="8185" y="1649"/>
                  </a:lnTo>
                  <a:cubicBezTo>
                    <a:pt x="8162" y="1568"/>
                    <a:pt x="8104" y="1556"/>
                    <a:pt x="8022" y="1568"/>
                  </a:cubicBezTo>
                  <a:close/>
                  <a:moveTo>
                    <a:pt x="8022" y="5863"/>
                  </a:moveTo>
                  <a:cubicBezTo>
                    <a:pt x="7964" y="5886"/>
                    <a:pt x="7964" y="5921"/>
                    <a:pt x="7953" y="5956"/>
                  </a:cubicBezTo>
                  <a:cubicBezTo>
                    <a:pt x="7918" y="6200"/>
                    <a:pt x="7895" y="6467"/>
                    <a:pt x="7860" y="6711"/>
                  </a:cubicBezTo>
                  <a:cubicBezTo>
                    <a:pt x="7860" y="6757"/>
                    <a:pt x="7848" y="6815"/>
                    <a:pt x="7860" y="6850"/>
                  </a:cubicBezTo>
                  <a:cubicBezTo>
                    <a:pt x="7860" y="6885"/>
                    <a:pt x="7895" y="6908"/>
                    <a:pt x="7918" y="6908"/>
                  </a:cubicBezTo>
                  <a:cubicBezTo>
                    <a:pt x="7953" y="6908"/>
                    <a:pt x="7988" y="6896"/>
                    <a:pt x="7988" y="6885"/>
                  </a:cubicBezTo>
                  <a:cubicBezTo>
                    <a:pt x="8022" y="6827"/>
                    <a:pt x="8046" y="6757"/>
                    <a:pt x="8046" y="6676"/>
                  </a:cubicBezTo>
                  <a:lnTo>
                    <a:pt x="8046" y="5921"/>
                  </a:lnTo>
                  <a:cubicBezTo>
                    <a:pt x="8046" y="5910"/>
                    <a:pt x="8034" y="5875"/>
                    <a:pt x="8022" y="586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12"/>
            <p:cNvSpPr/>
            <p:nvPr/>
          </p:nvSpPr>
          <p:spPr>
            <a:xfrm>
              <a:off x="2978175" y="3240450"/>
              <a:ext cx="81300" cy="82450"/>
            </a:xfrm>
            <a:custGeom>
              <a:rect b="b" l="l" r="r" t="t"/>
              <a:pathLst>
                <a:path extrusionOk="0" h="3298" w="3252">
                  <a:moveTo>
                    <a:pt x="2149" y="825"/>
                  </a:moveTo>
                  <a:cubicBezTo>
                    <a:pt x="2241" y="836"/>
                    <a:pt x="2323" y="836"/>
                    <a:pt x="2404" y="836"/>
                  </a:cubicBezTo>
                  <a:lnTo>
                    <a:pt x="2984" y="836"/>
                  </a:lnTo>
                  <a:cubicBezTo>
                    <a:pt x="3159" y="836"/>
                    <a:pt x="3228" y="906"/>
                    <a:pt x="3240" y="1068"/>
                  </a:cubicBezTo>
                  <a:cubicBezTo>
                    <a:pt x="3251" y="1324"/>
                    <a:pt x="3251" y="1591"/>
                    <a:pt x="3182" y="1846"/>
                  </a:cubicBezTo>
                  <a:cubicBezTo>
                    <a:pt x="3135" y="2009"/>
                    <a:pt x="3054" y="2102"/>
                    <a:pt x="2892" y="2113"/>
                  </a:cubicBezTo>
                  <a:cubicBezTo>
                    <a:pt x="2729" y="2113"/>
                    <a:pt x="2590" y="2148"/>
                    <a:pt x="2462" y="2229"/>
                  </a:cubicBezTo>
                  <a:cubicBezTo>
                    <a:pt x="2427" y="2241"/>
                    <a:pt x="2404" y="2253"/>
                    <a:pt x="2358" y="2287"/>
                  </a:cubicBezTo>
                  <a:lnTo>
                    <a:pt x="2358" y="2636"/>
                  </a:lnTo>
                  <a:lnTo>
                    <a:pt x="2358" y="2845"/>
                  </a:lnTo>
                  <a:cubicBezTo>
                    <a:pt x="2323" y="3077"/>
                    <a:pt x="2253" y="3181"/>
                    <a:pt x="2021" y="3228"/>
                  </a:cubicBezTo>
                  <a:cubicBezTo>
                    <a:pt x="1800" y="3251"/>
                    <a:pt x="1603" y="3274"/>
                    <a:pt x="1382" y="3286"/>
                  </a:cubicBezTo>
                  <a:cubicBezTo>
                    <a:pt x="1185" y="3297"/>
                    <a:pt x="1139" y="3239"/>
                    <a:pt x="1139" y="3019"/>
                  </a:cubicBezTo>
                  <a:lnTo>
                    <a:pt x="1139" y="2322"/>
                  </a:lnTo>
                  <a:cubicBezTo>
                    <a:pt x="1081" y="2311"/>
                    <a:pt x="1011" y="2299"/>
                    <a:pt x="930" y="2299"/>
                  </a:cubicBezTo>
                  <a:lnTo>
                    <a:pt x="291" y="2299"/>
                  </a:lnTo>
                  <a:cubicBezTo>
                    <a:pt x="94" y="2299"/>
                    <a:pt x="36" y="2253"/>
                    <a:pt x="24" y="2055"/>
                  </a:cubicBezTo>
                  <a:cubicBezTo>
                    <a:pt x="1" y="1858"/>
                    <a:pt x="24" y="1660"/>
                    <a:pt x="24" y="1475"/>
                  </a:cubicBezTo>
                  <a:cubicBezTo>
                    <a:pt x="24" y="1277"/>
                    <a:pt x="105" y="1150"/>
                    <a:pt x="280" y="1103"/>
                  </a:cubicBezTo>
                  <a:cubicBezTo>
                    <a:pt x="465" y="1045"/>
                    <a:pt x="663" y="1010"/>
                    <a:pt x="848" y="964"/>
                  </a:cubicBezTo>
                  <a:cubicBezTo>
                    <a:pt x="906" y="952"/>
                    <a:pt x="964" y="929"/>
                    <a:pt x="1023" y="929"/>
                  </a:cubicBezTo>
                  <a:cubicBezTo>
                    <a:pt x="1069" y="778"/>
                    <a:pt x="1034" y="616"/>
                    <a:pt x="1046" y="465"/>
                  </a:cubicBezTo>
                  <a:cubicBezTo>
                    <a:pt x="1069" y="383"/>
                    <a:pt x="1081" y="279"/>
                    <a:pt x="1104" y="209"/>
                  </a:cubicBezTo>
                  <a:cubicBezTo>
                    <a:pt x="1162" y="82"/>
                    <a:pt x="1278" y="0"/>
                    <a:pt x="1429" y="0"/>
                  </a:cubicBezTo>
                  <a:lnTo>
                    <a:pt x="1974" y="0"/>
                  </a:lnTo>
                  <a:cubicBezTo>
                    <a:pt x="2149" y="0"/>
                    <a:pt x="2195" y="58"/>
                    <a:pt x="2207" y="221"/>
                  </a:cubicBezTo>
                  <a:cubicBezTo>
                    <a:pt x="2207" y="337"/>
                    <a:pt x="2195" y="465"/>
                    <a:pt x="2195" y="581"/>
                  </a:cubicBezTo>
                  <a:cubicBezTo>
                    <a:pt x="2172" y="674"/>
                    <a:pt x="2149" y="732"/>
                    <a:pt x="2149" y="825"/>
                  </a:cubicBezTo>
                  <a:close/>
                  <a:moveTo>
                    <a:pt x="2067" y="2125"/>
                  </a:moveTo>
                  <a:cubicBezTo>
                    <a:pt x="2346" y="1974"/>
                    <a:pt x="2613" y="1893"/>
                    <a:pt x="2903" y="1835"/>
                  </a:cubicBezTo>
                  <a:cubicBezTo>
                    <a:pt x="3008" y="1602"/>
                    <a:pt x="3019" y="1370"/>
                    <a:pt x="2984" y="1138"/>
                  </a:cubicBezTo>
                  <a:cubicBezTo>
                    <a:pt x="2880" y="1080"/>
                    <a:pt x="2776" y="1103"/>
                    <a:pt x="2671" y="1092"/>
                  </a:cubicBezTo>
                  <a:lnTo>
                    <a:pt x="2033" y="1092"/>
                  </a:lnTo>
                  <a:cubicBezTo>
                    <a:pt x="1916" y="1092"/>
                    <a:pt x="1858" y="1022"/>
                    <a:pt x="1882" y="917"/>
                  </a:cubicBezTo>
                  <a:cubicBezTo>
                    <a:pt x="1893" y="767"/>
                    <a:pt x="1916" y="616"/>
                    <a:pt x="1928" y="476"/>
                  </a:cubicBezTo>
                  <a:cubicBezTo>
                    <a:pt x="1928" y="418"/>
                    <a:pt x="1916" y="360"/>
                    <a:pt x="1905" y="279"/>
                  </a:cubicBezTo>
                  <a:lnTo>
                    <a:pt x="1522" y="279"/>
                  </a:lnTo>
                  <a:cubicBezTo>
                    <a:pt x="1348" y="279"/>
                    <a:pt x="1313" y="325"/>
                    <a:pt x="1290" y="500"/>
                  </a:cubicBezTo>
                  <a:lnTo>
                    <a:pt x="1290" y="999"/>
                  </a:lnTo>
                  <a:cubicBezTo>
                    <a:pt x="1290" y="1138"/>
                    <a:pt x="1231" y="1196"/>
                    <a:pt x="1092" y="1231"/>
                  </a:cubicBezTo>
                  <a:cubicBezTo>
                    <a:pt x="1034" y="1243"/>
                    <a:pt x="976" y="1243"/>
                    <a:pt x="906" y="1243"/>
                  </a:cubicBezTo>
                  <a:cubicBezTo>
                    <a:pt x="732" y="1289"/>
                    <a:pt x="570" y="1312"/>
                    <a:pt x="396" y="1359"/>
                  </a:cubicBezTo>
                  <a:cubicBezTo>
                    <a:pt x="338" y="1370"/>
                    <a:pt x="280" y="1428"/>
                    <a:pt x="268" y="1475"/>
                  </a:cubicBezTo>
                  <a:cubicBezTo>
                    <a:pt x="233" y="1672"/>
                    <a:pt x="210" y="1881"/>
                    <a:pt x="291" y="2078"/>
                  </a:cubicBezTo>
                  <a:lnTo>
                    <a:pt x="616" y="2078"/>
                  </a:lnTo>
                  <a:lnTo>
                    <a:pt x="1104" y="2078"/>
                  </a:lnTo>
                  <a:cubicBezTo>
                    <a:pt x="1220" y="2078"/>
                    <a:pt x="1324" y="2102"/>
                    <a:pt x="1417" y="2183"/>
                  </a:cubicBezTo>
                  <a:cubicBezTo>
                    <a:pt x="1371" y="2461"/>
                    <a:pt x="1371" y="2740"/>
                    <a:pt x="1429" y="3007"/>
                  </a:cubicBezTo>
                  <a:cubicBezTo>
                    <a:pt x="1661" y="3030"/>
                    <a:pt x="1858" y="3030"/>
                    <a:pt x="2067" y="2926"/>
                  </a:cubicBezTo>
                  <a:cubicBezTo>
                    <a:pt x="2114" y="2682"/>
                    <a:pt x="2079" y="2415"/>
                    <a:pt x="2067" y="21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5" name="Google Shape;715;p12"/>
          <p:cNvGrpSpPr/>
          <p:nvPr/>
        </p:nvGrpSpPr>
        <p:grpSpPr>
          <a:xfrm flipH="1" rot="-6698716">
            <a:off x="8427757" y="846037"/>
            <a:ext cx="1139236" cy="832555"/>
            <a:chOff x="3261275" y="2943825"/>
            <a:chExt cx="293325" cy="214350"/>
          </a:xfrm>
        </p:grpSpPr>
        <p:sp>
          <p:nvSpPr>
            <p:cNvPr id="716" name="Google Shape;716;p12"/>
            <p:cNvSpPr/>
            <p:nvPr/>
          </p:nvSpPr>
          <p:spPr>
            <a:xfrm>
              <a:off x="3432400" y="3092650"/>
              <a:ext cx="43550" cy="51800"/>
            </a:xfrm>
            <a:custGeom>
              <a:rect b="b" l="l" r="r" t="t"/>
              <a:pathLst>
                <a:path extrusionOk="0" h="2072" w="1742">
                  <a:moveTo>
                    <a:pt x="442" y="270"/>
                  </a:moveTo>
                  <a:cubicBezTo>
                    <a:pt x="813" y="537"/>
                    <a:pt x="1742" y="1396"/>
                    <a:pt x="987" y="1756"/>
                  </a:cubicBezTo>
                  <a:cubicBezTo>
                    <a:pt x="922" y="1787"/>
                    <a:pt x="860" y="1801"/>
                    <a:pt x="804" y="1801"/>
                  </a:cubicBezTo>
                  <a:cubicBezTo>
                    <a:pt x="501" y="1801"/>
                    <a:pt x="328" y="1403"/>
                    <a:pt x="279" y="1129"/>
                  </a:cubicBezTo>
                  <a:cubicBezTo>
                    <a:pt x="221" y="828"/>
                    <a:pt x="279" y="526"/>
                    <a:pt x="442" y="270"/>
                  </a:cubicBezTo>
                  <a:close/>
                  <a:moveTo>
                    <a:pt x="498" y="0"/>
                  </a:moveTo>
                  <a:cubicBezTo>
                    <a:pt x="413" y="0"/>
                    <a:pt x="171" y="280"/>
                    <a:pt x="116" y="444"/>
                  </a:cubicBezTo>
                  <a:cubicBezTo>
                    <a:pt x="24" y="700"/>
                    <a:pt x="0" y="1002"/>
                    <a:pt x="35" y="1164"/>
                  </a:cubicBezTo>
                  <a:cubicBezTo>
                    <a:pt x="91" y="1569"/>
                    <a:pt x="376" y="2071"/>
                    <a:pt x="847" y="2071"/>
                  </a:cubicBezTo>
                  <a:cubicBezTo>
                    <a:pt x="863" y="2071"/>
                    <a:pt x="878" y="2071"/>
                    <a:pt x="894" y="2070"/>
                  </a:cubicBezTo>
                  <a:cubicBezTo>
                    <a:pt x="1324" y="2046"/>
                    <a:pt x="1672" y="1570"/>
                    <a:pt x="1556" y="1141"/>
                  </a:cubicBezTo>
                  <a:cubicBezTo>
                    <a:pt x="1486" y="897"/>
                    <a:pt x="1312" y="677"/>
                    <a:pt x="1138" y="526"/>
                  </a:cubicBezTo>
                  <a:cubicBezTo>
                    <a:pt x="952" y="352"/>
                    <a:pt x="755" y="85"/>
                    <a:pt x="511" y="3"/>
                  </a:cubicBezTo>
                  <a:cubicBezTo>
                    <a:pt x="507" y="1"/>
                    <a:pt x="503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12"/>
            <p:cNvSpPr/>
            <p:nvPr/>
          </p:nvSpPr>
          <p:spPr>
            <a:xfrm>
              <a:off x="3261275" y="2943825"/>
              <a:ext cx="293325" cy="214350"/>
            </a:xfrm>
            <a:custGeom>
              <a:rect b="b" l="l" r="r" t="t"/>
              <a:pathLst>
                <a:path extrusionOk="0" h="8574" w="11733">
                  <a:moveTo>
                    <a:pt x="1319" y="639"/>
                  </a:moveTo>
                  <a:lnTo>
                    <a:pt x="1319" y="639"/>
                  </a:lnTo>
                  <a:cubicBezTo>
                    <a:pt x="2693" y="1482"/>
                    <a:pt x="4537" y="2485"/>
                    <a:pt x="4581" y="2485"/>
                  </a:cubicBezTo>
                  <a:cubicBezTo>
                    <a:pt x="4581" y="2485"/>
                    <a:pt x="4581" y="2485"/>
                    <a:pt x="4582" y="2485"/>
                  </a:cubicBezTo>
                  <a:cubicBezTo>
                    <a:pt x="5208" y="2799"/>
                    <a:pt x="6010" y="2903"/>
                    <a:pt x="6671" y="3066"/>
                  </a:cubicBezTo>
                  <a:cubicBezTo>
                    <a:pt x="7054" y="3147"/>
                    <a:pt x="8180" y="3367"/>
                    <a:pt x="8389" y="3391"/>
                  </a:cubicBezTo>
                  <a:cubicBezTo>
                    <a:pt x="8406" y="3396"/>
                    <a:pt x="8424" y="3399"/>
                    <a:pt x="8441" y="3399"/>
                  </a:cubicBezTo>
                  <a:cubicBezTo>
                    <a:pt x="8494" y="3399"/>
                    <a:pt x="8540" y="3371"/>
                    <a:pt x="8540" y="3309"/>
                  </a:cubicBezTo>
                  <a:cubicBezTo>
                    <a:pt x="8553" y="2663"/>
                    <a:pt x="9264" y="2281"/>
                    <a:pt x="9921" y="2281"/>
                  </a:cubicBezTo>
                  <a:cubicBezTo>
                    <a:pt x="10432" y="2281"/>
                    <a:pt x="10910" y="2512"/>
                    <a:pt x="11001" y="3031"/>
                  </a:cubicBezTo>
                  <a:cubicBezTo>
                    <a:pt x="11048" y="3367"/>
                    <a:pt x="10874" y="3901"/>
                    <a:pt x="10526" y="4041"/>
                  </a:cubicBezTo>
                  <a:cubicBezTo>
                    <a:pt x="10414" y="4078"/>
                    <a:pt x="10295" y="4091"/>
                    <a:pt x="10176" y="4091"/>
                  </a:cubicBezTo>
                  <a:cubicBezTo>
                    <a:pt x="9996" y="4091"/>
                    <a:pt x="9815" y="4062"/>
                    <a:pt x="9655" y="4041"/>
                  </a:cubicBezTo>
                  <a:cubicBezTo>
                    <a:pt x="9307" y="3983"/>
                    <a:pt x="8958" y="3890"/>
                    <a:pt x="8622" y="3820"/>
                  </a:cubicBezTo>
                  <a:cubicBezTo>
                    <a:pt x="7879" y="3634"/>
                    <a:pt x="5139" y="2857"/>
                    <a:pt x="4489" y="2648"/>
                  </a:cubicBezTo>
                  <a:cubicBezTo>
                    <a:pt x="4454" y="2624"/>
                    <a:pt x="4431" y="2624"/>
                    <a:pt x="4396" y="2624"/>
                  </a:cubicBezTo>
                  <a:cubicBezTo>
                    <a:pt x="4280" y="2624"/>
                    <a:pt x="4210" y="2752"/>
                    <a:pt x="4338" y="2857"/>
                  </a:cubicBezTo>
                  <a:cubicBezTo>
                    <a:pt x="4872" y="3298"/>
                    <a:pt x="6961" y="5225"/>
                    <a:pt x="7495" y="5759"/>
                  </a:cubicBezTo>
                  <a:cubicBezTo>
                    <a:pt x="7751" y="6003"/>
                    <a:pt x="8006" y="6258"/>
                    <a:pt x="8227" y="6537"/>
                  </a:cubicBezTo>
                  <a:cubicBezTo>
                    <a:pt x="8413" y="6746"/>
                    <a:pt x="8633" y="6978"/>
                    <a:pt x="8691" y="7268"/>
                  </a:cubicBezTo>
                  <a:cubicBezTo>
                    <a:pt x="8761" y="7640"/>
                    <a:pt x="8401" y="8069"/>
                    <a:pt x="8076" y="8197"/>
                  </a:cubicBezTo>
                  <a:cubicBezTo>
                    <a:pt x="7969" y="8241"/>
                    <a:pt x="7863" y="8261"/>
                    <a:pt x="7761" y="8261"/>
                  </a:cubicBezTo>
                  <a:cubicBezTo>
                    <a:pt x="6815" y="8261"/>
                    <a:pt x="6161" y="6523"/>
                    <a:pt x="7031" y="5968"/>
                  </a:cubicBezTo>
                  <a:cubicBezTo>
                    <a:pt x="7124" y="5910"/>
                    <a:pt x="7078" y="5840"/>
                    <a:pt x="7020" y="5782"/>
                  </a:cubicBezTo>
                  <a:cubicBezTo>
                    <a:pt x="6892" y="5620"/>
                    <a:pt x="6102" y="4772"/>
                    <a:pt x="5847" y="4505"/>
                  </a:cubicBezTo>
                  <a:cubicBezTo>
                    <a:pt x="5371" y="4006"/>
                    <a:pt x="4860" y="3391"/>
                    <a:pt x="4268" y="3019"/>
                  </a:cubicBezTo>
                  <a:cubicBezTo>
                    <a:pt x="4268" y="2996"/>
                    <a:pt x="2422" y="1928"/>
                    <a:pt x="983" y="1208"/>
                  </a:cubicBezTo>
                  <a:lnTo>
                    <a:pt x="983" y="1208"/>
                  </a:lnTo>
                  <a:cubicBezTo>
                    <a:pt x="1134" y="1255"/>
                    <a:pt x="1250" y="1313"/>
                    <a:pt x="1377" y="1371"/>
                  </a:cubicBezTo>
                  <a:cubicBezTo>
                    <a:pt x="1958" y="1626"/>
                    <a:pt x="2527" y="1916"/>
                    <a:pt x="3130" y="2125"/>
                  </a:cubicBezTo>
                  <a:cubicBezTo>
                    <a:pt x="3156" y="2134"/>
                    <a:pt x="3186" y="2139"/>
                    <a:pt x="3215" y="2139"/>
                  </a:cubicBezTo>
                  <a:cubicBezTo>
                    <a:pt x="3264" y="2139"/>
                    <a:pt x="3309" y="2123"/>
                    <a:pt x="3316" y="2079"/>
                  </a:cubicBezTo>
                  <a:cubicBezTo>
                    <a:pt x="3316" y="2032"/>
                    <a:pt x="3223" y="1963"/>
                    <a:pt x="3223" y="1963"/>
                  </a:cubicBezTo>
                  <a:cubicBezTo>
                    <a:pt x="2736" y="1568"/>
                    <a:pt x="2178" y="1231"/>
                    <a:pt x="1656" y="906"/>
                  </a:cubicBezTo>
                  <a:cubicBezTo>
                    <a:pt x="1540" y="825"/>
                    <a:pt x="1435" y="744"/>
                    <a:pt x="1319" y="639"/>
                  </a:cubicBezTo>
                  <a:close/>
                  <a:moveTo>
                    <a:pt x="542" y="1"/>
                  </a:moveTo>
                  <a:cubicBezTo>
                    <a:pt x="495" y="1"/>
                    <a:pt x="484" y="59"/>
                    <a:pt x="553" y="152"/>
                  </a:cubicBezTo>
                  <a:cubicBezTo>
                    <a:pt x="948" y="593"/>
                    <a:pt x="1726" y="1173"/>
                    <a:pt x="2376" y="1626"/>
                  </a:cubicBezTo>
                  <a:cubicBezTo>
                    <a:pt x="1656" y="1324"/>
                    <a:pt x="739" y="953"/>
                    <a:pt x="147" y="848"/>
                  </a:cubicBezTo>
                  <a:cubicBezTo>
                    <a:pt x="127" y="844"/>
                    <a:pt x="110" y="842"/>
                    <a:pt x="94" y="842"/>
                  </a:cubicBezTo>
                  <a:cubicBezTo>
                    <a:pt x="27" y="842"/>
                    <a:pt x="0" y="878"/>
                    <a:pt x="19" y="906"/>
                  </a:cubicBezTo>
                  <a:cubicBezTo>
                    <a:pt x="19" y="906"/>
                    <a:pt x="31" y="918"/>
                    <a:pt x="31" y="929"/>
                  </a:cubicBezTo>
                  <a:cubicBezTo>
                    <a:pt x="658" y="1440"/>
                    <a:pt x="1412" y="1800"/>
                    <a:pt x="2120" y="2183"/>
                  </a:cubicBezTo>
                  <a:cubicBezTo>
                    <a:pt x="2771" y="2520"/>
                    <a:pt x="3421" y="2903"/>
                    <a:pt x="4106" y="3193"/>
                  </a:cubicBezTo>
                  <a:cubicBezTo>
                    <a:pt x="4140" y="3205"/>
                    <a:pt x="5998" y="4935"/>
                    <a:pt x="6822" y="5863"/>
                  </a:cubicBezTo>
                  <a:cubicBezTo>
                    <a:pt x="5708" y="6630"/>
                    <a:pt x="6784" y="8573"/>
                    <a:pt x="7895" y="8573"/>
                  </a:cubicBezTo>
                  <a:cubicBezTo>
                    <a:pt x="8231" y="8573"/>
                    <a:pt x="8571" y="8395"/>
                    <a:pt x="8854" y="7953"/>
                  </a:cubicBezTo>
                  <a:cubicBezTo>
                    <a:pt x="9457" y="6989"/>
                    <a:pt x="8180" y="6038"/>
                    <a:pt x="7600" y="5469"/>
                  </a:cubicBezTo>
                  <a:cubicBezTo>
                    <a:pt x="7043" y="4923"/>
                    <a:pt x="6404" y="4459"/>
                    <a:pt x="5859" y="3855"/>
                  </a:cubicBezTo>
                  <a:cubicBezTo>
                    <a:pt x="5673" y="3658"/>
                    <a:pt x="5475" y="3425"/>
                    <a:pt x="5243" y="3216"/>
                  </a:cubicBezTo>
                  <a:lnTo>
                    <a:pt x="5243" y="3216"/>
                  </a:lnTo>
                  <a:cubicBezTo>
                    <a:pt x="5545" y="3309"/>
                    <a:pt x="5847" y="3367"/>
                    <a:pt x="6126" y="3425"/>
                  </a:cubicBezTo>
                  <a:cubicBezTo>
                    <a:pt x="6903" y="3565"/>
                    <a:pt x="7635" y="3878"/>
                    <a:pt x="8401" y="4064"/>
                  </a:cubicBezTo>
                  <a:cubicBezTo>
                    <a:pt x="8854" y="4175"/>
                    <a:pt x="9522" y="4409"/>
                    <a:pt x="10107" y="4409"/>
                  </a:cubicBezTo>
                  <a:cubicBezTo>
                    <a:pt x="10557" y="4409"/>
                    <a:pt x="10959" y="4271"/>
                    <a:pt x="11176" y="3832"/>
                  </a:cubicBezTo>
                  <a:cubicBezTo>
                    <a:pt x="11733" y="2678"/>
                    <a:pt x="10780" y="2065"/>
                    <a:pt x="9830" y="2065"/>
                  </a:cubicBezTo>
                  <a:cubicBezTo>
                    <a:pt x="9098" y="2065"/>
                    <a:pt x="8367" y="2430"/>
                    <a:pt x="8331" y="3193"/>
                  </a:cubicBezTo>
                  <a:cubicBezTo>
                    <a:pt x="7112" y="2973"/>
                    <a:pt x="4640" y="2299"/>
                    <a:pt x="4628" y="2276"/>
                  </a:cubicBezTo>
                  <a:cubicBezTo>
                    <a:pt x="4036" y="1847"/>
                    <a:pt x="3363" y="1498"/>
                    <a:pt x="2724" y="1115"/>
                  </a:cubicBezTo>
                  <a:cubicBezTo>
                    <a:pt x="2028" y="709"/>
                    <a:pt x="1331" y="268"/>
                    <a:pt x="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12"/>
            <p:cNvSpPr/>
            <p:nvPr/>
          </p:nvSpPr>
          <p:spPr>
            <a:xfrm>
              <a:off x="3476500" y="3005250"/>
              <a:ext cx="55750" cy="36425"/>
            </a:xfrm>
            <a:custGeom>
              <a:rect b="b" l="l" r="r" t="t"/>
              <a:pathLst>
                <a:path extrusionOk="0" h="1457" w="2230">
                  <a:moveTo>
                    <a:pt x="1347" y="239"/>
                  </a:moveTo>
                  <a:cubicBezTo>
                    <a:pt x="1578" y="239"/>
                    <a:pt x="1789" y="330"/>
                    <a:pt x="1824" y="609"/>
                  </a:cubicBezTo>
                  <a:cubicBezTo>
                    <a:pt x="1869" y="1031"/>
                    <a:pt x="1598" y="1162"/>
                    <a:pt x="1259" y="1162"/>
                  </a:cubicBezTo>
                  <a:cubicBezTo>
                    <a:pt x="908" y="1162"/>
                    <a:pt x="486" y="1022"/>
                    <a:pt x="268" y="922"/>
                  </a:cubicBezTo>
                  <a:cubicBezTo>
                    <a:pt x="407" y="655"/>
                    <a:pt x="639" y="446"/>
                    <a:pt x="907" y="330"/>
                  </a:cubicBezTo>
                  <a:cubicBezTo>
                    <a:pt x="1032" y="279"/>
                    <a:pt x="1194" y="239"/>
                    <a:pt x="1347" y="239"/>
                  </a:cubicBezTo>
                  <a:close/>
                  <a:moveTo>
                    <a:pt x="1339" y="0"/>
                  </a:moveTo>
                  <a:cubicBezTo>
                    <a:pt x="1158" y="0"/>
                    <a:pt x="972" y="42"/>
                    <a:pt x="814" y="109"/>
                  </a:cubicBezTo>
                  <a:cubicBezTo>
                    <a:pt x="663" y="167"/>
                    <a:pt x="419" y="342"/>
                    <a:pt x="245" y="562"/>
                  </a:cubicBezTo>
                  <a:cubicBezTo>
                    <a:pt x="129" y="713"/>
                    <a:pt x="1" y="1085"/>
                    <a:pt x="59" y="1131"/>
                  </a:cubicBezTo>
                  <a:cubicBezTo>
                    <a:pt x="256" y="1305"/>
                    <a:pt x="581" y="1328"/>
                    <a:pt x="825" y="1386"/>
                  </a:cubicBezTo>
                  <a:cubicBezTo>
                    <a:pt x="974" y="1424"/>
                    <a:pt x="1148" y="1456"/>
                    <a:pt x="1314" y="1456"/>
                  </a:cubicBezTo>
                  <a:cubicBezTo>
                    <a:pt x="1406" y="1456"/>
                    <a:pt x="1497" y="1446"/>
                    <a:pt x="1580" y="1421"/>
                  </a:cubicBezTo>
                  <a:cubicBezTo>
                    <a:pt x="1998" y="1305"/>
                    <a:pt x="2230" y="748"/>
                    <a:pt x="2033" y="365"/>
                  </a:cubicBezTo>
                  <a:cubicBezTo>
                    <a:pt x="1898" y="102"/>
                    <a:pt x="1624" y="0"/>
                    <a:pt x="1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12"/>
            <p:cNvSpPr/>
            <p:nvPr/>
          </p:nvSpPr>
          <p:spPr>
            <a:xfrm>
              <a:off x="3352000" y="2998975"/>
              <a:ext cx="11625" cy="11050"/>
            </a:xfrm>
            <a:custGeom>
              <a:rect b="b" l="l" r="r" t="t"/>
              <a:pathLst>
                <a:path extrusionOk="0" h="442" w="465">
                  <a:moveTo>
                    <a:pt x="233" y="0"/>
                  </a:moveTo>
                  <a:cubicBezTo>
                    <a:pt x="117" y="0"/>
                    <a:pt x="1" y="105"/>
                    <a:pt x="12" y="221"/>
                  </a:cubicBezTo>
                  <a:cubicBezTo>
                    <a:pt x="12" y="337"/>
                    <a:pt x="117" y="442"/>
                    <a:pt x="233" y="442"/>
                  </a:cubicBezTo>
                  <a:cubicBezTo>
                    <a:pt x="349" y="442"/>
                    <a:pt x="465" y="337"/>
                    <a:pt x="453" y="221"/>
                  </a:cubicBezTo>
                  <a:cubicBezTo>
                    <a:pt x="453" y="105"/>
                    <a:pt x="361" y="0"/>
                    <a:pt x="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0" name="Google Shape;720;p12"/>
          <p:cNvSpPr/>
          <p:nvPr/>
        </p:nvSpPr>
        <p:spPr>
          <a:xfrm flipH="1" rot="-1720377">
            <a:off x="743057" y="-323487"/>
            <a:ext cx="927086" cy="845552"/>
          </a:xfrm>
          <a:custGeom>
            <a:rect b="b" l="l" r="r" t="t"/>
            <a:pathLst>
              <a:path extrusionOk="0" h="8624" w="9977">
                <a:moveTo>
                  <a:pt x="6855" y="309"/>
                </a:moveTo>
                <a:cubicBezTo>
                  <a:pt x="8143" y="309"/>
                  <a:pt x="8260" y="2113"/>
                  <a:pt x="8151" y="3106"/>
                </a:cubicBezTo>
                <a:cubicBezTo>
                  <a:pt x="8139" y="3245"/>
                  <a:pt x="8104" y="3396"/>
                  <a:pt x="8081" y="3535"/>
                </a:cubicBezTo>
                <a:cubicBezTo>
                  <a:pt x="7733" y="3570"/>
                  <a:pt x="7384" y="3593"/>
                  <a:pt x="7036" y="3686"/>
                </a:cubicBezTo>
                <a:cubicBezTo>
                  <a:pt x="6978" y="3698"/>
                  <a:pt x="6932" y="3744"/>
                  <a:pt x="6932" y="3802"/>
                </a:cubicBezTo>
                <a:cubicBezTo>
                  <a:pt x="6920" y="4151"/>
                  <a:pt x="6874" y="4685"/>
                  <a:pt x="6757" y="5091"/>
                </a:cubicBezTo>
                <a:cubicBezTo>
                  <a:pt x="6653" y="4545"/>
                  <a:pt x="6641" y="3976"/>
                  <a:pt x="6525" y="3442"/>
                </a:cubicBezTo>
                <a:cubicBezTo>
                  <a:pt x="6444" y="3048"/>
                  <a:pt x="6444" y="2549"/>
                  <a:pt x="6235" y="2189"/>
                </a:cubicBezTo>
                <a:cubicBezTo>
                  <a:pt x="6212" y="2147"/>
                  <a:pt x="6172" y="2127"/>
                  <a:pt x="6131" y="2127"/>
                </a:cubicBezTo>
                <a:cubicBezTo>
                  <a:pt x="6071" y="2127"/>
                  <a:pt x="6010" y="2170"/>
                  <a:pt x="6003" y="2247"/>
                </a:cubicBezTo>
                <a:cubicBezTo>
                  <a:pt x="5933" y="2932"/>
                  <a:pt x="5817" y="3628"/>
                  <a:pt x="5806" y="4313"/>
                </a:cubicBezTo>
                <a:cubicBezTo>
                  <a:pt x="5652" y="4272"/>
                  <a:pt x="5420" y="4245"/>
                  <a:pt x="5185" y="4245"/>
                </a:cubicBezTo>
                <a:cubicBezTo>
                  <a:pt x="4887" y="4245"/>
                  <a:pt x="4585" y="4289"/>
                  <a:pt x="4436" y="4406"/>
                </a:cubicBezTo>
                <a:cubicBezTo>
                  <a:pt x="4273" y="4534"/>
                  <a:pt x="4308" y="4743"/>
                  <a:pt x="4273" y="4928"/>
                </a:cubicBezTo>
                <a:cubicBezTo>
                  <a:pt x="4250" y="5207"/>
                  <a:pt x="4250" y="5474"/>
                  <a:pt x="4238" y="5741"/>
                </a:cubicBezTo>
                <a:cubicBezTo>
                  <a:pt x="3855" y="4557"/>
                  <a:pt x="3600" y="3303"/>
                  <a:pt x="3205" y="2131"/>
                </a:cubicBezTo>
                <a:cubicBezTo>
                  <a:pt x="3180" y="2062"/>
                  <a:pt x="3114" y="2020"/>
                  <a:pt x="3051" y="2020"/>
                </a:cubicBezTo>
                <a:cubicBezTo>
                  <a:pt x="2998" y="2020"/>
                  <a:pt x="2948" y="2050"/>
                  <a:pt x="2926" y="2119"/>
                </a:cubicBezTo>
                <a:cubicBezTo>
                  <a:pt x="2694" y="2804"/>
                  <a:pt x="2694" y="3698"/>
                  <a:pt x="2764" y="4487"/>
                </a:cubicBezTo>
                <a:cubicBezTo>
                  <a:pt x="2520" y="4081"/>
                  <a:pt x="2265" y="3698"/>
                  <a:pt x="1882" y="3408"/>
                </a:cubicBezTo>
                <a:cubicBezTo>
                  <a:pt x="1865" y="3394"/>
                  <a:pt x="1847" y="3389"/>
                  <a:pt x="1831" y="3389"/>
                </a:cubicBezTo>
                <a:cubicBezTo>
                  <a:pt x="1789" y="3389"/>
                  <a:pt x="1751" y="3424"/>
                  <a:pt x="1742" y="3466"/>
                </a:cubicBezTo>
                <a:cubicBezTo>
                  <a:pt x="1638" y="3791"/>
                  <a:pt x="1707" y="4290"/>
                  <a:pt x="1464" y="4511"/>
                </a:cubicBezTo>
                <a:cubicBezTo>
                  <a:pt x="1406" y="4557"/>
                  <a:pt x="1313" y="4603"/>
                  <a:pt x="1220" y="4627"/>
                </a:cubicBezTo>
                <a:cubicBezTo>
                  <a:pt x="1046" y="4348"/>
                  <a:pt x="895" y="4058"/>
                  <a:pt x="790" y="3744"/>
                </a:cubicBezTo>
                <a:cubicBezTo>
                  <a:pt x="430" y="2583"/>
                  <a:pt x="535" y="1121"/>
                  <a:pt x="1754" y="517"/>
                </a:cubicBezTo>
                <a:cubicBezTo>
                  <a:pt x="1956" y="419"/>
                  <a:pt x="2164" y="375"/>
                  <a:pt x="2371" y="375"/>
                </a:cubicBezTo>
                <a:cubicBezTo>
                  <a:pt x="3409" y="375"/>
                  <a:pt x="4437" y="1480"/>
                  <a:pt x="4796" y="2351"/>
                </a:cubicBezTo>
                <a:cubicBezTo>
                  <a:pt x="4797" y="2355"/>
                  <a:pt x="4799" y="2357"/>
                  <a:pt x="4802" y="2357"/>
                </a:cubicBezTo>
                <a:cubicBezTo>
                  <a:pt x="4883" y="2357"/>
                  <a:pt x="5449" y="1004"/>
                  <a:pt x="5875" y="656"/>
                </a:cubicBezTo>
                <a:cubicBezTo>
                  <a:pt x="6073" y="494"/>
                  <a:pt x="6305" y="378"/>
                  <a:pt x="6595" y="331"/>
                </a:cubicBezTo>
                <a:cubicBezTo>
                  <a:pt x="6687" y="316"/>
                  <a:pt x="6773" y="309"/>
                  <a:pt x="6855" y="309"/>
                </a:cubicBezTo>
                <a:close/>
                <a:moveTo>
                  <a:pt x="3101" y="2676"/>
                </a:moveTo>
                <a:cubicBezTo>
                  <a:pt x="3530" y="3942"/>
                  <a:pt x="3716" y="5323"/>
                  <a:pt x="4203" y="6554"/>
                </a:cubicBezTo>
                <a:cubicBezTo>
                  <a:pt x="4225" y="6610"/>
                  <a:pt x="4266" y="6632"/>
                  <a:pt x="4310" y="6632"/>
                </a:cubicBezTo>
                <a:cubicBezTo>
                  <a:pt x="4384" y="6632"/>
                  <a:pt x="4468" y="6569"/>
                  <a:pt x="4482" y="6496"/>
                </a:cubicBezTo>
                <a:cubicBezTo>
                  <a:pt x="4505" y="6229"/>
                  <a:pt x="4517" y="5938"/>
                  <a:pt x="4540" y="5660"/>
                </a:cubicBezTo>
                <a:cubicBezTo>
                  <a:pt x="4552" y="5451"/>
                  <a:pt x="4494" y="5033"/>
                  <a:pt x="4587" y="4847"/>
                </a:cubicBezTo>
                <a:cubicBezTo>
                  <a:pt x="4683" y="4629"/>
                  <a:pt x="5107" y="4542"/>
                  <a:pt x="5450" y="4542"/>
                </a:cubicBezTo>
                <a:cubicBezTo>
                  <a:pt x="5563" y="4542"/>
                  <a:pt x="5667" y="4551"/>
                  <a:pt x="5747" y="4569"/>
                </a:cubicBezTo>
                <a:cubicBezTo>
                  <a:pt x="5757" y="4571"/>
                  <a:pt x="5767" y="4572"/>
                  <a:pt x="5776" y="4572"/>
                </a:cubicBezTo>
                <a:cubicBezTo>
                  <a:pt x="5821" y="4572"/>
                  <a:pt x="5858" y="4549"/>
                  <a:pt x="5887" y="4511"/>
                </a:cubicBezTo>
                <a:cubicBezTo>
                  <a:pt x="5898" y="4511"/>
                  <a:pt x="5898" y="4499"/>
                  <a:pt x="5898" y="4499"/>
                </a:cubicBezTo>
                <a:cubicBezTo>
                  <a:pt x="6131" y="4046"/>
                  <a:pt x="6177" y="3466"/>
                  <a:pt x="6189" y="2920"/>
                </a:cubicBezTo>
                <a:cubicBezTo>
                  <a:pt x="6235" y="3210"/>
                  <a:pt x="6258" y="3501"/>
                  <a:pt x="6305" y="3733"/>
                </a:cubicBezTo>
                <a:cubicBezTo>
                  <a:pt x="6421" y="4290"/>
                  <a:pt x="6479" y="4894"/>
                  <a:pt x="6641" y="5439"/>
                </a:cubicBezTo>
                <a:cubicBezTo>
                  <a:pt x="6653" y="5486"/>
                  <a:pt x="6685" y="5509"/>
                  <a:pt x="6718" y="5509"/>
                </a:cubicBezTo>
                <a:cubicBezTo>
                  <a:pt x="6752" y="5509"/>
                  <a:pt x="6787" y="5486"/>
                  <a:pt x="6804" y="5439"/>
                </a:cubicBezTo>
                <a:cubicBezTo>
                  <a:pt x="6978" y="5045"/>
                  <a:pt x="6955" y="4104"/>
                  <a:pt x="7303" y="3872"/>
                </a:cubicBezTo>
                <a:cubicBezTo>
                  <a:pt x="7466" y="3768"/>
                  <a:pt x="7733" y="3756"/>
                  <a:pt x="8000" y="3756"/>
                </a:cubicBezTo>
                <a:cubicBezTo>
                  <a:pt x="7814" y="4615"/>
                  <a:pt x="7396" y="5404"/>
                  <a:pt x="6908" y="6113"/>
                </a:cubicBezTo>
                <a:cubicBezTo>
                  <a:pt x="6386" y="6844"/>
                  <a:pt x="5678" y="7471"/>
                  <a:pt x="5167" y="8202"/>
                </a:cubicBezTo>
                <a:cubicBezTo>
                  <a:pt x="4436" y="7575"/>
                  <a:pt x="3716" y="6948"/>
                  <a:pt x="2950" y="6356"/>
                </a:cubicBezTo>
                <a:cubicBezTo>
                  <a:pt x="2369" y="5892"/>
                  <a:pt x="1777" y="5393"/>
                  <a:pt x="1348" y="4801"/>
                </a:cubicBezTo>
                <a:cubicBezTo>
                  <a:pt x="1429" y="4789"/>
                  <a:pt x="1499" y="4754"/>
                  <a:pt x="1568" y="4708"/>
                </a:cubicBezTo>
                <a:cubicBezTo>
                  <a:pt x="1870" y="4476"/>
                  <a:pt x="1754" y="4000"/>
                  <a:pt x="1858" y="3651"/>
                </a:cubicBezTo>
                <a:lnTo>
                  <a:pt x="1858" y="3651"/>
                </a:lnTo>
                <a:cubicBezTo>
                  <a:pt x="2207" y="4046"/>
                  <a:pt x="2450" y="4511"/>
                  <a:pt x="2741" y="4963"/>
                </a:cubicBezTo>
                <a:cubicBezTo>
                  <a:pt x="2764" y="4998"/>
                  <a:pt x="2810" y="5021"/>
                  <a:pt x="2857" y="5021"/>
                </a:cubicBezTo>
                <a:cubicBezTo>
                  <a:pt x="2865" y="5024"/>
                  <a:pt x="2875" y="5026"/>
                  <a:pt x="2884" y="5026"/>
                </a:cubicBezTo>
                <a:cubicBezTo>
                  <a:pt x="2916" y="5026"/>
                  <a:pt x="2950" y="5010"/>
                  <a:pt x="2950" y="4975"/>
                </a:cubicBezTo>
                <a:cubicBezTo>
                  <a:pt x="2984" y="4940"/>
                  <a:pt x="2996" y="4905"/>
                  <a:pt x="2984" y="4859"/>
                </a:cubicBezTo>
                <a:cubicBezTo>
                  <a:pt x="3101" y="4151"/>
                  <a:pt x="3031" y="3408"/>
                  <a:pt x="3101" y="2676"/>
                </a:cubicBezTo>
                <a:close/>
                <a:moveTo>
                  <a:pt x="2364" y="0"/>
                </a:moveTo>
                <a:cubicBezTo>
                  <a:pt x="1325" y="0"/>
                  <a:pt x="472" y="919"/>
                  <a:pt x="268" y="1898"/>
                </a:cubicBezTo>
                <a:cubicBezTo>
                  <a:pt x="59" y="2955"/>
                  <a:pt x="303" y="3872"/>
                  <a:pt x="814" y="4685"/>
                </a:cubicBezTo>
                <a:cubicBezTo>
                  <a:pt x="535" y="4731"/>
                  <a:pt x="256" y="4743"/>
                  <a:pt x="82" y="4789"/>
                </a:cubicBezTo>
                <a:cubicBezTo>
                  <a:pt x="1" y="4801"/>
                  <a:pt x="24" y="4917"/>
                  <a:pt x="94" y="4917"/>
                </a:cubicBezTo>
                <a:cubicBezTo>
                  <a:pt x="148" y="4926"/>
                  <a:pt x="202" y="4930"/>
                  <a:pt x="256" y="4930"/>
                </a:cubicBezTo>
                <a:cubicBezTo>
                  <a:pt x="477" y="4930"/>
                  <a:pt x="692" y="4866"/>
                  <a:pt x="906" y="4847"/>
                </a:cubicBezTo>
                <a:cubicBezTo>
                  <a:pt x="1893" y="6322"/>
                  <a:pt x="5028" y="8609"/>
                  <a:pt x="5063" y="8620"/>
                </a:cubicBezTo>
                <a:cubicBezTo>
                  <a:pt x="5066" y="8622"/>
                  <a:pt x="5071" y="8623"/>
                  <a:pt x="5076" y="8623"/>
                </a:cubicBezTo>
                <a:cubicBezTo>
                  <a:pt x="5258" y="8623"/>
                  <a:pt x="6222" y="7469"/>
                  <a:pt x="6583" y="6995"/>
                </a:cubicBezTo>
                <a:cubicBezTo>
                  <a:pt x="6990" y="6438"/>
                  <a:pt x="7384" y="5857"/>
                  <a:pt x="7675" y="5242"/>
                </a:cubicBezTo>
                <a:cubicBezTo>
                  <a:pt x="7884" y="4778"/>
                  <a:pt x="8093" y="4278"/>
                  <a:pt x="8243" y="3791"/>
                </a:cubicBezTo>
                <a:cubicBezTo>
                  <a:pt x="8383" y="3791"/>
                  <a:pt x="8534" y="3802"/>
                  <a:pt x="8650" y="3802"/>
                </a:cubicBezTo>
                <a:cubicBezTo>
                  <a:pt x="9033" y="3791"/>
                  <a:pt x="9404" y="3756"/>
                  <a:pt x="9788" y="3698"/>
                </a:cubicBezTo>
                <a:cubicBezTo>
                  <a:pt x="9977" y="3653"/>
                  <a:pt x="9910" y="3406"/>
                  <a:pt x="9751" y="3406"/>
                </a:cubicBezTo>
                <a:cubicBezTo>
                  <a:pt x="9744" y="3406"/>
                  <a:pt x="9737" y="3407"/>
                  <a:pt x="9729" y="3408"/>
                </a:cubicBezTo>
                <a:cubicBezTo>
                  <a:pt x="9265" y="3477"/>
                  <a:pt x="8789" y="3501"/>
                  <a:pt x="8325" y="3524"/>
                </a:cubicBezTo>
                <a:cubicBezTo>
                  <a:pt x="8499" y="2816"/>
                  <a:pt x="8557" y="2084"/>
                  <a:pt x="8325" y="1364"/>
                </a:cubicBezTo>
                <a:cubicBezTo>
                  <a:pt x="8103" y="629"/>
                  <a:pt x="7654" y="33"/>
                  <a:pt x="6901" y="33"/>
                </a:cubicBezTo>
                <a:cubicBezTo>
                  <a:pt x="6787" y="33"/>
                  <a:pt x="6666" y="47"/>
                  <a:pt x="6537" y="76"/>
                </a:cubicBezTo>
                <a:cubicBezTo>
                  <a:pt x="5678" y="262"/>
                  <a:pt x="5097" y="1121"/>
                  <a:pt x="4796" y="1898"/>
                </a:cubicBezTo>
                <a:cubicBezTo>
                  <a:pt x="4470" y="1028"/>
                  <a:pt x="3495" y="145"/>
                  <a:pt x="2613" y="18"/>
                </a:cubicBezTo>
                <a:cubicBezTo>
                  <a:pt x="2529" y="6"/>
                  <a:pt x="2446" y="0"/>
                  <a:pt x="23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12"/>
          <p:cNvSpPr/>
          <p:nvPr/>
        </p:nvSpPr>
        <p:spPr>
          <a:xfrm flipH="1" rot="-842110">
            <a:off x="123693" y="52957"/>
            <a:ext cx="497132" cy="491131"/>
          </a:xfrm>
          <a:custGeom>
            <a:rect b="b" l="l" r="r" t="t"/>
            <a:pathLst>
              <a:path extrusionOk="0" h="5058" w="5120">
                <a:moveTo>
                  <a:pt x="3042" y="314"/>
                </a:moveTo>
                <a:lnTo>
                  <a:pt x="3042" y="314"/>
                </a:lnTo>
                <a:cubicBezTo>
                  <a:pt x="2984" y="883"/>
                  <a:pt x="3007" y="2044"/>
                  <a:pt x="3007" y="2056"/>
                </a:cubicBezTo>
                <a:cubicBezTo>
                  <a:pt x="3564" y="2032"/>
                  <a:pt x="4168" y="1974"/>
                  <a:pt x="4702" y="1974"/>
                </a:cubicBezTo>
                <a:cubicBezTo>
                  <a:pt x="4702" y="2172"/>
                  <a:pt x="4725" y="2392"/>
                  <a:pt x="4737" y="2590"/>
                </a:cubicBezTo>
                <a:cubicBezTo>
                  <a:pt x="4748" y="2706"/>
                  <a:pt x="4748" y="2845"/>
                  <a:pt x="4783" y="2961"/>
                </a:cubicBezTo>
                <a:lnTo>
                  <a:pt x="3042" y="2961"/>
                </a:lnTo>
                <a:cubicBezTo>
                  <a:pt x="3065" y="3495"/>
                  <a:pt x="3123" y="4145"/>
                  <a:pt x="3123" y="4691"/>
                </a:cubicBezTo>
                <a:cubicBezTo>
                  <a:pt x="2926" y="4691"/>
                  <a:pt x="2705" y="4703"/>
                  <a:pt x="2508" y="4714"/>
                </a:cubicBezTo>
                <a:cubicBezTo>
                  <a:pt x="2392" y="4726"/>
                  <a:pt x="2253" y="4726"/>
                  <a:pt x="2137" y="4760"/>
                </a:cubicBezTo>
                <a:lnTo>
                  <a:pt x="2137" y="4760"/>
                </a:lnTo>
                <a:cubicBezTo>
                  <a:pt x="2159" y="4747"/>
                  <a:pt x="2136" y="4365"/>
                  <a:pt x="2136" y="4319"/>
                </a:cubicBezTo>
                <a:cubicBezTo>
                  <a:pt x="2136" y="3960"/>
                  <a:pt x="2136" y="3576"/>
                  <a:pt x="2125" y="3217"/>
                </a:cubicBezTo>
                <a:cubicBezTo>
                  <a:pt x="2125" y="3158"/>
                  <a:pt x="2113" y="3019"/>
                  <a:pt x="2113" y="3019"/>
                </a:cubicBezTo>
                <a:lnTo>
                  <a:pt x="2101" y="3019"/>
                </a:lnTo>
                <a:cubicBezTo>
                  <a:pt x="1765" y="3031"/>
                  <a:pt x="1312" y="3054"/>
                  <a:pt x="975" y="3077"/>
                </a:cubicBezTo>
                <a:cubicBezTo>
                  <a:pt x="848" y="3089"/>
                  <a:pt x="708" y="3089"/>
                  <a:pt x="569" y="3100"/>
                </a:cubicBezTo>
                <a:cubicBezTo>
                  <a:pt x="511" y="3100"/>
                  <a:pt x="430" y="3100"/>
                  <a:pt x="383" y="3135"/>
                </a:cubicBezTo>
                <a:cubicBezTo>
                  <a:pt x="430" y="2787"/>
                  <a:pt x="372" y="2427"/>
                  <a:pt x="337" y="2079"/>
                </a:cubicBezTo>
                <a:lnTo>
                  <a:pt x="337" y="2079"/>
                </a:lnTo>
                <a:cubicBezTo>
                  <a:pt x="342" y="2102"/>
                  <a:pt x="976" y="2114"/>
                  <a:pt x="1033" y="2114"/>
                </a:cubicBezTo>
                <a:cubicBezTo>
                  <a:pt x="1324" y="2114"/>
                  <a:pt x="1602" y="2137"/>
                  <a:pt x="1893" y="2137"/>
                </a:cubicBezTo>
                <a:cubicBezTo>
                  <a:pt x="1939" y="2137"/>
                  <a:pt x="1962" y="2137"/>
                  <a:pt x="2009" y="2114"/>
                </a:cubicBezTo>
                <a:cubicBezTo>
                  <a:pt x="2125" y="2079"/>
                  <a:pt x="2101" y="1858"/>
                  <a:pt x="2078" y="1731"/>
                </a:cubicBezTo>
                <a:cubicBezTo>
                  <a:pt x="2067" y="1568"/>
                  <a:pt x="2067" y="1417"/>
                  <a:pt x="2055" y="1255"/>
                </a:cubicBezTo>
                <a:cubicBezTo>
                  <a:pt x="2032" y="953"/>
                  <a:pt x="2009" y="651"/>
                  <a:pt x="1974" y="361"/>
                </a:cubicBezTo>
                <a:lnTo>
                  <a:pt x="1974" y="361"/>
                </a:lnTo>
                <a:cubicBezTo>
                  <a:pt x="2066" y="373"/>
                  <a:pt x="2160" y="378"/>
                  <a:pt x="2255" y="378"/>
                </a:cubicBezTo>
                <a:cubicBezTo>
                  <a:pt x="2517" y="378"/>
                  <a:pt x="2786" y="340"/>
                  <a:pt x="3042" y="314"/>
                </a:cubicBezTo>
                <a:close/>
                <a:moveTo>
                  <a:pt x="2612" y="1"/>
                </a:moveTo>
                <a:cubicBezTo>
                  <a:pt x="2427" y="1"/>
                  <a:pt x="2229" y="12"/>
                  <a:pt x="2032" y="24"/>
                </a:cubicBezTo>
                <a:cubicBezTo>
                  <a:pt x="1939" y="47"/>
                  <a:pt x="1742" y="47"/>
                  <a:pt x="1730" y="175"/>
                </a:cubicBezTo>
                <a:cubicBezTo>
                  <a:pt x="1672" y="697"/>
                  <a:pt x="1672" y="1220"/>
                  <a:pt x="1672" y="1731"/>
                </a:cubicBezTo>
                <a:cubicBezTo>
                  <a:pt x="1556" y="1731"/>
                  <a:pt x="1440" y="1742"/>
                  <a:pt x="1324" y="1742"/>
                </a:cubicBezTo>
                <a:cubicBezTo>
                  <a:pt x="1103" y="1754"/>
                  <a:pt x="906" y="1765"/>
                  <a:pt x="685" y="1800"/>
                </a:cubicBezTo>
                <a:cubicBezTo>
                  <a:pt x="581" y="1812"/>
                  <a:pt x="488" y="1823"/>
                  <a:pt x="383" y="1823"/>
                </a:cubicBezTo>
                <a:cubicBezTo>
                  <a:pt x="325" y="1823"/>
                  <a:pt x="232" y="1823"/>
                  <a:pt x="163" y="1847"/>
                </a:cubicBezTo>
                <a:cubicBezTo>
                  <a:pt x="105" y="1858"/>
                  <a:pt x="58" y="1870"/>
                  <a:pt x="47" y="1916"/>
                </a:cubicBezTo>
                <a:cubicBezTo>
                  <a:pt x="12" y="1974"/>
                  <a:pt x="23" y="2090"/>
                  <a:pt x="23" y="2160"/>
                </a:cubicBezTo>
                <a:cubicBezTo>
                  <a:pt x="23" y="2265"/>
                  <a:pt x="23" y="2346"/>
                  <a:pt x="0" y="2450"/>
                </a:cubicBezTo>
                <a:cubicBezTo>
                  <a:pt x="0" y="2636"/>
                  <a:pt x="23" y="2845"/>
                  <a:pt x="35" y="3031"/>
                </a:cubicBezTo>
                <a:cubicBezTo>
                  <a:pt x="47" y="3135"/>
                  <a:pt x="47" y="3321"/>
                  <a:pt x="186" y="3333"/>
                </a:cubicBezTo>
                <a:cubicBezTo>
                  <a:pt x="708" y="3391"/>
                  <a:pt x="1242" y="3391"/>
                  <a:pt x="1765" y="3391"/>
                </a:cubicBezTo>
                <a:cubicBezTo>
                  <a:pt x="1776" y="3530"/>
                  <a:pt x="1776" y="3669"/>
                  <a:pt x="1788" y="3797"/>
                </a:cubicBezTo>
                <a:cubicBezTo>
                  <a:pt x="1811" y="4006"/>
                  <a:pt x="1823" y="4203"/>
                  <a:pt x="1823" y="4412"/>
                </a:cubicBezTo>
                <a:cubicBezTo>
                  <a:pt x="1823" y="4517"/>
                  <a:pt x="1823" y="4610"/>
                  <a:pt x="1834" y="4714"/>
                </a:cubicBezTo>
                <a:cubicBezTo>
                  <a:pt x="1834" y="4842"/>
                  <a:pt x="1834" y="4958"/>
                  <a:pt x="1962" y="5016"/>
                </a:cubicBezTo>
                <a:cubicBezTo>
                  <a:pt x="2029" y="5047"/>
                  <a:pt x="2101" y="5058"/>
                  <a:pt x="2175" y="5058"/>
                </a:cubicBezTo>
                <a:cubicBezTo>
                  <a:pt x="2293" y="5058"/>
                  <a:pt x="2417" y="5030"/>
                  <a:pt x="2531" y="5016"/>
                </a:cubicBezTo>
                <a:cubicBezTo>
                  <a:pt x="2691" y="5008"/>
                  <a:pt x="2857" y="4994"/>
                  <a:pt x="3021" y="4994"/>
                </a:cubicBezTo>
                <a:cubicBezTo>
                  <a:pt x="3094" y="4994"/>
                  <a:pt x="3167" y="4997"/>
                  <a:pt x="3239" y="5004"/>
                </a:cubicBezTo>
                <a:cubicBezTo>
                  <a:pt x="3274" y="5004"/>
                  <a:pt x="3320" y="5004"/>
                  <a:pt x="3344" y="4993"/>
                </a:cubicBezTo>
                <a:cubicBezTo>
                  <a:pt x="3390" y="4981"/>
                  <a:pt x="3413" y="4923"/>
                  <a:pt x="3413" y="4877"/>
                </a:cubicBezTo>
                <a:cubicBezTo>
                  <a:pt x="3413" y="4354"/>
                  <a:pt x="3413" y="3832"/>
                  <a:pt x="3402" y="3309"/>
                </a:cubicBezTo>
                <a:cubicBezTo>
                  <a:pt x="3553" y="3298"/>
                  <a:pt x="3680" y="3298"/>
                  <a:pt x="3820" y="3275"/>
                </a:cubicBezTo>
                <a:cubicBezTo>
                  <a:pt x="4029" y="3263"/>
                  <a:pt x="4226" y="3251"/>
                  <a:pt x="4435" y="3251"/>
                </a:cubicBezTo>
                <a:cubicBezTo>
                  <a:pt x="4539" y="3251"/>
                  <a:pt x="4632" y="3251"/>
                  <a:pt x="4737" y="3240"/>
                </a:cubicBezTo>
                <a:cubicBezTo>
                  <a:pt x="4864" y="3240"/>
                  <a:pt x="4981" y="3240"/>
                  <a:pt x="5039" y="3100"/>
                </a:cubicBezTo>
                <a:cubicBezTo>
                  <a:pt x="5120" y="2950"/>
                  <a:pt x="5062" y="2741"/>
                  <a:pt x="5039" y="2555"/>
                </a:cubicBezTo>
                <a:cubicBezTo>
                  <a:pt x="5027" y="2323"/>
                  <a:pt x="5004" y="2079"/>
                  <a:pt x="5027" y="1847"/>
                </a:cubicBezTo>
                <a:cubicBezTo>
                  <a:pt x="5027" y="1812"/>
                  <a:pt x="5027" y="1765"/>
                  <a:pt x="5015" y="1742"/>
                </a:cubicBezTo>
                <a:cubicBezTo>
                  <a:pt x="5004" y="1696"/>
                  <a:pt x="4946" y="1673"/>
                  <a:pt x="4899" y="1673"/>
                </a:cubicBezTo>
                <a:cubicBezTo>
                  <a:pt x="4377" y="1673"/>
                  <a:pt x="3866" y="1673"/>
                  <a:pt x="3344" y="1684"/>
                </a:cubicBezTo>
                <a:cubicBezTo>
                  <a:pt x="3344" y="1568"/>
                  <a:pt x="3332" y="1452"/>
                  <a:pt x="3332" y="1324"/>
                </a:cubicBezTo>
                <a:cubicBezTo>
                  <a:pt x="3320" y="1104"/>
                  <a:pt x="3297" y="895"/>
                  <a:pt x="3274" y="686"/>
                </a:cubicBezTo>
                <a:cubicBezTo>
                  <a:pt x="3262" y="581"/>
                  <a:pt x="3239" y="477"/>
                  <a:pt x="3239" y="372"/>
                </a:cubicBezTo>
                <a:cubicBezTo>
                  <a:pt x="3239" y="314"/>
                  <a:pt x="3239" y="233"/>
                  <a:pt x="3228" y="163"/>
                </a:cubicBezTo>
                <a:cubicBezTo>
                  <a:pt x="3216" y="105"/>
                  <a:pt x="3193" y="59"/>
                  <a:pt x="3158" y="47"/>
                </a:cubicBezTo>
                <a:cubicBezTo>
                  <a:pt x="3119" y="16"/>
                  <a:pt x="3055" y="11"/>
                  <a:pt x="2992" y="11"/>
                </a:cubicBezTo>
                <a:cubicBezTo>
                  <a:pt x="2961" y="11"/>
                  <a:pt x="2930" y="12"/>
                  <a:pt x="2903" y="12"/>
                </a:cubicBezTo>
                <a:cubicBezTo>
                  <a:pt x="2810" y="12"/>
                  <a:pt x="2717" y="12"/>
                  <a:pt x="2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2" name="Google Shape;722;p12"/>
          <p:cNvGrpSpPr/>
          <p:nvPr/>
        </p:nvGrpSpPr>
        <p:grpSpPr>
          <a:xfrm flipH="1" rot="6757396">
            <a:off x="7704419" y="323603"/>
            <a:ext cx="414892" cy="1399056"/>
            <a:chOff x="954700" y="3672025"/>
            <a:chExt cx="106825" cy="360200"/>
          </a:xfrm>
        </p:grpSpPr>
        <p:sp>
          <p:nvSpPr>
            <p:cNvPr id="723" name="Google Shape;723;p12"/>
            <p:cNvSpPr/>
            <p:nvPr/>
          </p:nvSpPr>
          <p:spPr>
            <a:xfrm>
              <a:off x="954700" y="3672025"/>
              <a:ext cx="106825" cy="360200"/>
            </a:xfrm>
            <a:custGeom>
              <a:rect b="b" l="l" r="r" t="t"/>
              <a:pathLst>
                <a:path extrusionOk="0" h="14408" w="4273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12"/>
            <p:cNvSpPr/>
            <p:nvPr/>
          </p:nvSpPr>
          <p:spPr>
            <a:xfrm>
              <a:off x="1014200" y="3903325"/>
              <a:ext cx="13375" cy="6700"/>
            </a:xfrm>
            <a:custGeom>
              <a:rect b="b" l="l" r="r" t="t"/>
              <a:pathLst>
                <a:path extrusionOk="0" h="268" w="535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12"/>
            <p:cNvSpPr/>
            <p:nvPr/>
          </p:nvSpPr>
          <p:spPr>
            <a:xfrm>
              <a:off x="1013025" y="3887075"/>
              <a:ext cx="12800" cy="7575"/>
            </a:xfrm>
            <a:custGeom>
              <a:rect b="b" l="l" r="r" t="t"/>
              <a:pathLst>
                <a:path extrusionOk="0" h="303" w="512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12"/>
            <p:cNvSpPr/>
            <p:nvPr/>
          </p:nvSpPr>
          <p:spPr>
            <a:xfrm>
              <a:off x="1017675" y="39164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12"/>
            <p:cNvSpPr/>
            <p:nvPr/>
          </p:nvSpPr>
          <p:spPr>
            <a:xfrm>
              <a:off x="1019125" y="3938150"/>
              <a:ext cx="5825" cy="4375"/>
            </a:xfrm>
            <a:custGeom>
              <a:rect b="b" l="l" r="r" t="t"/>
              <a:pathLst>
                <a:path extrusionOk="0" h="175" w="233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12"/>
            <p:cNvSpPr/>
            <p:nvPr/>
          </p:nvSpPr>
          <p:spPr>
            <a:xfrm>
              <a:off x="1012150" y="3814800"/>
              <a:ext cx="17150" cy="6700"/>
            </a:xfrm>
            <a:custGeom>
              <a:rect b="b" l="l" r="r" t="t"/>
              <a:pathLst>
                <a:path extrusionOk="0" h="268" w="686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12"/>
            <p:cNvSpPr/>
            <p:nvPr/>
          </p:nvSpPr>
          <p:spPr>
            <a:xfrm>
              <a:off x="1014475" y="3828750"/>
              <a:ext cx="11650" cy="4650"/>
            </a:xfrm>
            <a:custGeom>
              <a:rect b="b" l="l" r="r" t="t"/>
              <a:pathLst>
                <a:path extrusionOk="0" h="186" w="466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12"/>
            <p:cNvSpPr/>
            <p:nvPr/>
          </p:nvSpPr>
          <p:spPr>
            <a:xfrm>
              <a:off x="1015650" y="3840650"/>
              <a:ext cx="10175" cy="5825"/>
            </a:xfrm>
            <a:custGeom>
              <a:rect b="b" l="l" r="r" t="t"/>
              <a:pathLst>
                <a:path extrusionOk="0" h="233" w="407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12"/>
            <p:cNvSpPr/>
            <p:nvPr/>
          </p:nvSpPr>
          <p:spPr>
            <a:xfrm>
              <a:off x="1015350" y="3854850"/>
              <a:ext cx="9025" cy="6425"/>
            </a:xfrm>
            <a:custGeom>
              <a:rect b="b" l="l" r="r" t="t"/>
              <a:pathLst>
                <a:path extrusionOk="0" h="257" w="361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2" name="Google Shape;732;p12"/>
          <p:cNvGrpSpPr/>
          <p:nvPr/>
        </p:nvGrpSpPr>
        <p:grpSpPr>
          <a:xfrm rot="4839262">
            <a:off x="727815" y="491434"/>
            <a:ext cx="735585" cy="735614"/>
            <a:chOff x="2894600" y="3171950"/>
            <a:chExt cx="210450" cy="217125"/>
          </a:xfrm>
        </p:grpSpPr>
        <p:sp>
          <p:nvSpPr>
            <p:cNvPr id="733" name="Google Shape;733;p12"/>
            <p:cNvSpPr/>
            <p:nvPr/>
          </p:nvSpPr>
          <p:spPr>
            <a:xfrm>
              <a:off x="2894600" y="3171950"/>
              <a:ext cx="210450" cy="217125"/>
            </a:xfrm>
            <a:custGeom>
              <a:rect b="b" l="l" r="r" t="t"/>
              <a:pathLst>
                <a:path extrusionOk="0" h="8685" w="8418">
                  <a:moveTo>
                    <a:pt x="7976" y="5445"/>
                  </a:moveTo>
                  <a:cubicBezTo>
                    <a:pt x="8301" y="5631"/>
                    <a:pt x="8301" y="5631"/>
                    <a:pt x="8301" y="6014"/>
                  </a:cubicBezTo>
                  <a:lnTo>
                    <a:pt x="8301" y="6653"/>
                  </a:lnTo>
                  <a:cubicBezTo>
                    <a:pt x="8301" y="6722"/>
                    <a:pt x="8301" y="6792"/>
                    <a:pt x="8278" y="6862"/>
                  </a:cubicBezTo>
                  <a:cubicBezTo>
                    <a:pt x="8255" y="7024"/>
                    <a:pt x="8139" y="7187"/>
                    <a:pt x="7964" y="7187"/>
                  </a:cubicBezTo>
                  <a:cubicBezTo>
                    <a:pt x="7918" y="7187"/>
                    <a:pt x="7872" y="7198"/>
                    <a:pt x="7837" y="7198"/>
                  </a:cubicBezTo>
                  <a:cubicBezTo>
                    <a:pt x="7802" y="7361"/>
                    <a:pt x="7779" y="7512"/>
                    <a:pt x="7744" y="7651"/>
                  </a:cubicBezTo>
                  <a:cubicBezTo>
                    <a:pt x="7697" y="7883"/>
                    <a:pt x="7570" y="8046"/>
                    <a:pt x="7337" y="8115"/>
                  </a:cubicBezTo>
                  <a:cubicBezTo>
                    <a:pt x="6792" y="8290"/>
                    <a:pt x="6223" y="8464"/>
                    <a:pt x="5666" y="8615"/>
                  </a:cubicBezTo>
                  <a:cubicBezTo>
                    <a:pt x="5492" y="8649"/>
                    <a:pt x="5306" y="8673"/>
                    <a:pt x="5120" y="8673"/>
                  </a:cubicBezTo>
                  <a:cubicBezTo>
                    <a:pt x="4586" y="8684"/>
                    <a:pt x="4064" y="8684"/>
                    <a:pt x="3518" y="8684"/>
                  </a:cubicBezTo>
                  <a:cubicBezTo>
                    <a:pt x="3158" y="8684"/>
                    <a:pt x="2821" y="8568"/>
                    <a:pt x="2508" y="8359"/>
                  </a:cubicBezTo>
                  <a:cubicBezTo>
                    <a:pt x="2287" y="8231"/>
                    <a:pt x="2183" y="7999"/>
                    <a:pt x="2113" y="7767"/>
                  </a:cubicBezTo>
                  <a:cubicBezTo>
                    <a:pt x="2067" y="7639"/>
                    <a:pt x="2044" y="7512"/>
                    <a:pt x="2032" y="7372"/>
                  </a:cubicBezTo>
                  <a:cubicBezTo>
                    <a:pt x="1997" y="7198"/>
                    <a:pt x="1986" y="7024"/>
                    <a:pt x="1986" y="6850"/>
                  </a:cubicBezTo>
                  <a:cubicBezTo>
                    <a:pt x="1974" y="6711"/>
                    <a:pt x="1997" y="6560"/>
                    <a:pt x="1974" y="6397"/>
                  </a:cubicBezTo>
                  <a:lnTo>
                    <a:pt x="1811" y="6397"/>
                  </a:lnTo>
                  <a:cubicBezTo>
                    <a:pt x="1428" y="6432"/>
                    <a:pt x="1057" y="6386"/>
                    <a:pt x="697" y="6246"/>
                  </a:cubicBezTo>
                  <a:cubicBezTo>
                    <a:pt x="384" y="6130"/>
                    <a:pt x="209" y="5910"/>
                    <a:pt x="128" y="5608"/>
                  </a:cubicBezTo>
                  <a:cubicBezTo>
                    <a:pt x="117" y="5527"/>
                    <a:pt x="82" y="5457"/>
                    <a:pt x="82" y="5399"/>
                  </a:cubicBezTo>
                  <a:cubicBezTo>
                    <a:pt x="58" y="4946"/>
                    <a:pt x="12" y="4505"/>
                    <a:pt x="0" y="4052"/>
                  </a:cubicBezTo>
                  <a:cubicBezTo>
                    <a:pt x="0" y="3832"/>
                    <a:pt x="35" y="3599"/>
                    <a:pt x="70" y="3379"/>
                  </a:cubicBezTo>
                  <a:cubicBezTo>
                    <a:pt x="82" y="3321"/>
                    <a:pt x="93" y="3263"/>
                    <a:pt x="128" y="3205"/>
                  </a:cubicBezTo>
                  <a:cubicBezTo>
                    <a:pt x="233" y="2961"/>
                    <a:pt x="418" y="2798"/>
                    <a:pt x="674" y="2787"/>
                  </a:cubicBezTo>
                  <a:cubicBezTo>
                    <a:pt x="1068" y="2775"/>
                    <a:pt x="1463" y="2671"/>
                    <a:pt x="1870" y="2764"/>
                  </a:cubicBezTo>
                  <a:cubicBezTo>
                    <a:pt x="1939" y="2636"/>
                    <a:pt x="1916" y="2520"/>
                    <a:pt x="1916" y="2380"/>
                  </a:cubicBezTo>
                  <a:cubicBezTo>
                    <a:pt x="1916" y="1951"/>
                    <a:pt x="1939" y="1521"/>
                    <a:pt x="2032" y="1103"/>
                  </a:cubicBezTo>
                  <a:cubicBezTo>
                    <a:pt x="2055" y="987"/>
                    <a:pt x="2078" y="860"/>
                    <a:pt x="2125" y="755"/>
                  </a:cubicBezTo>
                  <a:cubicBezTo>
                    <a:pt x="2218" y="558"/>
                    <a:pt x="2357" y="407"/>
                    <a:pt x="2578" y="326"/>
                  </a:cubicBezTo>
                  <a:cubicBezTo>
                    <a:pt x="2868" y="221"/>
                    <a:pt x="3170" y="175"/>
                    <a:pt x="3483" y="151"/>
                  </a:cubicBezTo>
                  <a:cubicBezTo>
                    <a:pt x="4087" y="105"/>
                    <a:pt x="4702" y="47"/>
                    <a:pt x="5306" y="1"/>
                  </a:cubicBezTo>
                  <a:lnTo>
                    <a:pt x="5526" y="1"/>
                  </a:lnTo>
                  <a:cubicBezTo>
                    <a:pt x="5828" y="35"/>
                    <a:pt x="6130" y="47"/>
                    <a:pt x="6444" y="93"/>
                  </a:cubicBezTo>
                  <a:cubicBezTo>
                    <a:pt x="6711" y="117"/>
                    <a:pt x="6989" y="163"/>
                    <a:pt x="7256" y="233"/>
                  </a:cubicBezTo>
                  <a:cubicBezTo>
                    <a:pt x="7570" y="326"/>
                    <a:pt x="7744" y="558"/>
                    <a:pt x="7802" y="860"/>
                  </a:cubicBezTo>
                  <a:cubicBezTo>
                    <a:pt x="7837" y="1011"/>
                    <a:pt x="7848" y="1138"/>
                    <a:pt x="7872" y="1301"/>
                  </a:cubicBezTo>
                  <a:cubicBezTo>
                    <a:pt x="7988" y="1301"/>
                    <a:pt x="8104" y="1301"/>
                    <a:pt x="8220" y="1312"/>
                  </a:cubicBezTo>
                  <a:cubicBezTo>
                    <a:pt x="8359" y="1324"/>
                    <a:pt x="8417" y="1370"/>
                    <a:pt x="8417" y="1498"/>
                  </a:cubicBezTo>
                  <a:lnTo>
                    <a:pt x="8417" y="1939"/>
                  </a:lnTo>
                  <a:lnTo>
                    <a:pt x="8417" y="2485"/>
                  </a:lnTo>
                  <a:cubicBezTo>
                    <a:pt x="8417" y="2694"/>
                    <a:pt x="8359" y="2752"/>
                    <a:pt x="8150" y="2810"/>
                  </a:cubicBezTo>
                  <a:cubicBezTo>
                    <a:pt x="8104" y="2822"/>
                    <a:pt x="8046" y="2833"/>
                    <a:pt x="8011" y="2868"/>
                  </a:cubicBezTo>
                  <a:cubicBezTo>
                    <a:pt x="7953" y="3158"/>
                    <a:pt x="7988" y="3425"/>
                    <a:pt x="7964" y="3715"/>
                  </a:cubicBezTo>
                  <a:cubicBezTo>
                    <a:pt x="7953" y="4006"/>
                    <a:pt x="7953" y="4319"/>
                    <a:pt x="7953" y="4609"/>
                  </a:cubicBezTo>
                  <a:cubicBezTo>
                    <a:pt x="7976" y="4876"/>
                    <a:pt x="7964" y="5167"/>
                    <a:pt x="7976" y="5445"/>
                  </a:cubicBezTo>
                  <a:close/>
                  <a:moveTo>
                    <a:pt x="2218" y="4261"/>
                  </a:moveTo>
                  <a:cubicBezTo>
                    <a:pt x="2229" y="4261"/>
                    <a:pt x="2229" y="4261"/>
                    <a:pt x="2218" y="4261"/>
                  </a:cubicBezTo>
                  <a:cubicBezTo>
                    <a:pt x="2229" y="4691"/>
                    <a:pt x="2229" y="5143"/>
                    <a:pt x="2229" y="5573"/>
                  </a:cubicBezTo>
                  <a:cubicBezTo>
                    <a:pt x="2229" y="5944"/>
                    <a:pt x="2218" y="6293"/>
                    <a:pt x="2229" y="6653"/>
                  </a:cubicBezTo>
                  <a:cubicBezTo>
                    <a:pt x="2229" y="6850"/>
                    <a:pt x="2264" y="7059"/>
                    <a:pt x="2299" y="7256"/>
                  </a:cubicBezTo>
                  <a:cubicBezTo>
                    <a:pt x="2334" y="7396"/>
                    <a:pt x="2392" y="7512"/>
                    <a:pt x="2404" y="7639"/>
                  </a:cubicBezTo>
                  <a:cubicBezTo>
                    <a:pt x="2438" y="7872"/>
                    <a:pt x="2566" y="8057"/>
                    <a:pt x="2787" y="8162"/>
                  </a:cubicBezTo>
                  <a:cubicBezTo>
                    <a:pt x="3019" y="8278"/>
                    <a:pt x="3251" y="8348"/>
                    <a:pt x="3518" y="8348"/>
                  </a:cubicBezTo>
                  <a:cubicBezTo>
                    <a:pt x="4075" y="8336"/>
                    <a:pt x="4621" y="8336"/>
                    <a:pt x="5178" y="8336"/>
                  </a:cubicBezTo>
                  <a:cubicBezTo>
                    <a:pt x="5306" y="8336"/>
                    <a:pt x="5457" y="8336"/>
                    <a:pt x="5573" y="8290"/>
                  </a:cubicBezTo>
                  <a:lnTo>
                    <a:pt x="7175" y="7814"/>
                  </a:lnTo>
                  <a:cubicBezTo>
                    <a:pt x="7314" y="7767"/>
                    <a:pt x="7384" y="7686"/>
                    <a:pt x="7407" y="7547"/>
                  </a:cubicBezTo>
                  <a:lnTo>
                    <a:pt x="7454" y="7338"/>
                  </a:lnTo>
                  <a:cubicBezTo>
                    <a:pt x="7488" y="7117"/>
                    <a:pt x="7488" y="6896"/>
                    <a:pt x="7523" y="6699"/>
                  </a:cubicBezTo>
                  <a:cubicBezTo>
                    <a:pt x="7616" y="6177"/>
                    <a:pt x="7663" y="5631"/>
                    <a:pt x="7628" y="5109"/>
                  </a:cubicBezTo>
                  <a:lnTo>
                    <a:pt x="7628" y="4400"/>
                  </a:lnTo>
                  <a:cubicBezTo>
                    <a:pt x="7639" y="4006"/>
                    <a:pt x="7639" y="3623"/>
                    <a:pt x="7663" y="3240"/>
                  </a:cubicBezTo>
                  <a:cubicBezTo>
                    <a:pt x="7686" y="2497"/>
                    <a:pt x="7686" y="1742"/>
                    <a:pt x="7558" y="1011"/>
                  </a:cubicBezTo>
                  <a:cubicBezTo>
                    <a:pt x="7512" y="720"/>
                    <a:pt x="7372" y="546"/>
                    <a:pt x="7082" y="465"/>
                  </a:cubicBezTo>
                  <a:cubicBezTo>
                    <a:pt x="7036" y="453"/>
                    <a:pt x="6978" y="442"/>
                    <a:pt x="6931" y="442"/>
                  </a:cubicBezTo>
                  <a:cubicBezTo>
                    <a:pt x="6583" y="395"/>
                    <a:pt x="6235" y="372"/>
                    <a:pt x="5898" y="326"/>
                  </a:cubicBezTo>
                  <a:cubicBezTo>
                    <a:pt x="5608" y="291"/>
                    <a:pt x="5341" y="314"/>
                    <a:pt x="5050" y="349"/>
                  </a:cubicBezTo>
                  <a:cubicBezTo>
                    <a:pt x="4783" y="395"/>
                    <a:pt x="4528" y="430"/>
                    <a:pt x="4261" y="453"/>
                  </a:cubicBezTo>
                  <a:cubicBezTo>
                    <a:pt x="3890" y="488"/>
                    <a:pt x="3506" y="500"/>
                    <a:pt x="3135" y="511"/>
                  </a:cubicBezTo>
                  <a:cubicBezTo>
                    <a:pt x="2972" y="511"/>
                    <a:pt x="2821" y="569"/>
                    <a:pt x="2682" y="616"/>
                  </a:cubicBezTo>
                  <a:cubicBezTo>
                    <a:pt x="2531" y="662"/>
                    <a:pt x="2462" y="755"/>
                    <a:pt x="2404" y="871"/>
                  </a:cubicBezTo>
                  <a:cubicBezTo>
                    <a:pt x="2380" y="953"/>
                    <a:pt x="2346" y="1034"/>
                    <a:pt x="2334" y="1103"/>
                  </a:cubicBezTo>
                  <a:cubicBezTo>
                    <a:pt x="2229" y="1498"/>
                    <a:pt x="2218" y="1893"/>
                    <a:pt x="2218" y="2299"/>
                  </a:cubicBezTo>
                  <a:close/>
                  <a:moveTo>
                    <a:pt x="1951" y="5805"/>
                  </a:moveTo>
                  <a:cubicBezTo>
                    <a:pt x="1870" y="5805"/>
                    <a:pt x="1811" y="5828"/>
                    <a:pt x="1765" y="5828"/>
                  </a:cubicBezTo>
                  <a:cubicBezTo>
                    <a:pt x="1603" y="5828"/>
                    <a:pt x="1428" y="5828"/>
                    <a:pt x="1277" y="5805"/>
                  </a:cubicBezTo>
                  <a:cubicBezTo>
                    <a:pt x="1080" y="5782"/>
                    <a:pt x="952" y="5677"/>
                    <a:pt x="929" y="5480"/>
                  </a:cubicBezTo>
                  <a:cubicBezTo>
                    <a:pt x="906" y="5387"/>
                    <a:pt x="883" y="5294"/>
                    <a:pt x="883" y="5201"/>
                  </a:cubicBezTo>
                  <a:cubicBezTo>
                    <a:pt x="883" y="4842"/>
                    <a:pt x="871" y="4493"/>
                    <a:pt x="883" y="4122"/>
                  </a:cubicBezTo>
                  <a:cubicBezTo>
                    <a:pt x="883" y="3855"/>
                    <a:pt x="1010" y="3634"/>
                    <a:pt x="1347" y="3576"/>
                  </a:cubicBezTo>
                  <a:cubicBezTo>
                    <a:pt x="1533" y="3541"/>
                    <a:pt x="1719" y="3507"/>
                    <a:pt x="1928" y="3460"/>
                  </a:cubicBezTo>
                  <a:cubicBezTo>
                    <a:pt x="1939" y="3309"/>
                    <a:pt x="1951" y="3193"/>
                    <a:pt x="1916" y="3054"/>
                  </a:cubicBezTo>
                  <a:lnTo>
                    <a:pt x="1359" y="3054"/>
                  </a:lnTo>
                  <a:cubicBezTo>
                    <a:pt x="1173" y="3065"/>
                    <a:pt x="964" y="3077"/>
                    <a:pt x="778" y="3100"/>
                  </a:cubicBezTo>
                  <a:cubicBezTo>
                    <a:pt x="581" y="3112"/>
                    <a:pt x="465" y="3216"/>
                    <a:pt x="407" y="3402"/>
                  </a:cubicBezTo>
                  <a:cubicBezTo>
                    <a:pt x="372" y="3507"/>
                    <a:pt x="349" y="3599"/>
                    <a:pt x="325" y="3704"/>
                  </a:cubicBezTo>
                  <a:cubicBezTo>
                    <a:pt x="244" y="4319"/>
                    <a:pt x="314" y="4923"/>
                    <a:pt x="407" y="5538"/>
                  </a:cubicBezTo>
                  <a:cubicBezTo>
                    <a:pt x="430" y="5770"/>
                    <a:pt x="593" y="5921"/>
                    <a:pt x="813" y="6026"/>
                  </a:cubicBezTo>
                  <a:cubicBezTo>
                    <a:pt x="1057" y="6142"/>
                    <a:pt x="1312" y="6130"/>
                    <a:pt x="1579" y="6153"/>
                  </a:cubicBezTo>
                  <a:cubicBezTo>
                    <a:pt x="1684" y="6177"/>
                    <a:pt x="1777" y="6177"/>
                    <a:pt x="1881" y="6177"/>
                  </a:cubicBezTo>
                  <a:cubicBezTo>
                    <a:pt x="1893" y="6177"/>
                    <a:pt x="1916" y="6153"/>
                    <a:pt x="1951" y="6142"/>
                  </a:cubicBezTo>
                  <a:close/>
                  <a:moveTo>
                    <a:pt x="1939" y="5550"/>
                  </a:moveTo>
                  <a:cubicBezTo>
                    <a:pt x="1951" y="5492"/>
                    <a:pt x="1974" y="5457"/>
                    <a:pt x="1974" y="5434"/>
                  </a:cubicBezTo>
                  <a:lnTo>
                    <a:pt x="1974" y="3878"/>
                  </a:lnTo>
                  <a:cubicBezTo>
                    <a:pt x="1974" y="3843"/>
                    <a:pt x="1939" y="3808"/>
                    <a:pt x="1928" y="3762"/>
                  </a:cubicBezTo>
                  <a:cubicBezTo>
                    <a:pt x="1719" y="3808"/>
                    <a:pt x="1533" y="3832"/>
                    <a:pt x="1347" y="3878"/>
                  </a:cubicBezTo>
                  <a:cubicBezTo>
                    <a:pt x="1243" y="3890"/>
                    <a:pt x="1185" y="3971"/>
                    <a:pt x="1173" y="4064"/>
                  </a:cubicBezTo>
                  <a:cubicBezTo>
                    <a:pt x="1161" y="4157"/>
                    <a:pt x="1161" y="4226"/>
                    <a:pt x="1161" y="4319"/>
                  </a:cubicBezTo>
                  <a:lnTo>
                    <a:pt x="1161" y="5143"/>
                  </a:lnTo>
                  <a:cubicBezTo>
                    <a:pt x="1161" y="5213"/>
                    <a:pt x="1161" y="5283"/>
                    <a:pt x="1173" y="5364"/>
                  </a:cubicBezTo>
                  <a:cubicBezTo>
                    <a:pt x="1185" y="5503"/>
                    <a:pt x="1243" y="5561"/>
                    <a:pt x="1394" y="5573"/>
                  </a:cubicBezTo>
                  <a:cubicBezTo>
                    <a:pt x="1568" y="5561"/>
                    <a:pt x="1742" y="5550"/>
                    <a:pt x="1939" y="5550"/>
                  </a:cubicBezTo>
                  <a:close/>
                  <a:moveTo>
                    <a:pt x="8022" y="1568"/>
                  </a:moveTo>
                  <a:cubicBezTo>
                    <a:pt x="7976" y="1963"/>
                    <a:pt x="7976" y="2380"/>
                    <a:pt x="8046" y="2578"/>
                  </a:cubicBezTo>
                  <a:cubicBezTo>
                    <a:pt x="8139" y="2578"/>
                    <a:pt x="8185" y="2520"/>
                    <a:pt x="8185" y="2438"/>
                  </a:cubicBezTo>
                  <a:lnTo>
                    <a:pt x="8185" y="1649"/>
                  </a:lnTo>
                  <a:cubicBezTo>
                    <a:pt x="8162" y="1568"/>
                    <a:pt x="8104" y="1556"/>
                    <a:pt x="8022" y="1568"/>
                  </a:cubicBezTo>
                  <a:close/>
                  <a:moveTo>
                    <a:pt x="8022" y="5863"/>
                  </a:moveTo>
                  <a:cubicBezTo>
                    <a:pt x="7964" y="5886"/>
                    <a:pt x="7964" y="5921"/>
                    <a:pt x="7953" y="5956"/>
                  </a:cubicBezTo>
                  <a:cubicBezTo>
                    <a:pt x="7918" y="6200"/>
                    <a:pt x="7895" y="6467"/>
                    <a:pt x="7860" y="6711"/>
                  </a:cubicBezTo>
                  <a:cubicBezTo>
                    <a:pt x="7860" y="6757"/>
                    <a:pt x="7848" y="6815"/>
                    <a:pt x="7860" y="6850"/>
                  </a:cubicBezTo>
                  <a:cubicBezTo>
                    <a:pt x="7860" y="6885"/>
                    <a:pt x="7895" y="6908"/>
                    <a:pt x="7918" y="6908"/>
                  </a:cubicBezTo>
                  <a:cubicBezTo>
                    <a:pt x="7953" y="6908"/>
                    <a:pt x="7988" y="6896"/>
                    <a:pt x="7988" y="6885"/>
                  </a:cubicBezTo>
                  <a:cubicBezTo>
                    <a:pt x="8022" y="6827"/>
                    <a:pt x="8046" y="6757"/>
                    <a:pt x="8046" y="6676"/>
                  </a:cubicBezTo>
                  <a:lnTo>
                    <a:pt x="8046" y="5921"/>
                  </a:lnTo>
                  <a:cubicBezTo>
                    <a:pt x="8046" y="5910"/>
                    <a:pt x="8034" y="5875"/>
                    <a:pt x="8022" y="586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12"/>
            <p:cNvSpPr/>
            <p:nvPr/>
          </p:nvSpPr>
          <p:spPr>
            <a:xfrm>
              <a:off x="2978175" y="3240450"/>
              <a:ext cx="81300" cy="82450"/>
            </a:xfrm>
            <a:custGeom>
              <a:rect b="b" l="l" r="r" t="t"/>
              <a:pathLst>
                <a:path extrusionOk="0" h="3298" w="3252">
                  <a:moveTo>
                    <a:pt x="2149" y="825"/>
                  </a:moveTo>
                  <a:cubicBezTo>
                    <a:pt x="2241" y="836"/>
                    <a:pt x="2323" y="836"/>
                    <a:pt x="2404" y="836"/>
                  </a:cubicBezTo>
                  <a:lnTo>
                    <a:pt x="2984" y="836"/>
                  </a:lnTo>
                  <a:cubicBezTo>
                    <a:pt x="3159" y="836"/>
                    <a:pt x="3228" y="906"/>
                    <a:pt x="3240" y="1068"/>
                  </a:cubicBezTo>
                  <a:cubicBezTo>
                    <a:pt x="3251" y="1324"/>
                    <a:pt x="3251" y="1591"/>
                    <a:pt x="3182" y="1846"/>
                  </a:cubicBezTo>
                  <a:cubicBezTo>
                    <a:pt x="3135" y="2009"/>
                    <a:pt x="3054" y="2102"/>
                    <a:pt x="2892" y="2113"/>
                  </a:cubicBezTo>
                  <a:cubicBezTo>
                    <a:pt x="2729" y="2113"/>
                    <a:pt x="2590" y="2148"/>
                    <a:pt x="2462" y="2229"/>
                  </a:cubicBezTo>
                  <a:cubicBezTo>
                    <a:pt x="2427" y="2241"/>
                    <a:pt x="2404" y="2253"/>
                    <a:pt x="2358" y="2287"/>
                  </a:cubicBezTo>
                  <a:lnTo>
                    <a:pt x="2358" y="2636"/>
                  </a:lnTo>
                  <a:lnTo>
                    <a:pt x="2358" y="2845"/>
                  </a:lnTo>
                  <a:cubicBezTo>
                    <a:pt x="2323" y="3077"/>
                    <a:pt x="2253" y="3181"/>
                    <a:pt x="2021" y="3228"/>
                  </a:cubicBezTo>
                  <a:cubicBezTo>
                    <a:pt x="1800" y="3251"/>
                    <a:pt x="1603" y="3274"/>
                    <a:pt x="1382" y="3286"/>
                  </a:cubicBezTo>
                  <a:cubicBezTo>
                    <a:pt x="1185" y="3297"/>
                    <a:pt x="1139" y="3239"/>
                    <a:pt x="1139" y="3019"/>
                  </a:cubicBezTo>
                  <a:lnTo>
                    <a:pt x="1139" y="2322"/>
                  </a:lnTo>
                  <a:cubicBezTo>
                    <a:pt x="1081" y="2311"/>
                    <a:pt x="1011" y="2299"/>
                    <a:pt x="930" y="2299"/>
                  </a:cubicBezTo>
                  <a:lnTo>
                    <a:pt x="291" y="2299"/>
                  </a:lnTo>
                  <a:cubicBezTo>
                    <a:pt x="94" y="2299"/>
                    <a:pt x="36" y="2253"/>
                    <a:pt x="24" y="2055"/>
                  </a:cubicBezTo>
                  <a:cubicBezTo>
                    <a:pt x="1" y="1858"/>
                    <a:pt x="24" y="1660"/>
                    <a:pt x="24" y="1475"/>
                  </a:cubicBezTo>
                  <a:cubicBezTo>
                    <a:pt x="24" y="1277"/>
                    <a:pt x="105" y="1150"/>
                    <a:pt x="280" y="1103"/>
                  </a:cubicBezTo>
                  <a:cubicBezTo>
                    <a:pt x="465" y="1045"/>
                    <a:pt x="663" y="1010"/>
                    <a:pt x="848" y="964"/>
                  </a:cubicBezTo>
                  <a:cubicBezTo>
                    <a:pt x="906" y="952"/>
                    <a:pt x="964" y="929"/>
                    <a:pt x="1023" y="929"/>
                  </a:cubicBezTo>
                  <a:cubicBezTo>
                    <a:pt x="1069" y="778"/>
                    <a:pt x="1034" y="616"/>
                    <a:pt x="1046" y="465"/>
                  </a:cubicBezTo>
                  <a:cubicBezTo>
                    <a:pt x="1069" y="383"/>
                    <a:pt x="1081" y="279"/>
                    <a:pt x="1104" y="209"/>
                  </a:cubicBezTo>
                  <a:cubicBezTo>
                    <a:pt x="1162" y="82"/>
                    <a:pt x="1278" y="0"/>
                    <a:pt x="1429" y="0"/>
                  </a:cubicBezTo>
                  <a:lnTo>
                    <a:pt x="1974" y="0"/>
                  </a:lnTo>
                  <a:cubicBezTo>
                    <a:pt x="2149" y="0"/>
                    <a:pt x="2195" y="58"/>
                    <a:pt x="2207" y="221"/>
                  </a:cubicBezTo>
                  <a:cubicBezTo>
                    <a:pt x="2207" y="337"/>
                    <a:pt x="2195" y="465"/>
                    <a:pt x="2195" y="581"/>
                  </a:cubicBezTo>
                  <a:cubicBezTo>
                    <a:pt x="2172" y="674"/>
                    <a:pt x="2149" y="732"/>
                    <a:pt x="2149" y="825"/>
                  </a:cubicBezTo>
                  <a:close/>
                  <a:moveTo>
                    <a:pt x="2067" y="2125"/>
                  </a:moveTo>
                  <a:cubicBezTo>
                    <a:pt x="2346" y="1974"/>
                    <a:pt x="2613" y="1893"/>
                    <a:pt x="2903" y="1835"/>
                  </a:cubicBezTo>
                  <a:cubicBezTo>
                    <a:pt x="3008" y="1602"/>
                    <a:pt x="3019" y="1370"/>
                    <a:pt x="2984" y="1138"/>
                  </a:cubicBezTo>
                  <a:cubicBezTo>
                    <a:pt x="2880" y="1080"/>
                    <a:pt x="2776" y="1103"/>
                    <a:pt x="2671" y="1092"/>
                  </a:cubicBezTo>
                  <a:lnTo>
                    <a:pt x="2033" y="1092"/>
                  </a:lnTo>
                  <a:cubicBezTo>
                    <a:pt x="1916" y="1092"/>
                    <a:pt x="1858" y="1022"/>
                    <a:pt x="1882" y="917"/>
                  </a:cubicBezTo>
                  <a:cubicBezTo>
                    <a:pt x="1893" y="767"/>
                    <a:pt x="1916" y="616"/>
                    <a:pt x="1928" y="476"/>
                  </a:cubicBezTo>
                  <a:cubicBezTo>
                    <a:pt x="1928" y="418"/>
                    <a:pt x="1916" y="360"/>
                    <a:pt x="1905" y="279"/>
                  </a:cubicBezTo>
                  <a:lnTo>
                    <a:pt x="1522" y="279"/>
                  </a:lnTo>
                  <a:cubicBezTo>
                    <a:pt x="1348" y="279"/>
                    <a:pt x="1313" y="325"/>
                    <a:pt x="1290" y="500"/>
                  </a:cubicBezTo>
                  <a:lnTo>
                    <a:pt x="1290" y="999"/>
                  </a:lnTo>
                  <a:cubicBezTo>
                    <a:pt x="1290" y="1138"/>
                    <a:pt x="1231" y="1196"/>
                    <a:pt x="1092" y="1231"/>
                  </a:cubicBezTo>
                  <a:cubicBezTo>
                    <a:pt x="1034" y="1243"/>
                    <a:pt x="976" y="1243"/>
                    <a:pt x="906" y="1243"/>
                  </a:cubicBezTo>
                  <a:cubicBezTo>
                    <a:pt x="732" y="1289"/>
                    <a:pt x="570" y="1312"/>
                    <a:pt x="396" y="1359"/>
                  </a:cubicBezTo>
                  <a:cubicBezTo>
                    <a:pt x="338" y="1370"/>
                    <a:pt x="280" y="1428"/>
                    <a:pt x="268" y="1475"/>
                  </a:cubicBezTo>
                  <a:cubicBezTo>
                    <a:pt x="233" y="1672"/>
                    <a:pt x="210" y="1881"/>
                    <a:pt x="291" y="2078"/>
                  </a:cubicBezTo>
                  <a:lnTo>
                    <a:pt x="616" y="2078"/>
                  </a:lnTo>
                  <a:lnTo>
                    <a:pt x="1104" y="2078"/>
                  </a:lnTo>
                  <a:cubicBezTo>
                    <a:pt x="1220" y="2078"/>
                    <a:pt x="1324" y="2102"/>
                    <a:pt x="1417" y="2183"/>
                  </a:cubicBezTo>
                  <a:cubicBezTo>
                    <a:pt x="1371" y="2461"/>
                    <a:pt x="1371" y="2740"/>
                    <a:pt x="1429" y="3007"/>
                  </a:cubicBezTo>
                  <a:cubicBezTo>
                    <a:pt x="1661" y="3030"/>
                    <a:pt x="1858" y="3030"/>
                    <a:pt x="2067" y="2926"/>
                  </a:cubicBezTo>
                  <a:cubicBezTo>
                    <a:pt x="2114" y="2682"/>
                    <a:pt x="2079" y="2415"/>
                    <a:pt x="2067" y="21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AND_TWO_COLUMNS_1_1_1">
    <p:bg>
      <p:bgPr>
        <a:solidFill>
          <a:schemeClr val="accent1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3"/>
          <p:cNvSpPr txBox="1"/>
          <p:nvPr>
            <p:ph type="ctrTitle"/>
          </p:nvPr>
        </p:nvSpPr>
        <p:spPr>
          <a:xfrm>
            <a:off x="2377500" y="422850"/>
            <a:ext cx="438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1"/>
        </a:solidFill>
      </p:bgPr>
    </p:bg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8" name="Google Shape;738;p14"/>
          <p:cNvGrpSpPr/>
          <p:nvPr/>
        </p:nvGrpSpPr>
        <p:grpSpPr>
          <a:xfrm rot="-2009154">
            <a:off x="7709718" y="-105421"/>
            <a:ext cx="569387" cy="950286"/>
            <a:chOff x="1980950" y="3649100"/>
            <a:chExt cx="146600" cy="244675"/>
          </a:xfrm>
        </p:grpSpPr>
        <p:sp>
          <p:nvSpPr>
            <p:cNvPr id="739" name="Google Shape;739;p14"/>
            <p:cNvSpPr/>
            <p:nvPr/>
          </p:nvSpPr>
          <p:spPr>
            <a:xfrm>
              <a:off x="1980950" y="3649100"/>
              <a:ext cx="146600" cy="244675"/>
            </a:xfrm>
            <a:custGeom>
              <a:rect b="b" l="l" r="r" t="t"/>
              <a:pathLst>
                <a:path extrusionOk="0" h="9787" w="5864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1996325" y="3833375"/>
              <a:ext cx="112650" cy="40675"/>
            </a:xfrm>
            <a:custGeom>
              <a:rect b="b" l="l" r="r" t="t"/>
              <a:pathLst>
                <a:path extrusionOk="0" h="1627" w="4506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14"/>
            <p:cNvSpPr/>
            <p:nvPr/>
          </p:nvSpPr>
          <p:spPr>
            <a:xfrm>
              <a:off x="2056125" y="3778250"/>
              <a:ext cx="11350" cy="9025"/>
            </a:xfrm>
            <a:custGeom>
              <a:rect b="b" l="l" r="r" t="t"/>
              <a:pathLst>
                <a:path extrusionOk="0" h="361" w="454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14"/>
            <p:cNvSpPr/>
            <p:nvPr/>
          </p:nvSpPr>
          <p:spPr>
            <a:xfrm>
              <a:off x="2060175" y="3793625"/>
              <a:ext cx="10475" cy="6700"/>
            </a:xfrm>
            <a:custGeom>
              <a:rect b="b" l="l" r="r" t="t"/>
              <a:pathLst>
                <a:path extrusionOk="0" h="268" w="419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2057275" y="3744000"/>
              <a:ext cx="9325" cy="9600"/>
            </a:xfrm>
            <a:custGeom>
              <a:rect b="b" l="l" r="r" t="t"/>
              <a:pathLst>
                <a:path extrusionOk="0" h="384" w="373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2056125" y="3717575"/>
              <a:ext cx="11625" cy="5825"/>
            </a:xfrm>
            <a:custGeom>
              <a:rect b="b" l="l" r="r" t="t"/>
              <a:pathLst>
                <a:path extrusionOk="0" h="233" w="465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2056125" y="3703075"/>
              <a:ext cx="9025" cy="5825"/>
            </a:xfrm>
            <a:custGeom>
              <a:rect b="b" l="l" r="r" t="t"/>
              <a:pathLst>
                <a:path extrusionOk="0" h="233" w="361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2057275" y="37321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2060775" y="3804075"/>
              <a:ext cx="7550" cy="6125"/>
            </a:xfrm>
            <a:custGeom>
              <a:rect b="b" l="l" r="r" t="t"/>
              <a:pathLst>
                <a:path extrusionOk="0" h="245" w="302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2058150" y="3762575"/>
              <a:ext cx="5550" cy="6700"/>
            </a:xfrm>
            <a:custGeom>
              <a:rect b="b" l="l" r="r" t="t"/>
              <a:pathLst>
                <a:path extrusionOk="0" h="268" w="222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2065125" y="3819450"/>
              <a:ext cx="6100" cy="5250"/>
            </a:xfrm>
            <a:custGeom>
              <a:rect b="b" l="l" r="r" t="t"/>
              <a:pathLst>
                <a:path extrusionOk="0" h="210" w="244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14"/>
          <p:cNvGrpSpPr/>
          <p:nvPr/>
        </p:nvGrpSpPr>
        <p:grpSpPr>
          <a:xfrm rot="-566270">
            <a:off x="8628154" y="166731"/>
            <a:ext cx="623491" cy="1156677"/>
            <a:chOff x="2369275" y="3344925"/>
            <a:chExt cx="160525" cy="297800"/>
          </a:xfrm>
        </p:grpSpPr>
        <p:sp>
          <p:nvSpPr>
            <p:cNvPr id="751" name="Google Shape;751;p14"/>
            <p:cNvSpPr/>
            <p:nvPr/>
          </p:nvSpPr>
          <p:spPr>
            <a:xfrm>
              <a:off x="2369275" y="3344925"/>
              <a:ext cx="160525" cy="297800"/>
            </a:xfrm>
            <a:custGeom>
              <a:rect b="b" l="l" r="r" t="t"/>
              <a:pathLst>
                <a:path extrusionOk="0" h="11912" w="6421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2413400" y="3521975"/>
              <a:ext cx="76650" cy="69100"/>
            </a:xfrm>
            <a:custGeom>
              <a:rect b="b" l="l" r="r" t="t"/>
              <a:pathLst>
                <a:path extrusionOk="0" h="2764" w="3066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2504825" y="3510075"/>
              <a:ext cx="7275" cy="60675"/>
            </a:xfrm>
            <a:custGeom>
              <a:rect b="b" l="l" r="r" t="t"/>
              <a:pathLst>
                <a:path extrusionOk="0" h="2427" w="291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2465050" y="3444475"/>
              <a:ext cx="18900" cy="10175"/>
            </a:xfrm>
            <a:custGeom>
              <a:rect b="b" l="l" r="r" t="t"/>
              <a:pathLst>
                <a:path extrusionOk="0" h="407" w="756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2500475" y="3454925"/>
              <a:ext cx="6700" cy="7000"/>
            </a:xfrm>
            <a:custGeom>
              <a:rect b="b" l="l" r="r" t="t"/>
              <a:pathLst>
                <a:path extrusionOk="0" h="280" w="268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2509750" y="3605850"/>
              <a:ext cx="6400" cy="8425"/>
            </a:xfrm>
            <a:custGeom>
              <a:rect b="b" l="l" r="r" t="t"/>
              <a:pathLst>
                <a:path extrusionOk="0" h="337" w="256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2438925" y="3366975"/>
              <a:ext cx="7575" cy="10475"/>
            </a:xfrm>
            <a:custGeom>
              <a:rect b="b" l="l" r="r" t="t"/>
              <a:pathLst>
                <a:path extrusionOk="0" h="419" w="303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2458100" y="3377725"/>
              <a:ext cx="6700" cy="8725"/>
            </a:xfrm>
            <a:custGeom>
              <a:rect b="b" l="l" r="r" t="t"/>
              <a:pathLst>
                <a:path extrusionOk="0" h="349" w="268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2451425" y="3360300"/>
              <a:ext cx="7275" cy="6700"/>
            </a:xfrm>
            <a:custGeom>
              <a:rect b="b" l="l" r="r" t="t"/>
              <a:pathLst>
                <a:path extrusionOk="0" h="268" w="291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2430800" y="3378600"/>
              <a:ext cx="8450" cy="5250"/>
            </a:xfrm>
            <a:custGeom>
              <a:rect b="b" l="l" r="r" t="t"/>
              <a:pathLst>
                <a:path extrusionOk="0" h="210" w="338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2449100" y="338092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2418900" y="33722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2439525" y="3355075"/>
              <a:ext cx="4650" cy="5550"/>
            </a:xfrm>
            <a:custGeom>
              <a:rect b="b" l="l" r="r" t="t"/>
              <a:pathLst>
                <a:path extrusionOk="0" h="222" w="186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2428475" y="3363225"/>
              <a:ext cx="3800" cy="5825"/>
            </a:xfrm>
            <a:custGeom>
              <a:rect b="b" l="l" r="r" t="t"/>
              <a:pathLst>
                <a:path extrusionOk="0" h="233" w="152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2421800" y="3384700"/>
              <a:ext cx="4400" cy="4650"/>
            </a:xfrm>
            <a:custGeom>
              <a:rect b="b" l="l" r="r" t="t"/>
              <a:pathLst>
                <a:path extrusionOk="0" h="186" w="176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6" name="Google Shape;766;p14"/>
          <p:cNvGrpSpPr/>
          <p:nvPr/>
        </p:nvGrpSpPr>
        <p:grpSpPr>
          <a:xfrm rot="6522359">
            <a:off x="8016507" y="583527"/>
            <a:ext cx="414893" cy="1399068"/>
            <a:chOff x="954700" y="3672025"/>
            <a:chExt cx="106825" cy="360200"/>
          </a:xfrm>
        </p:grpSpPr>
        <p:sp>
          <p:nvSpPr>
            <p:cNvPr id="767" name="Google Shape;767;p14"/>
            <p:cNvSpPr/>
            <p:nvPr/>
          </p:nvSpPr>
          <p:spPr>
            <a:xfrm>
              <a:off x="954700" y="3672025"/>
              <a:ext cx="106825" cy="360200"/>
            </a:xfrm>
            <a:custGeom>
              <a:rect b="b" l="l" r="r" t="t"/>
              <a:pathLst>
                <a:path extrusionOk="0" h="14408" w="4273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14"/>
            <p:cNvSpPr/>
            <p:nvPr/>
          </p:nvSpPr>
          <p:spPr>
            <a:xfrm>
              <a:off x="1014200" y="3903325"/>
              <a:ext cx="13375" cy="6700"/>
            </a:xfrm>
            <a:custGeom>
              <a:rect b="b" l="l" r="r" t="t"/>
              <a:pathLst>
                <a:path extrusionOk="0" h="268" w="535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14"/>
            <p:cNvSpPr/>
            <p:nvPr/>
          </p:nvSpPr>
          <p:spPr>
            <a:xfrm>
              <a:off x="1013025" y="3887075"/>
              <a:ext cx="12800" cy="7575"/>
            </a:xfrm>
            <a:custGeom>
              <a:rect b="b" l="l" r="r" t="t"/>
              <a:pathLst>
                <a:path extrusionOk="0" h="303" w="512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14"/>
            <p:cNvSpPr/>
            <p:nvPr/>
          </p:nvSpPr>
          <p:spPr>
            <a:xfrm>
              <a:off x="1017675" y="39164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14"/>
            <p:cNvSpPr/>
            <p:nvPr/>
          </p:nvSpPr>
          <p:spPr>
            <a:xfrm>
              <a:off x="1019125" y="3938150"/>
              <a:ext cx="5825" cy="4375"/>
            </a:xfrm>
            <a:custGeom>
              <a:rect b="b" l="l" r="r" t="t"/>
              <a:pathLst>
                <a:path extrusionOk="0" h="175" w="233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14"/>
            <p:cNvSpPr/>
            <p:nvPr/>
          </p:nvSpPr>
          <p:spPr>
            <a:xfrm>
              <a:off x="1012150" y="3814800"/>
              <a:ext cx="17150" cy="6700"/>
            </a:xfrm>
            <a:custGeom>
              <a:rect b="b" l="l" r="r" t="t"/>
              <a:pathLst>
                <a:path extrusionOk="0" h="268" w="686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14"/>
            <p:cNvSpPr/>
            <p:nvPr/>
          </p:nvSpPr>
          <p:spPr>
            <a:xfrm>
              <a:off x="1014475" y="3828750"/>
              <a:ext cx="11650" cy="4650"/>
            </a:xfrm>
            <a:custGeom>
              <a:rect b="b" l="l" r="r" t="t"/>
              <a:pathLst>
                <a:path extrusionOk="0" h="186" w="466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14"/>
            <p:cNvSpPr/>
            <p:nvPr/>
          </p:nvSpPr>
          <p:spPr>
            <a:xfrm>
              <a:off x="1015650" y="3840650"/>
              <a:ext cx="10175" cy="5825"/>
            </a:xfrm>
            <a:custGeom>
              <a:rect b="b" l="l" r="r" t="t"/>
              <a:pathLst>
                <a:path extrusionOk="0" h="233" w="407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14"/>
            <p:cNvSpPr/>
            <p:nvPr/>
          </p:nvSpPr>
          <p:spPr>
            <a:xfrm>
              <a:off x="1015350" y="3854850"/>
              <a:ext cx="9025" cy="6425"/>
            </a:xfrm>
            <a:custGeom>
              <a:rect b="b" l="l" r="r" t="t"/>
              <a:pathLst>
                <a:path extrusionOk="0" h="257" w="361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6" name="Google Shape;776;p14"/>
          <p:cNvGrpSpPr/>
          <p:nvPr/>
        </p:nvGrpSpPr>
        <p:grpSpPr>
          <a:xfrm rot="-3717561">
            <a:off x="411764" y="3419439"/>
            <a:ext cx="360249" cy="1149361"/>
            <a:chOff x="616875" y="3027700"/>
            <a:chExt cx="97525" cy="311150"/>
          </a:xfrm>
        </p:grpSpPr>
        <p:sp>
          <p:nvSpPr>
            <p:cNvPr id="777" name="Google Shape;777;p14"/>
            <p:cNvSpPr/>
            <p:nvPr/>
          </p:nvSpPr>
          <p:spPr>
            <a:xfrm>
              <a:off x="616875" y="3027700"/>
              <a:ext cx="97525" cy="311150"/>
            </a:xfrm>
            <a:custGeom>
              <a:rect b="b" l="l" r="r" t="t"/>
              <a:pathLst>
                <a:path extrusionOk="0" h="12446" w="3901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>
              <a:off x="641250" y="3121750"/>
              <a:ext cx="49075" cy="179100"/>
            </a:xfrm>
            <a:custGeom>
              <a:rect b="b" l="l" r="r" t="t"/>
              <a:pathLst>
                <a:path extrusionOk="0" h="7164" w="1963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>
              <a:off x="657775" y="3180375"/>
              <a:ext cx="18900" cy="38050"/>
            </a:xfrm>
            <a:custGeom>
              <a:rect b="b" l="l" r="r" t="t"/>
              <a:pathLst>
                <a:path extrusionOk="0" h="1522" w="756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>
              <a:off x="657500" y="3233775"/>
              <a:ext cx="14825" cy="11625"/>
            </a:xfrm>
            <a:custGeom>
              <a:rect b="b" l="l" r="r" t="t"/>
              <a:pathLst>
                <a:path extrusionOk="0" h="465" w="593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>
              <a:off x="655750" y="3160350"/>
              <a:ext cx="14550" cy="9300"/>
            </a:xfrm>
            <a:custGeom>
              <a:rect b="b" l="l" r="r" t="t"/>
              <a:pathLst>
                <a:path extrusionOk="0" h="372" w="582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2" name="Google Shape;782;p14"/>
          <p:cNvSpPr/>
          <p:nvPr/>
        </p:nvSpPr>
        <p:spPr>
          <a:xfrm rot="1965861">
            <a:off x="148484" y="4390720"/>
            <a:ext cx="494402" cy="897086"/>
          </a:xfrm>
          <a:custGeom>
            <a:rect b="b" l="l" r="r" t="t"/>
            <a:pathLst>
              <a:path extrusionOk="0" h="9988" w="5504">
                <a:moveTo>
                  <a:pt x="2903" y="233"/>
                </a:moveTo>
                <a:cubicBezTo>
                  <a:pt x="3054" y="233"/>
                  <a:pt x="3565" y="233"/>
                  <a:pt x="3634" y="418"/>
                </a:cubicBezTo>
                <a:cubicBezTo>
                  <a:pt x="3716" y="697"/>
                  <a:pt x="3298" y="720"/>
                  <a:pt x="3135" y="755"/>
                </a:cubicBezTo>
                <a:cubicBezTo>
                  <a:pt x="2756" y="820"/>
                  <a:pt x="2348" y="855"/>
                  <a:pt x="1946" y="855"/>
                </a:cubicBezTo>
                <a:cubicBezTo>
                  <a:pt x="1843" y="855"/>
                  <a:pt x="1740" y="853"/>
                  <a:pt x="1638" y="848"/>
                </a:cubicBezTo>
                <a:cubicBezTo>
                  <a:pt x="1487" y="848"/>
                  <a:pt x="1173" y="848"/>
                  <a:pt x="1092" y="720"/>
                </a:cubicBezTo>
                <a:cubicBezTo>
                  <a:pt x="1022" y="592"/>
                  <a:pt x="1208" y="476"/>
                  <a:pt x="1313" y="441"/>
                </a:cubicBezTo>
                <a:cubicBezTo>
                  <a:pt x="1858" y="256"/>
                  <a:pt x="2381" y="244"/>
                  <a:pt x="2903" y="233"/>
                </a:cubicBezTo>
                <a:close/>
                <a:moveTo>
                  <a:pt x="3785" y="859"/>
                </a:moveTo>
                <a:cubicBezTo>
                  <a:pt x="3809" y="1045"/>
                  <a:pt x="3867" y="1196"/>
                  <a:pt x="3867" y="1347"/>
                </a:cubicBezTo>
                <a:cubicBezTo>
                  <a:pt x="3878" y="1533"/>
                  <a:pt x="3901" y="1742"/>
                  <a:pt x="3901" y="1939"/>
                </a:cubicBezTo>
                <a:lnTo>
                  <a:pt x="3867" y="1986"/>
                </a:lnTo>
                <a:cubicBezTo>
                  <a:pt x="3820" y="2044"/>
                  <a:pt x="3774" y="2090"/>
                  <a:pt x="3716" y="2125"/>
                </a:cubicBezTo>
                <a:cubicBezTo>
                  <a:pt x="3727" y="1904"/>
                  <a:pt x="3658" y="1672"/>
                  <a:pt x="3646" y="1475"/>
                </a:cubicBezTo>
                <a:cubicBezTo>
                  <a:pt x="3634" y="1312"/>
                  <a:pt x="3693" y="1092"/>
                  <a:pt x="3611" y="941"/>
                </a:cubicBezTo>
                <a:cubicBezTo>
                  <a:pt x="3669" y="917"/>
                  <a:pt x="3727" y="894"/>
                  <a:pt x="3785" y="859"/>
                </a:cubicBezTo>
                <a:close/>
                <a:moveTo>
                  <a:pt x="988" y="1045"/>
                </a:moveTo>
                <a:lnTo>
                  <a:pt x="988" y="1045"/>
                </a:lnTo>
                <a:cubicBezTo>
                  <a:pt x="1104" y="1103"/>
                  <a:pt x="1255" y="1115"/>
                  <a:pt x="1382" y="1126"/>
                </a:cubicBezTo>
                <a:cubicBezTo>
                  <a:pt x="1394" y="1359"/>
                  <a:pt x="1429" y="1579"/>
                  <a:pt x="1452" y="1811"/>
                </a:cubicBezTo>
                <a:cubicBezTo>
                  <a:pt x="1464" y="1986"/>
                  <a:pt x="1464" y="2206"/>
                  <a:pt x="1510" y="2380"/>
                </a:cubicBezTo>
                <a:cubicBezTo>
                  <a:pt x="1382" y="2334"/>
                  <a:pt x="1255" y="2287"/>
                  <a:pt x="1115" y="2229"/>
                </a:cubicBezTo>
                <a:cubicBezTo>
                  <a:pt x="1115" y="1974"/>
                  <a:pt x="1046" y="1707"/>
                  <a:pt x="999" y="1451"/>
                </a:cubicBezTo>
                <a:cubicBezTo>
                  <a:pt x="988" y="1312"/>
                  <a:pt x="988" y="1173"/>
                  <a:pt x="988" y="1045"/>
                </a:cubicBezTo>
                <a:close/>
                <a:moveTo>
                  <a:pt x="1812" y="1126"/>
                </a:moveTo>
                <a:lnTo>
                  <a:pt x="1812" y="1138"/>
                </a:lnTo>
                <a:cubicBezTo>
                  <a:pt x="1812" y="1417"/>
                  <a:pt x="1812" y="1684"/>
                  <a:pt x="1847" y="1951"/>
                </a:cubicBezTo>
                <a:cubicBezTo>
                  <a:pt x="1858" y="2125"/>
                  <a:pt x="1858" y="2299"/>
                  <a:pt x="1916" y="2461"/>
                </a:cubicBezTo>
                <a:cubicBezTo>
                  <a:pt x="1812" y="2450"/>
                  <a:pt x="1719" y="2427"/>
                  <a:pt x="1614" y="2403"/>
                </a:cubicBezTo>
                <a:cubicBezTo>
                  <a:pt x="1626" y="1986"/>
                  <a:pt x="1568" y="1544"/>
                  <a:pt x="1510" y="1126"/>
                </a:cubicBezTo>
                <a:close/>
                <a:moveTo>
                  <a:pt x="3426" y="1010"/>
                </a:moveTo>
                <a:lnTo>
                  <a:pt x="3426" y="1010"/>
                </a:lnTo>
                <a:cubicBezTo>
                  <a:pt x="3379" y="1161"/>
                  <a:pt x="3484" y="1393"/>
                  <a:pt x="3495" y="1521"/>
                </a:cubicBezTo>
                <a:cubicBezTo>
                  <a:pt x="3518" y="1742"/>
                  <a:pt x="3472" y="2009"/>
                  <a:pt x="3553" y="2229"/>
                </a:cubicBezTo>
                <a:cubicBezTo>
                  <a:pt x="3460" y="2287"/>
                  <a:pt x="3344" y="2322"/>
                  <a:pt x="3205" y="2357"/>
                </a:cubicBezTo>
                <a:cubicBezTo>
                  <a:pt x="3205" y="2345"/>
                  <a:pt x="3205" y="2334"/>
                  <a:pt x="3193" y="2322"/>
                </a:cubicBezTo>
                <a:cubicBezTo>
                  <a:pt x="3182" y="2218"/>
                  <a:pt x="3147" y="2125"/>
                  <a:pt x="3135" y="2032"/>
                </a:cubicBezTo>
                <a:cubicBezTo>
                  <a:pt x="3135" y="2010"/>
                  <a:pt x="3117" y="1998"/>
                  <a:pt x="3098" y="1998"/>
                </a:cubicBezTo>
                <a:cubicBezTo>
                  <a:pt x="3077" y="1998"/>
                  <a:pt x="3054" y="2013"/>
                  <a:pt x="3054" y="2044"/>
                </a:cubicBezTo>
                <a:cubicBezTo>
                  <a:pt x="3054" y="2125"/>
                  <a:pt x="3066" y="2218"/>
                  <a:pt x="3066" y="2299"/>
                </a:cubicBezTo>
                <a:lnTo>
                  <a:pt x="3066" y="2403"/>
                </a:lnTo>
                <a:cubicBezTo>
                  <a:pt x="2822" y="2461"/>
                  <a:pt x="2555" y="2496"/>
                  <a:pt x="2381" y="2496"/>
                </a:cubicBezTo>
                <a:cubicBezTo>
                  <a:pt x="2317" y="2502"/>
                  <a:pt x="2256" y="2505"/>
                  <a:pt x="2196" y="2505"/>
                </a:cubicBezTo>
                <a:cubicBezTo>
                  <a:pt x="2137" y="2505"/>
                  <a:pt x="2079" y="2502"/>
                  <a:pt x="2021" y="2496"/>
                </a:cubicBezTo>
                <a:cubicBezTo>
                  <a:pt x="2090" y="2090"/>
                  <a:pt x="1986" y="1521"/>
                  <a:pt x="1870" y="1161"/>
                </a:cubicBezTo>
                <a:cubicBezTo>
                  <a:pt x="2207" y="1161"/>
                  <a:pt x="2543" y="1138"/>
                  <a:pt x="2857" y="1103"/>
                </a:cubicBezTo>
                <a:cubicBezTo>
                  <a:pt x="2857" y="1231"/>
                  <a:pt x="2880" y="1347"/>
                  <a:pt x="2903" y="1475"/>
                </a:cubicBezTo>
                <a:cubicBezTo>
                  <a:pt x="2938" y="1626"/>
                  <a:pt x="2950" y="1800"/>
                  <a:pt x="3054" y="1916"/>
                </a:cubicBezTo>
                <a:cubicBezTo>
                  <a:pt x="3058" y="1920"/>
                  <a:pt x="3067" y="1923"/>
                  <a:pt x="3077" y="1923"/>
                </a:cubicBezTo>
                <a:cubicBezTo>
                  <a:pt x="3093" y="1923"/>
                  <a:pt x="3112" y="1915"/>
                  <a:pt x="3112" y="1893"/>
                </a:cubicBezTo>
                <a:cubicBezTo>
                  <a:pt x="3135" y="1753"/>
                  <a:pt x="3077" y="1602"/>
                  <a:pt x="3077" y="1463"/>
                </a:cubicBezTo>
                <a:cubicBezTo>
                  <a:pt x="3066" y="1335"/>
                  <a:pt x="3054" y="1196"/>
                  <a:pt x="3054" y="1068"/>
                </a:cubicBezTo>
                <a:cubicBezTo>
                  <a:pt x="3089" y="1057"/>
                  <a:pt x="3147" y="1057"/>
                  <a:pt x="3193" y="1057"/>
                </a:cubicBezTo>
                <a:cubicBezTo>
                  <a:pt x="3263" y="1045"/>
                  <a:pt x="3344" y="1022"/>
                  <a:pt x="3426" y="1010"/>
                </a:cubicBezTo>
                <a:close/>
                <a:moveTo>
                  <a:pt x="3530" y="2554"/>
                </a:moveTo>
                <a:lnTo>
                  <a:pt x="3530" y="2554"/>
                </a:lnTo>
                <a:cubicBezTo>
                  <a:pt x="3472" y="3367"/>
                  <a:pt x="4192" y="3808"/>
                  <a:pt x="4517" y="4505"/>
                </a:cubicBezTo>
                <a:cubicBezTo>
                  <a:pt x="3908" y="5002"/>
                  <a:pt x="2950" y="5327"/>
                  <a:pt x="2047" y="5327"/>
                </a:cubicBezTo>
                <a:cubicBezTo>
                  <a:pt x="1433" y="5327"/>
                  <a:pt x="844" y="5177"/>
                  <a:pt x="407" y="4830"/>
                </a:cubicBezTo>
                <a:lnTo>
                  <a:pt x="407" y="4783"/>
                </a:lnTo>
                <a:cubicBezTo>
                  <a:pt x="465" y="4029"/>
                  <a:pt x="918" y="3901"/>
                  <a:pt x="1266" y="3344"/>
                </a:cubicBezTo>
                <a:cubicBezTo>
                  <a:pt x="1406" y="3135"/>
                  <a:pt x="1487" y="2914"/>
                  <a:pt x="1429" y="2694"/>
                </a:cubicBezTo>
                <a:lnTo>
                  <a:pt x="1429" y="2694"/>
                </a:lnTo>
                <a:cubicBezTo>
                  <a:pt x="1664" y="2772"/>
                  <a:pt x="1945" y="2792"/>
                  <a:pt x="2193" y="2792"/>
                </a:cubicBezTo>
                <a:cubicBezTo>
                  <a:pt x="2275" y="2792"/>
                  <a:pt x="2355" y="2789"/>
                  <a:pt x="2427" y="2787"/>
                </a:cubicBezTo>
                <a:cubicBezTo>
                  <a:pt x="2717" y="2752"/>
                  <a:pt x="3170" y="2694"/>
                  <a:pt x="3530" y="2554"/>
                </a:cubicBezTo>
                <a:close/>
                <a:moveTo>
                  <a:pt x="4621" y="4783"/>
                </a:moveTo>
                <a:cubicBezTo>
                  <a:pt x="4865" y="5619"/>
                  <a:pt x="4946" y="6536"/>
                  <a:pt x="5028" y="7442"/>
                </a:cubicBezTo>
                <a:cubicBezTo>
                  <a:pt x="4299" y="8022"/>
                  <a:pt x="3385" y="8367"/>
                  <a:pt x="2477" y="8367"/>
                </a:cubicBezTo>
                <a:cubicBezTo>
                  <a:pt x="1823" y="8367"/>
                  <a:pt x="1171" y="8189"/>
                  <a:pt x="593" y="7790"/>
                </a:cubicBezTo>
                <a:cubicBezTo>
                  <a:pt x="512" y="6873"/>
                  <a:pt x="361" y="5956"/>
                  <a:pt x="396" y="5039"/>
                </a:cubicBezTo>
                <a:lnTo>
                  <a:pt x="396" y="5039"/>
                </a:lnTo>
                <a:cubicBezTo>
                  <a:pt x="871" y="5409"/>
                  <a:pt x="1528" y="5577"/>
                  <a:pt x="2205" y="5577"/>
                </a:cubicBezTo>
                <a:cubicBezTo>
                  <a:pt x="3098" y="5577"/>
                  <a:pt x="4027" y="5285"/>
                  <a:pt x="4621" y="4783"/>
                </a:cubicBezTo>
                <a:close/>
                <a:moveTo>
                  <a:pt x="5051" y="7813"/>
                </a:moveTo>
                <a:cubicBezTo>
                  <a:pt x="5062" y="8104"/>
                  <a:pt x="5097" y="8394"/>
                  <a:pt x="5109" y="8707"/>
                </a:cubicBezTo>
                <a:cubicBezTo>
                  <a:pt x="4528" y="9224"/>
                  <a:pt x="3493" y="9616"/>
                  <a:pt x="2469" y="9616"/>
                </a:cubicBezTo>
                <a:cubicBezTo>
                  <a:pt x="1814" y="9616"/>
                  <a:pt x="1164" y="9456"/>
                  <a:pt x="639" y="9067"/>
                </a:cubicBezTo>
                <a:cubicBezTo>
                  <a:pt x="651" y="9056"/>
                  <a:pt x="651" y="9021"/>
                  <a:pt x="651" y="8997"/>
                </a:cubicBezTo>
                <a:cubicBezTo>
                  <a:pt x="651" y="8684"/>
                  <a:pt x="639" y="8382"/>
                  <a:pt x="616" y="8080"/>
                </a:cubicBezTo>
                <a:lnTo>
                  <a:pt x="616" y="8080"/>
                </a:lnTo>
                <a:cubicBezTo>
                  <a:pt x="1158" y="8494"/>
                  <a:pt x="1808" y="8665"/>
                  <a:pt x="2489" y="8665"/>
                </a:cubicBezTo>
                <a:cubicBezTo>
                  <a:pt x="2610" y="8665"/>
                  <a:pt x="2733" y="8660"/>
                  <a:pt x="2857" y="8649"/>
                </a:cubicBezTo>
                <a:cubicBezTo>
                  <a:pt x="3542" y="8591"/>
                  <a:pt x="4517" y="8359"/>
                  <a:pt x="5051" y="7813"/>
                </a:cubicBezTo>
                <a:close/>
                <a:moveTo>
                  <a:pt x="3030" y="1"/>
                </a:moveTo>
                <a:cubicBezTo>
                  <a:pt x="2905" y="1"/>
                  <a:pt x="2780" y="8"/>
                  <a:pt x="2659" y="12"/>
                </a:cubicBezTo>
                <a:cubicBezTo>
                  <a:pt x="2334" y="24"/>
                  <a:pt x="790" y="82"/>
                  <a:pt x="755" y="650"/>
                </a:cubicBezTo>
                <a:cubicBezTo>
                  <a:pt x="674" y="871"/>
                  <a:pt x="709" y="1161"/>
                  <a:pt x="744" y="1393"/>
                </a:cubicBezTo>
                <a:cubicBezTo>
                  <a:pt x="790" y="1707"/>
                  <a:pt x="790" y="2090"/>
                  <a:pt x="930" y="2357"/>
                </a:cubicBezTo>
                <a:cubicBezTo>
                  <a:pt x="941" y="2392"/>
                  <a:pt x="976" y="2403"/>
                  <a:pt x="988" y="2415"/>
                </a:cubicBezTo>
                <a:cubicBezTo>
                  <a:pt x="1046" y="2496"/>
                  <a:pt x="1115" y="2554"/>
                  <a:pt x="1208" y="2612"/>
                </a:cubicBezTo>
                <a:cubicBezTo>
                  <a:pt x="1115" y="2926"/>
                  <a:pt x="1034" y="3204"/>
                  <a:pt x="802" y="3460"/>
                </a:cubicBezTo>
                <a:cubicBezTo>
                  <a:pt x="674" y="3611"/>
                  <a:pt x="512" y="3727"/>
                  <a:pt x="384" y="3866"/>
                </a:cubicBezTo>
                <a:cubicBezTo>
                  <a:pt x="128" y="4168"/>
                  <a:pt x="94" y="4493"/>
                  <a:pt x="59" y="4888"/>
                </a:cubicBezTo>
                <a:cubicBezTo>
                  <a:pt x="1" y="6246"/>
                  <a:pt x="337" y="7604"/>
                  <a:pt x="349" y="8951"/>
                </a:cubicBezTo>
                <a:cubicBezTo>
                  <a:pt x="337" y="8963"/>
                  <a:pt x="337" y="8986"/>
                  <a:pt x="349" y="9021"/>
                </a:cubicBezTo>
                <a:lnTo>
                  <a:pt x="361" y="9032"/>
                </a:lnTo>
                <a:cubicBezTo>
                  <a:pt x="384" y="9067"/>
                  <a:pt x="396" y="9079"/>
                  <a:pt x="419" y="9102"/>
                </a:cubicBezTo>
                <a:cubicBezTo>
                  <a:pt x="908" y="9724"/>
                  <a:pt x="1832" y="9988"/>
                  <a:pt x="2727" y="9988"/>
                </a:cubicBezTo>
                <a:cubicBezTo>
                  <a:pt x="3402" y="9988"/>
                  <a:pt x="4061" y="9838"/>
                  <a:pt x="4505" y="9578"/>
                </a:cubicBezTo>
                <a:cubicBezTo>
                  <a:pt x="4795" y="9392"/>
                  <a:pt x="5504" y="8951"/>
                  <a:pt x="5492" y="8788"/>
                </a:cubicBezTo>
                <a:cubicBezTo>
                  <a:pt x="5399" y="7604"/>
                  <a:pt x="5318" y="6362"/>
                  <a:pt x="5062" y="5190"/>
                </a:cubicBezTo>
                <a:cubicBezTo>
                  <a:pt x="4981" y="4783"/>
                  <a:pt x="4888" y="4354"/>
                  <a:pt x="4656" y="3982"/>
                </a:cubicBezTo>
                <a:cubicBezTo>
                  <a:pt x="4517" y="3773"/>
                  <a:pt x="4308" y="3611"/>
                  <a:pt x="4134" y="3425"/>
                </a:cubicBezTo>
                <a:cubicBezTo>
                  <a:pt x="3867" y="3135"/>
                  <a:pt x="3820" y="2845"/>
                  <a:pt x="3727" y="2508"/>
                </a:cubicBezTo>
                <a:cubicBezTo>
                  <a:pt x="3901" y="2415"/>
                  <a:pt x="4052" y="2299"/>
                  <a:pt x="4134" y="2171"/>
                </a:cubicBezTo>
                <a:cubicBezTo>
                  <a:pt x="4134" y="2113"/>
                  <a:pt x="4157" y="2090"/>
                  <a:pt x="4157" y="2055"/>
                </a:cubicBezTo>
                <a:cubicBezTo>
                  <a:pt x="4169" y="2032"/>
                  <a:pt x="4169" y="1986"/>
                  <a:pt x="4157" y="1939"/>
                </a:cubicBezTo>
                <a:cubicBezTo>
                  <a:pt x="4134" y="1753"/>
                  <a:pt x="4110" y="1544"/>
                  <a:pt x="4099" y="1359"/>
                </a:cubicBezTo>
                <a:cubicBezTo>
                  <a:pt x="4076" y="1115"/>
                  <a:pt x="4110" y="790"/>
                  <a:pt x="4018" y="558"/>
                </a:cubicBezTo>
                <a:cubicBezTo>
                  <a:pt x="4052" y="360"/>
                  <a:pt x="3867" y="209"/>
                  <a:pt x="3693" y="128"/>
                </a:cubicBezTo>
                <a:cubicBezTo>
                  <a:pt x="3484" y="24"/>
                  <a:pt x="3256" y="1"/>
                  <a:pt x="3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14"/>
          <p:cNvSpPr/>
          <p:nvPr/>
        </p:nvSpPr>
        <p:spPr>
          <a:xfrm rot="2153135">
            <a:off x="863825" y="4431225"/>
            <a:ext cx="526615" cy="541771"/>
          </a:xfrm>
          <a:custGeom>
            <a:rect b="b" l="l" r="r" t="t"/>
            <a:pathLst>
              <a:path extrusionOk="0" h="4969" w="4830">
                <a:moveTo>
                  <a:pt x="2404" y="4922"/>
                </a:moveTo>
                <a:lnTo>
                  <a:pt x="1974" y="4922"/>
                </a:lnTo>
                <a:cubicBezTo>
                  <a:pt x="1719" y="4922"/>
                  <a:pt x="1510" y="4864"/>
                  <a:pt x="1289" y="4760"/>
                </a:cubicBezTo>
                <a:cubicBezTo>
                  <a:pt x="1243" y="4725"/>
                  <a:pt x="1196" y="4713"/>
                  <a:pt x="1161" y="4690"/>
                </a:cubicBezTo>
                <a:cubicBezTo>
                  <a:pt x="720" y="4470"/>
                  <a:pt x="720" y="4470"/>
                  <a:pt x="418" y="4098"/>
                </a:cubicBezTo>
                <a:cubicBezTo>
                  <a:pt x="326" y="3994"/>
                  <a:pt x="268" y="3878"/>
                  <a:pt x="244" y="3738"/>
                </a:cubicBezTo>
                <a:cubicBezTo>
                  <a:pt x="209" y="3611"/>
                  <a:pt x="175" y="3471"/>
                  <a:pt x="151" y="3320"/>
                </a:cubicBezTo>
                <a:cubicBezTo>
                  <a:pt x="140" y="3193"/>
                  <a:pt x="128" y="3065"/>
                  <a:pt x="82" y="2926"/>
                </a:cubicBezTo>
                <a:cubicBezTo>
                  <a:pt x="70" y="2891"/>
                  <a:pt x="82" y="2833"/>
                  <a:pt x="82" y="2786"/>
                </a:cubicBezTo>
                <a:cubicBezTo>
                  <a:pt x="82" y="2728"/>
                  <a:pt x="93" y="2659"/>
                  <a:pt x="82" y="2601"/>
                </a:cubicBezTo>
                <a:cubicBezTo>
                  <a:pt x="12" y="2415"/>
                  <a:pt x="1" y="2252"/>
                  <a:pt x="128" y="2078"/>
                </a:cubicBezTo>
                <a:cubicBezTo>
                  <a:pt x="151" y="2032"/>
                  <a:pt x="140" y="1962"/>
                  <a:pt x="140" y="1904"/>
                </a:cubicBezTo>
                <a:cubicBezTo>
                  <a:pt x="128" y="1753"/>
                  <a:pt x="186" y="1625"/>
                  <a:pt x="256" y="1498"/>
                </a:cubicBezTo>
                <a:cubicBezTo>
                  <a:pt x="407" y="1231"/>
                  <a:pt x="558" y="999"/>
                  <a:pt x="825" y="813"/>
                </a:cubicBezTo>
                <a:cubicBezTo>
                  <a:pt x="1011" y="685"/>
                  <a:pt x="1173" y="523"/>
                  <a:pt x="1336" y="372"/>
                </a:cubicBezTo>
                <a:cubicBezTo>
                  <a:pt x="1428" y="279"/>
                  <a:pt x="1568" y="197"/>
                  <a:pt x="1707" y="174"/>
                </a:cubicBezTo>
                <a:cubicBezTo>
                  <a:pt x="1916" y="128"/>
                  <a:pt x="2113" y="116"/>
                  <a:pt x="2299" y="12"/>
                </a:cubicBezTo>
                <a:cubicBezTo>
                  <a:pt x="2694" y="12"/>
                  <a:pt x="3077" y="0"/>
                  <a:pt x="3460" y="12"/>
                </a:cubicBezTo>
                <a:cubicBezTo>
                  <a:pt x="3553" y="12"/>
                  <a:pt x="3657" y="81"/>
                  <a:pt x="3727" y="139"/>
                </a:cubicBezTo>
                <a:cubicBezTo>
                  <a:pt x="4017" y="395"/>
                  <a:pt x="4261" y="685"/>
                  <a:pt x="4482" y="987"/>
                </a:cubicBezTo>
                <a:cubicBezTo>
                  <a:pt x="4551" y="1091"/>
                  <a:pt x="4598" y="1231"/>
                  <a:pt x="4644" y="1347"/>
                </a:cubicBezTo>
                <a:cubicBezTo>
                  <a:pt x="4784" y="1741"/>
                  <a:pt x="4830" y="2148"/>
                  <a:pt x="4737" y="2554"/>
                </a:cubicBezTo>
                <a:cubicBezTo>
                  <a:pt x="4725" y="2612"/>
                  <a:pt x="4714" y="2670"/>
                  <a:pt x="4725" y="2728"/>
                </a:cubicBezTo>
                <a:cubicBezTo>
                  <a:pt x="4772" y="3065"/>
                  <a:pt x="4644" y="3367"/>
                  <a:pt x="4563" y="3680"/>
                </a:cubicBezTo>
                <a:cubicBezTo>
                  <a:pt x="4551" y="3761"/>
                  <a:pt x="4505" y="3843"/>
                  <a:pt x="4470" y="3901"/>
                </a:cubicBezTo>
                <a:cubicBezTo>
                  <a:pt x="4354" y="4063"/>
                  <a:pt x="4238" y="4226"/>
                  <a:pt x="4099" y="4354"/>
                </a:cubicBezTo>
                <a:cubicBezTo>
                  <a:pt x="4006" y="4458"/>
                  <a:pt x="3890" y="4539"/>
                  <a:pt x="3774" y="4609"/>
                </a:cubicBezTo>
                <a:cubicBezTo>
                  <a:pt x="3611" y="4702"/>
                  <a:pt x="3437" y="4760"/>
                  <a:pt x="3263" y="4830"/>
                </a:cubicBezTo>
                <a:cubicBezTo>
                  <a:pt x="2938" y="4969"/>
                  <a:pt x="2647" y="4911"/>
                  <a:pt x="2404" y="4922"/>
                </a:cubicBezTo>
                <a:close/>
                <a:moveTo>
                  <a:pt x="4366" y="1602"/>
                </a:moveTo>
                <a:cubicBezTo>
                  <a:pt x="4296" y="1416"/>
                  <a:pt x="4261" y="1277"/>
                  <a:pt x="4191" y="1161"/>
                </a:cubicBezTo>
                <a:cubicBezTo>
                  <a:pt x="4006" y="871"/>
                  <a:pt x="3785" y="627"/>
                  <a:pt x="3541" y="395"/>
                </a:cubicBezTo>
                <a:cubicBezTo>
                  <a:pt x="3460" y="337"/>
                  <a:pt x="3390" y="290"/>
                  <a:pt x="3286" y="290"/>
                </a:cubicBezTo>
                <a:cubicBezTo>
                  <a:pt x="2880" y="302"/>
                  <a:pt x="2473" y="244"/>
                  <a:pt x="2067" y="360"/>
                </a:cubicBezTo>
                <a:cubicBezTo>
                  <a:pt x="1800" y="441"/>
                  <a:pt x="1533" y="499"/>
                  <a:pt x="1301" y="685"/>
                </a:cubicBezTo>
                <a:cubicBezTo>
                  <a:pt x="1115" y="824"/>
                  <a:pt x="952" y="999"/>
                  <a:pt x="790" y="1161"/>
                </a:cubicBezTo>
                <a:cubicBezTo>
                  <a:pt x="662" y="1312"/>
                  <a:pt x="581" y="1486"/>
                  <a:pt x="488" y="1660"/>
                </a:cubicBezTo>
                <a:cubicBezTo>
                  <a:pt x="418" y="1800"/>
                  <a:pt x="384" y="1962"/>
                  <a:pt x="477" y="2136"/>
                </a:cubicBezTo>
                <a:cubicBezTo>
                  <a:pt x="651" y="2078"/>
                  <a:pt x="813" y="2032"/>
                  <a:pt x="952" y="1927"/>
                </a:cubicBezTo>
                <a:cubicBezTo>
                  <a:pt x="1080" y="1846"/>
                  <a:pt x="1219" y="1788"/>
                  <a:pt x="1370" y="1765"/>
                </a:cubicBezTo>
                <a:cubicBezTo>
                  <a:pt x="1707" y="1753"/>
                  <a:pt x="2044" y="1660"/>
                  <a:pt x="2380" y="1683"/>
                </a:cubicBezTo>
                <a:cubicBezTo>
                  <a:pt x="2404" y="1683"/>
                  <a:pt x="2427" y="1683"/>
                  <a:pt x="2462" y="1672"/>
                </a:cubicBezTo>
                <a:cubicBezTo>
                  <a:pt x="2682" y="1579"/>
                  <a:pt x="2903" y="1591"/>
                  <a:pt x="3135" y="1591"/>
                </a:cubicBezTo>
                <a:lnTo>
                  <a:pt x="4041" y="1591"/>
                </a:lnTo>
                <a:cubicBezTo>
                  <a:pt x="4145" y="1614"/>
                  <a:pt x="4238" y="1614"/>
                  <a:pt x="4366" y="1602"/>
                </a:cubicBezTo>
                <a:close/>
                <a:moveTo>
                  <a:pt x="4377" y="2566"/>
                </a:moveTo>
                <a:lnTo>
                  <a:pt x="3286" y="2566"/>
                </a:lnTo>
                <a:cubicBezTo>
                  <a:pt x="3274" y="2566"/>
                  <a:pt x="3251" y="2566"/>
                  <a:pt x="3228" y="2589"/>
                </a:cubicBezTo>
                <a:cubicBezTo>
                  <a:pt x="3054" y="2670"/>
                  <a:pt x="2868" y="2647"/>
                  <a:pt x="2694" y="2659"/>
                </a:cubicBezTo>
                <a:cubicBezTo>
                  <a:pt x="2613" y="2659"/>
                  <a:pt x="2520" y="2647"/>
                  <a:pt x="2450" y="2670"/>
                </a:cubicBezTo>
                <a:cubicBezTo>
                  <a:pt x="2218" y="2763"/>
                  <a:pt x="1974" y="2728"/>
                  <a:pt x="1719" y="2728"/>
                </a:cubicBezTo>
                <a:cubicBezTo>
                  <a:pt x="1637" y="2728"/>
                  <a:pt x="1533" y="2728"/>
                  <a:pt x="1452" y="2763"/>
                </a:cubicBezTo>
                <a:cubicBezTo>
                  <a:pt x="1312" y="2798"/>
                  <a:pt x="1185" y="2821"/>
                  <a:pt x="1057" y="2821"/>
                </a:cubicBezTo>
                <a:cubicBezTo>
                  <a:pt x="906" y="2821"/>
                  <a:pt x="755" y="2844"/>
                  <a:pt x="604" y="2937"/>
                </a:cubicBezTo>
                <a:cubicBezTo>
                  <a:pt x="662" y="3019"/>
                  <a:pt x="697" y="3123"/>
                  <a:pt x="755" y="3181"/>
                </a:cubicBezTo>
                <a:cubicBezTo>
                  <a:pt x="1045" y="3494"/>
                  <a:pt x="1312" y="3820"/>
                  <a:pt x="1719" y="4005"/>
                </a:cubicBezTo>
                <a:cubicBezTo>
                  <a:pt x="1765" y="4017"/>
                  <a:pt x="1800" y="4052"/>
                  <a:pt x="1835" y="4052"/>
                </a:cubicBezTo>
                <a:cubicBezTo>
                  <a:pt x="2090" y="4040"/>
                  <a:pt x="2346" y="4075"/>
                  <a:pt x="2589" y="4005"/>
                </a:cubicBezTo>
                <a:cubicBezTo>
                  <a:pt x="2787" y="3947"/>
                  <a:pt x="2961" y="3866"/>
                  <a:pt x="3135" y="3808"/>
                </a:cubicBezTo>
                <a:cubicBezTo>
                  <a:pt x="3402" y="3727"/>
                  <a:pt x="3634" y="3587"/>
                  <a:pt x="3855" y="3413"/>
                </a:cubicBezTo>
                <a:cubicBezTo>
                  <a:pt x="3913" y="3367"/>
                  <a:pt x="3971" y="3297"/>
                  <a:pt x="4029" y="3239"/>
                </a:cubicBezTo>
                <a:cubicBezTo>
                  <a:pt x="4157" y="3053"/>
                  <a:pt x="4250" y="2833"/>
                  <a:pt x="4377" y="2566"/>
                </a:cubicBezTo>
                <a:close/>
                <a:moveTo>
                  <a:pt x="523" y="2624"/>
                </a:moveTo>
                <a:lnTo>
                  <a:pt x="651" y="2624"/>
                </a:lnTo>
                <a:cubicBezTo>
                  <a:pt x="813" y="2601"/>
                  <a:pt x="964" y="2589"/>
                  <a:pt x="1127" y="2554"/>
                </a:cubicBezTo>
                <a:cubicBezTo>
                  <a:pt x="1173" y="2543"/>
                  <a:pt x="1231" y="2554"/>
                  <a:pt x="1278" y="2531"/>
                </a:cubicBezTo>
                <a:cubicBezTo>
                  <a:pt x="1428" y="2450"/>
                  <a:pt x="1591" y="2473"/>
                  <a:pt x="1754" y="2450"/>
                </a:cubicBezTo>
                <a:cubicBezTo>
                  <a:pt x="1893" y="2450"/>
                  <a:pt x="2044" y="2484"/>
                  <a:pt x="2171" y="2438"/>
                </a:cubicBezTo>
                <a:cubicBezTo>
                  <a:pt x="2357" y="2380"/>
                  <a:pt x="2555" y="2392"/>
                  <a:pt x="2752" y="2380"/>
                </a:cubicBezTo>
                <a:cubicBezTo>
                  <a:pt x="2845" y="2380"/>
                  <a:pt x="2938" y="2380"/>
                  <a:pt x="3019" y="2334"/>
                </a:cubicBezTo>
                <a:cubicBezTo>
                  <a:pt x="3135" y="2276"/>
                  <a:pt x="3251" y="2276"/>
                  <a:pt x="3379" y="2276"/>
                </a:cubicBezTo>
                <a:lnTo>
                  <a:pt x="4087" y="2276"/>
                </a:lnTo>
                <a:lnTo>
                  <a:pt x="4250" y="2276"/>
                </a:lnTo>
                <a:cubicBezTo>
                  <a:pt x="4308" y="2264"/>
                  <a:pt x="4366" y="2299"/>
                  <a:pt x="4412" y="2217"/>
                </a:cubicBezTo>
                <a:cubicBezTo>
                  <a:pt x="4412" y="2194"/>
                  <a:pt x="4389" y="2159"/>
                  <a:pt x="4389" y="2136"/>
                </a:cubicBezTo>
                <a:cubicBezTo>
                  <a:pt x="4354" y="1950"/>
                  <a:pt x="4238" y="1869"/>
                  <a:pt x="4029" y="1892"/>
                </a:cubicBezTo>
                <a:cubicBezTo>
                  <a:pt x="3657" y="1904"/>
                  <a:pt x="3274" y="1892"/>
                  <a:pt x="2903" y="1892"/>
                </a:cubicBezTo>
                <a:cubicBezTo>
                  <a:pt x="2810" y="1892"/>
                  <a:pt x="2729" y="1892"/>
                  <a:pt x="2647" y="1916"/>
                </a:cubicBezTo>
                <a:cubicBezTo>
                  <a:pt x="2508" y="1974"/>
                  <a:pt x="2346" y="1974"/>
                  <a:pt x="2206" y="1962"/>
                </a:cubicBezTo>
                <a:cubicBezTo>
                  <a:pt x="2044" y="1962"/>
                  <a:pt x="1881" y="1962"/>
                  <a:pt x="1719" y="2020"/>
                </a:cubicBezTo>
                <a:cubicBezTo>
                  <a:pt x="1684" y="2032"/>
                  <a:pt x="1626" y="2043"/>
                  <a:pt x="1579" y="2043"/>
                </a:cubicBezTo>
                <a:cubicBezTo>
                  <a:pt x="1347" y="2043"/>
                  <a:pt x="1138" y="2136"/>
                  <a:pt x="941" y="2217"/>
                </a:cubicBezTo>
                <a:cubicBezTo>
                  <a:pt x="778" y="2276"/>
                  <a:pt x="616" y="2368"/>
                  <a:pt x="465" y="2438"/>
                </a:cubicBezTo>
                <a:cubicBezTo>
                  <a:pt x="465" y="2496"/>
                  <a:pt x="488" y="2554"/>
                  <a:pt x="523" y="2624"/>
                </a:cubicBezTo>
                <a:close/>
                <a:moveTo>
                  <a:pt x="430" y="3320"/>
                </a:moveTo>
                <a:cubicBezTo>
                  <a:pt x="384" y="3378"/>
                  <a:pt x="430" y="3413"/>
                  <a:pt x="430" y="3436"/>
                </a:cubicBezTo>
                <a:cubicBezTo>
                  <a:pt x="442" y="3483"/>
                  <a:pt x="465" y="3506"/>
                  <a:pt x="477" y="3553"/>
                </a:cubicBezTo>
                <a:cubicBezTo>
                  <a:pt x="488" y="3599"/>
                  <a:pt x="488" y="3645"/>
                  <a:pt x="500" y="3669"/>
                </a:cubicBezTo>
                <a:cubicBezTo>
                  <a:pt x="581" y="3820"/>
                  <a:pt x="651" y="3959"/>
                  <a:pt x="767" y="4087"/>
                </a:cubicBezTo>
                <a:cubicBezTo>
                  <a:pt x="1057" y="4400"/>
                  <a:pt x="1417" y="4528"/>
                  <a:pt x="1800" y="4655"/>
                </a:cubicBezTo>
                <a:lnTo>
                  <a:pt x="2868" y="4655"/>
                </a:lnTo>
                <a:cubicBezTo>
                  <a:pt x="2880" y="4655"/>
                  <a:pt x="2880" y="4655"/>
                  <a:pt x="2903" y="4644"/>
                </a:cubicBezTo>
                <a:cubicBezTo>
                  <a:pt x="3147" y="4539"/>
                  <a:pt x="3390" y="4458"/>
                  <a:pt x="3623" y="4319"/>
                </a:cubicBezTo>
                <a:cubicBezTo>
                  <a:pt x="3948" y="4145"/>
                  <a:pt x="4145" y="3854"/>
                  <a:pt x="4296" y="3483"/>
                </a:cubicBezTo>
                <a:cubicBezTo>
                  <a:pt x="4238" y="3506"/>
                  <a:pt x="4203" y="3506"/>
                  <a:pt x="4191" y="3529"/>
                </a:cubicBezTo>
                <a:cubicBezTo>
                  <a:pt x="4087" y="3611"/>
                  <a:pt x="3982" y="3703"/>
                  <a:pt x="3866" y="3773"/>
                </a:cubicBezTo>
                <a:cubicBezTo>
                  <a:pt x="3715" y="3878"/>
                  <a:pt x="3576" y="3994"/>
                  <a:pt x="3390" y="4052"/>
                </a:cubicBezTo>
                <a:cubicBezTo>
                  <a:pt x="3263" y="4087"/>
                  <a:pt x="3135" y="4145"/>
                  <a:pt x="2984" y="4191"/>
                </a:cubicBezTo>
                <a:cubicBezTo>
                  <a:pt x="2798" y="4261"/>
                  <a:pt x="2613" y="4354"/>
                  <a:pt x="2404" y="4354"/>
                </a:cubicBezTo>
                <a:lnTo>
                  <a:pt x="1823" y="4354"/>
                </a:lnTo>
                <a:cubicBezTo>
                  <a:pt x="1754" y="4354"/>
                  <a:pt x="1684" y="4354"/>
                  <a:pt x="1626" y="4307"/>
                </a:cubicBezTo>
                <a:cubicBezTo>
                  <a:pt x="1370" y="4168"/>
                  <a:pt x="1127" y="4029"/>
                  <a:pt x="929" y="3820"/>
                </a:cubicBezTo>
                <a:cubicBezTo>
                  <a:pt x="778" y="3645"/>
                  <a:pt x="604" y="3483"/>
                  <a:pt x="430" y="3320"/>
                </a:cubicBezTo>
                <a:close/>
              </a:path>
            </a:pathLst>
          </a:custGeom>
          <a:solidFill>
            <a:srgbClr val="0088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14"/>
          <p:cNvSpPr txBox="1"/>
          <p:nvPr>
            <p:ph type="ctrTitle"/>
          </p:nvPr>
        </p:nvSpPr>
        <p:spPr>
          <a:xfrm>
            <a:off x="720000" y="42285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">
    <p:bg>
      <p:bgPr>
        <a:solidFill>
          <a:schemeClr val="accent1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6" name="Google Shape;786;p15"/>
          <p:cNvGrpSpPr/>
          <p:nvPr/>
        </p:nvGrpSpPr>
        <p:grpSpPr>
          <a:xfrm flipH="1" rot="2009154">
            <a:off x="885347" y="-216021"/>
            <a:ext cx="569387" cy="950286"/>
            <a:chOff x="1980950" y="3649100"/>
            <a:chExt cx="146600" cy="244675"/>
          </a:xfrm>
        </p:grpSpPr>
        <p:sp>
          <p:nvSpPr>
            <p:cNvPr id="787" name="Google Shape;787;p15"/>
            <p:cNvSpPr/>
            <p:nvPr/>
          </p:nvSpPr>
          <p:spPr>
            <a:xfrm>
              <a:off x="1980950" y="3649100"/>
              <a:ext cx="146600" cy="244675"/>
            </a:xfrm>
            <a:custGeom>
              <a:rect b="b" l="l" r="r" t="t"/>
              <a:pathLst>
                <a:path extrusionOk="0" h="9787" w="5864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5"/>
            <p:cNvSpPr/>
            <p:nvPr/>
          </p:nvSpPr>
          <p:spPr>
            <a:xfrm>
              <a:off x="1996325" y="3833375"/>
              <a:ext cx="112650" cy="40675"/>
            </a:xfrm>
            <a:custGeom>
              <a:rect b="b" l="l" r="r" t="t"/>
              <a:pathLst>
                <a:path extrusionOk="0" h="1627" w="4506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5"/>
            <p:cNvSpPr/>
            <p:nvPr/>
          </p:nvSpPr>
          <p:spPr>
            <a:xfrm>
              <a:off x="2056125" y="3778250"/>
              <a:ext cx="11350" cy="9025"/>
            </a:xfrm>
            <a:custGeom>
              <a:rect b="b" l="l" r="r" t="t"/>
              <a:pathLst>
                <a:path extrusionOk="0" h="361" w="454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5"/>
            <p:cNvSpPr/>
            <p:nvPr/>
          </p:nvSpPr>
          <p:spPr>
            <a:xfrm>
              <a:off x="2060175" y="3793625"/>
              <a:ext cx="10475" cy="6700"/>
            </a:xfrm>
            <a:custGeom>
              <a:rect b="b" l="l" r="r" t="t"/>
              <a:pathLst>
                <a:path extrusionOk="0" h="268" w="419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5"/>
            <p:cNvSpPr/>
            <p:nvPr/>
          </p:nvSpPr>
          <p:spPr>
            <a:xfrm>
              <a:off x="2057275" y="3744000"/>
              <a:ext cx="9325" cy="9600"/>
            </a:xfrm>
            <a:custGeom>
              <a:rect b="b" l="l" r="r" t="t"/>
              <a:pathLst>
                <a:path extrusionOk="0" h="384" w="373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5"/>
            <p:cNvSpPr/>
            <p:nvPr/>
          </p:nvSpPr>
          <p:spPr>
            <a:xfrm>
              <a:off x="2056125" y="3717575"/>
              <a:ext cx="11625" cy="5825"/>
            </a:xfrm>
            <a:custGeom>
              <a:rect b="b" l="l" r="r" t="t"/>
              <a:pathLst>
                <a:path extrusionOk="0" h="233" w="465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5"/>
            <p:cNvSpPr/>
            <p:nvPr/>
          </p:nvSpPr>
          <p:spPr>
            <a:xfrm>
              <a:off x="2056125" y="3703075"/>
              <a:ext cx="9025" cy="5825"/>
            </a:xfrm>
            <a:custGeom>
              <a:rect b="b" l="l" r="r" t="t"/>
              <a:pathLst>
                <a:path extrusionOk="0" h="233" w="361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5"/>
            <p:cNvSpPr/>
            <p:nvPr/>
          </p:nvSpPr>
          <p:spPr>
            <a:xfrm>
              <a:off x="2057275" y="37321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5"/>
            <p:cNvSpPr/>
            <p:nvPr/>
          </p:nvSpPr>
          <p:spPr>
            <a:xfrm>
              <a:off x="2060775" y="3804075"/>
              <a:ext cx="7550" cy="6125"/>
            </a:xfrm>
            <a:custGeom>
              <a:rect b="b" l="l" r="r" t="t"/>
              <a:pathLst>
                <a:path extrusionOk="0" h="245" w="302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5"/>
            <p:cNvSpPr/>
            <p:nvPr/>
          </p:nvSpPr>
          <p:spPr>
            <a:xfrm>
              <a:off x="2058150" y="3762575"/>
              <a:ext cx="5550" cy="6700"/>
            </a:xfrm>
            <a:custGeom>
              <a:rect b="b" l="l" r="r" t="t"/>
              <a:pathLst>
                <a:path extrusionOk="0" h="268" w="222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5"/>
            <p:cNvSpPr/>
            <p:nvPr/>
          </p:nvSpPr>
          <p:spPr>
            <a:xfrm>
              <a:off x="2065125" y="3819450"/>
              <a:ext cx="6100" cy="5250"/>
            </a:xfrm>
            <a:custGeom>
              <a:rect b="b" l="l" r="r" t="t"/>
              <a:pathLst>
                <a:path extrusionOk="0" h="210" w="244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98" name="Google Shape;798;p15"/>
          <p:cNvGrpSpPr/>
          <p:nvPr/>
        </p:nvGrpSpPr>
        <p:grpSpPr>
          <a:xfrm flipH="1" rot="566270">
            <a:off x="-104719" y="164606"/>
            <a:ext cx="623491" cy="1156677"/>
            <a:chOff x="2369275" y="3344925"/>
            <a:chExt cx="160525" cy="297800"/>
          </a:xfrm>
        </p:grpSpPr>
        <p:sp>
          <p:nvSpPr>
            <p:cNvPr id="799" name="Google Shape;799;p15"/>
            <p:cNvSpPr/>
            <p:nvPr/>
          </p:nvSpPr>
          <p:spPr>
            <a:xfrm>
              <a:off x="2369275" y="3344925"/>
              <a:ext cx="160525" cy="297800"/>
            </a:xfrm>
            <a:custGeom>
              <a:rect b="b" l="l" r="r" t="t"/>
              <a:pathLst>
                <a:path extrusionOk="0" h="11912" w="6421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5"/>
            <p:cNvSpPr/>
            <p:nvPr/>
          </p:nvSpPr>
          <p:spPr>
            <a:xfrm>
              <a:off x="2413400" y="3521975"/>
              <a:ext cx="76650" cy="69100"/>
            </a:xfrm>
            <a:custGeom>
              <a:rect b="b" l="l" r="r" t="t"/>
              <a:pathLst>
                <a:path extrusionOk="0" h="2764" w="3066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5"/>
            <p:cNvSpPr/>
            <p:nvPr/>
          </p:nvSpPr>
          <p:spPr>
            <a:xfrm>
              <a:off x="2504825" y="3510075"/>
              <a:ext cx="7275" cy="60675"/>
            </a:xfrm>
            <a:custGeom>
              <a:rect b="b" l="l" r="r" t="t"/>
              <a:pathLst>
                <a:path extrusionOk="0" h="2427" w="291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5"/>
            <p:cNvSpPr/>
            <p:nvPr/>
          </p:nvSpPr>
          <p:spPr>
            <a:xfrm>
              <a:off x="2465050" y="3444475"/>
              <a:ext cx="18900" cy="10175"/>
            </a:xfrm>
            <a:custGeom>
              <a:rect b="b" l="l" r="r" t="t"/>
              <a:pathLst>
                <a:path extrusionOk="0" h="407" w="756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5"/>
            <p:cNvSpPr/>
            <p:nvPr/>
          </p:nvSpPr>
          <p:spPr>
            <a:xfrm>
              <a:off x="2500475" y="3454925"/>
              <a:ext cx="6700" cy="7000"/>
            </a:xfrm>
            <a:custGeom>
              <a:rect b="b" l="l" r="r" t="t"/>
              <a:pathLst>
                <a:path extrusionOk="0" h="280" w="268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5"/>
            <p:cNvSpPr/>
            <p:nvPr/>
          </p:nvSpPr>
          <p:spPr>
            <a:xfrm>
              <a:off x="2509750" y="3605850"/>
              <a:ext cx="6400" cy="8425"/>
            </a:xfrm>
            <a:custGeom>
              <a:rect b="b" l="l" r="r" t="t"/>
              <a:pathLst>
                <a:path extrusionOk="0" h="337" w="256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5"/>
            <p:cNvSpPr/>
            <p:nvPr/>
          </p:nvSpPr>
          <p:spPr>
            <a:xfrm>
              <a:off x="2438925" y="3366975"/>
              <a:ext cx="7575" cy="10475"/>
            </a:xfrm>
            <a:custGeom>
              <a:rect b="b" l="l" r="r" t="t"/>
              <a:pathLst>
                <a:path extrusionOk="0" h="419" w="303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5"/>
            <p:cNvSpPr/>
            <p:nvPr/>
          </p:nvSpPr>
          <p:spPr>
            <a:xfrm>
              <a:off x="2458100" y="3377725"/>
              <a:ext cx="6700" cy="8725"/>
            </a:xfrm>
            <a:custGeom>
              <a:rect b="b" l="l" r="r" t="t"/>
              <a:pathLst>
                <a:path extrusionOk="0" h="349" w="268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5"/>
            <p:cNvSpPr/>
            <p:nvPr/>
          </p:nvSpPr>
          <p:spPr>
            <a:xfrm>
              <a:off x="2451425" y="3360300"/>
              <a:ext cx="7275" cy="6700"/>
            </a:xfrm>
            <a:custGeom>
              <a:rect b="b" l="l" r="r" t="t"/>
              <a:pathLst>
                <a:path extrusionOk="0" h="268" w="291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5"/>
            <p:cNvSpPr/>
            <p:nvPr/>
          </p:nvSpPr>
          <p:spPr>
            <a:xfrm>
              <a:off x="2430800" y="3378600"/>
              <a:ext cx="8450" cy="5250"/>
            </a:xfrm>
            <a:custGeom>
              <a:rect b="b" l="l" r="r" t="t"/>
              <a:pathLst>
                <a:path extrusionOk="0" h="210" w="338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5"/>
            <p:cNvSpPr/>
            <p:nvPr/>
          </p:nvSpPr>
          <p:spPr>
            <a:xfrm>
              <a:off x="2449100" y="338092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5"/>
            <p:cNvSpPr/>
            <p:nvPr/>
          </p:nvSpPr>
          <p:spPr>
            <a:xfrm>
              <a:off x="2418900" y="33722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5"/>
            <p:cNvSpPr/>
            <p:nvPr/>
          </p:nvSpPr>
          <p:spPr>
            <a:xfrm>
              <a:off x="2439525" y="3355075"/>
              <a:ext cx="4650" cy="5550"/>
            </a:xfrm>
            <a:custGeom>
              <a:rect b="b" l="l" r="r" t="t"/>
              <a:pathLst>
                <a:path extrusionOk="0" h="222" w="186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5"/>
            <p:cNvSpPr/>
            <p:nvPr/>
          </p:nvSpPr>
          <p:spPr>
            <a:xfrm>
              <a:off x="2428475" y="3363225"/>
              <a:ext cx="3800" cy="5825"/>
            </a:xfrm>
            <a:custGeom>
              <a:rect b="b" l="l" r="r" t="t"/>
              <a:pathLst>
                <a:path extrusionOk="0" h="233" w="152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5"/>
            <p:cNvSpPr/>
            <p:nvPr/>
          </p:nvSpPr>
          <p:spPr>
            <a:xfrm>
              <a:off x="2421800" y="3384700"/>
              <a:ext cx="4400" cy="4650"/>
            </a:xfrm>
            <a:custGeom>
              <a:rect b="b" l="l" r="r" t="t"/>
              <a:pathLst>
                <a:path extrusionOk="0" h="186" w="176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14" name="Google Shape;814;p15"/>
          <p:cNvGrpSpPr/>
          <p:nvPr/>
        </p:nvGrpSpPr>
        <p:grpSpPr>
          <a:xfrm flipH="1" rot="-7337878">
            <a:off x="646820" y="669576"/>
            <a:ext cx="414887" cy="1399055"/>
            <a:chOff x="954700" y="3672025"/>
            <a:chExt cx="106825" cy="360200"/>
          </a:xfrm>
        </p:grpSpPr>
        <p:sp>
          <p:nvSpPr>
            <p:cNvPr id="815" name="Google Shape;815;p15"/>
            <p:cNvSpPr/>
            <p:nvPr/>
          </p:nvSpPr>
          <p:spPr>
            <a:xfrm>
              <a:off x="954700" y="3672025"/>
              <a:ext cx="106825" cy="360200"/>
            </a:xfrm>
            <a:custGeom>
              <a:rect b="b" l="l" r="r" t="t"/>
              <a:pathLst>
                <a:path extrusionOk="0" h="14408" w="4273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5"/>
            <p:cNvSpPr/>
            <p:nvPr/>
          </p:nvSpPr>
          <p:spPr>
            <a:xfrm>
              <a:off x="1014200" y="3903325"/>
              <a:ext cx="13375" cy="6700"/>
            </a:xfrm>
            <a:custGeom>
              <a:rect b="b" l="l" r="r" t="t"/>
              <a:pathLst>
                <a:path extrusionOk="0" h="268" w="535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5"/>
            <p:cNvSpPr/>
            <p:nvPr/>
          </p:nvSpPr>
          <p:spPr>
            <a:xfrm>
              <a:off x="1013025" y="3887075"/>
              <a:ext cx="12800" cy="7575"/>
            </a:xfrm>
            <a:custGeom>
              <a:rect b="b" l="l" r="r" t="t"/>
              <a:pathLst>
                <a:path extrusionOk="0" h="303" w="512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5"/>
            <p:cNvSpPr/>
            <p:nvPr/>
          </p:nvSpPr>
          <p:spPr>
            <a:xfrm>
              <a:off x="1017675" y="39164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5"/>
            <p:cNvSpPr/>
            <p:nvPr/>
          </p:nvSpPr>
          <p:spPr>
            <a:xfrm>
              <a:off x="1019125" y="3938150"/>
              <a:ext cx="5825" cy="4375"/>
            </a:xfrm>
            <a:custGeom>
              <a:rect b="b" l="l" r="r" t="t"/>
              <a:pathLst>
                <a:path extrusionOk="0" h="175" w="233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5"/>
            <p:cNvSpPr/>
            <p:nvPr/>
          </p:nvSpPr>
          <p:spPr>
            <a:xfrm>
              <a:off x="1012150" y="3814800"/>
              <a:ext cx="17150" cy="6700"/>
            </a:xfrm>
            <a:custGeom>
              <a:rect b="b" l="l" r="r" t="t"/>
              <a:pathLst>
                <a:path extrusionOk="0" h="268" w="686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5"/>
            <p:cNvSpPr/>
            <p:nvPr/>
          </p:nvSpPr>
          <p:spPr>
            <a:xfrm>
              <a:off x="1014475" y="3828750"/>
              <a:ext cx="11650" cy="4650"/>
            </a:xfrm>
            <a:custGeom>
              <a:rect b="b" l="l" r="r" t="t"/>
              <a:pathLst>
                <a:path extrusionOk="0" h="186" w="466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5"/>
            <p:cNvSpPr/>
            <p:nvPr/>
          </p:nvSpPr>
          <p:spPr>
            <a:xfrm>
              <a:off x="1015650" y="3840650"/>
              <a:ext cx="10175" cy="5825"/>
            </a:xfrm>
            <a:custGeom>
              <a:rect b="b" l="l" r="r" t="t"/>
              <a:pathLst>
                <a:path extrusionOk="0" h="233" w="407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5"/>
            <p:cNvSpPr/>
            <p:nvPr/>
          </p:nvSpPr>
          <p:spPr>
            <a:xfrm>
              <a:off x="1015350" y="3854850"/>
              <a:ext cx="9025" cy="6425"/>
            </a:xfrm>
            <a:custGeom>
              <a:rect b="b" l="l" r="r" t="t"/>
              <a:pathLst>
                <a:path extrusionOk="0" h="257" w="361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4" name="Google Shape;824;p15"/>
          <p:cNvGrpSpPr/>
          <p:nvPr/>
        </p:nvGrpSpPr>
        <p:grpSpPr>
          <a:xfrm flipH="1" rot="3717561">
            <a:off x="8515339" y="3419439"/>
            <a:ext cx="360249" cy="1149361"/>
            <a:chOff x="616875" y="3027700"/>
            <a:chExt cx="97525" cy="311150"/>
          </a:xfrm>
        </p:grpSpPr>
        <p:sp>
          <p:nvSpPr>
            <p:cNvPr id="825" name="Google Shape;825;p15"/>
            <p:cNvSpPr/>
            <p:nvPr/>
          </p:nvSpPr>
          <p:spPr>
            <a:xfrm>
              <a:off x="616875" y="3027700"/>
              <a:ext cx="97525" cy="311150"/>
            </a:xfrm>
            <a:custGeom>
              <a:rect b="b" l="l" r="r" t="t"/>
              <a:pathLst>
                <a:path extrusionOk="0" h="12446" w="3901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5"/>
            <p:cNvSpPr/>
            <p:nvPr/>
          </p:nvSpPr>
          <p:spPr>
            <a:xfrm>
              <a:off x="641250" y="3121750"/>
              <a:ext cx="49075" cy="179100"/>
            </a:xfrm>
            <a:custGeom>
              <a:rect b="b" l="l" r="r" t="t"/>
              <a:pathLst>
                <a:path extrusionOk="0" h="7164" w="1963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5"/>
            <p:cNvSpPr/>
            <p:nvPr/>
          </p:nvSpPr>
          <p:spPr>
            <a:xfrm>
              <a:off x="657775" y="3180375"/>
              <a:ext cx="18900" cy="38050"/>
            </a:xfrm>
            <a:custGeom>
              <a:rect b="b" l="l" r="r" t="t"/>
              <a:pathLst>
                <a:path extrusionOk="0" h="1522" w="756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5"/>
            <p:cNvSpPr/>
            <p:nvPr/>
          </p:nvSpPr>
          <p:spPr>
            <a:xfrm>
              <a:off x="657500" y="3233775"/>
              <a:ext cx="14825" cy="11625"/>
            </a:xfrm>
            <a:custGeom>
              <a:rect b="b" l="l" r="r" t="t"/>
              <a:pathLst>
                <a:path extrusionOk="0" h="465" w="593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5"/>
            <p:cNvSpPr/>
            <p:nvPr/>
          </p:nvSpPr>
          <p:spPr>
            <a:xfrm>
              <a:off x="655750" y="3160350"/>
              <a:ext cx="14550" cy="9300"/>
            </a:xfrm>
            <a:custGeom>
              <a:rect b="b" l="l" r="r" t="t"/>
              <a:pathLst>
                <a:path extrusionOk="0" h="372" w="582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0" name="Google Shape;830;p15"/>
          <p:cNvSpPr/>
          <p:nvPr/>
        </p:nvSpPr>
        <p:spPr>
          <a:xfrm flipH="1" rot="-1965861">
            <a:off x="8644466" y="4390720"/>
            <a:ext cx="494402" cy="897086"/>
          </a:xfrm>
          <a:custGeom>
            <a:rect b="b" l="l" r="r" t="t"/>
            <a:pathLst>
              <a:path extrusionOk="0" h="9988" w="5504">
                <a:moveTo>
                  <a:pt x="2903" y="233"/>
                </a:moveTo>
                <a:cubicBezTo>
                  <a:pt x="3054" y="233"/>
                  <a:pt x="3565" y="233"/>
                  <a:pt x="3634" y="418"/>
                </a:cubicBezTo>
                <a:cubicBezTo>
                  <a:pt x="3716" y="697"/>
                  <a:pt x="3298" y="720"/>
                  <a:pt x="3135" y="755"/>
                </a:cubicBezTo>
                <a:cubicBezTo>
                  <a:pt x="2756" y="820"/>
                  <a:pt x="2348" y="855"/>
                  <a:pt x="1946" y="855"/>
                </a:cubicBezTo>
                <a:cubicBezTo>
                  <a:pt x="1843" y="855"/>
                  <a:pt x="1740" y="853"/>
                  <a:pt x="1638" y="848"/>
                </a:cubicBezTo>
                <a:cubicBezTo>
                  <a:pt x="1487" y="848"/>
                  <a:pt x="1173" y="848"/>
                  <a:pt x="1092" y="720"/>
                </a:cubicBezTo>
                <a:cubicBezTo>
                  <a:pt x="1022" y="592"/>
                  <a:pt x="1208" y="476"/>
                  <a:pt x="1313" y="441"/>
                </a:cubicBezTo>
                <a:cubicBezTo>
                  <a:pt x="1858" y="256"/>
                  <a:pt x="2381" y="244"/>
                  <a:pt x="2903" y="233"/>
                </a:cubicBezTo>
                <a:close/>
                <a:moveTo>
                  <a:pt x="3785" y="859"/>
                </a:moveTo>
                <a:cubicBezTo>
                  <a:pt x="3809" y="1045"/>
                  <a:pt x="3867" y="1196"/>
                  <a:pt x="3867" y="1347"/>
                </a:cubicBezTo>
                <a:cubicBezTo>
                  <a:pt x="3878" y="1533"/>
                  <a:pt x="3901" y="1742"/>
                  <a:pt x="3901" y="1939"/>
                </a:cubicBezTo>
                <a:lnTo>
                  <a:pt x="3867" y="1986"/>
                </a:lnTo>
                <a:cubicBezTo>
                  <a:pt x="3820" y="2044"/>
                  <a:pt x="3774" y="2090"/>
                  <a:pt x="3716" y="2125"/>
                </a:cubicBezTo>
                <a:cubicBezTo>
                  <a:pt x="3727" y="1904"/>
                  <a:pt x="3658" y="1672"/>
                  <a:pt x="3646" y="1475"/>
                </a:cubicBezTo>
                <a:cubicBezTo>
                  <a:pt x="3634" y="1312"/>
                  <a:pt x="3693" y="1092"/>
                  <a:pt x="3611" y="941"/>
                </a:cubicBezTo>
                <a:cubicBezTo>
                  <a:pt x="3669" y="917"/>
                  <a:pt x="3727" y="894"/>
                  <a:pt x="3785" y="859"/>
                </a:cubicBezTo>
                <a:close/>
                <a:moveTo>
                  <a:pt x="988" y="1045"/>
                </a:moveTo>
                <a:lnTo>
                  <a:pt x="988" y="1045"/>
                </a:lnTo>
                <a:cubicBezTo>
                  <a:pt x="1104" y="1103"/>
                  <a:pt x="1255" y="1115"/>
                  <a:pt x="1382" y="1126"/>
                </a:cubicBezTo>
                <a:cubicBezTo>
                  <a:pt x="1394" y="1359"/>
                  <a:pt x="1429" y="1579"/>
                  <a:pt x="1452" y="1811"/>
                </a:cubicBezTo>
                <a:cubicBezTo>
                  <a:pt x="1464" y="1986"/>
                  <a:pt x="1464" y="2206"/>
                  <a:pt x="1510" y="2380"/>
                </a:cubicBezTo>
                <a:cubicBezTo>
                  <a:pt x="1382" y="2334"/>
                  <a:pt x="1255" y="2287"/>
                  <a:pt x="1115" y="2229"/>
                </a:cubicBezTo>
                <a:cubicBezTo>
                  <a:pt x="1115" y="1974"/>
                  <a:pt x="1046" y="1707"/>
                  <a:pt x="999" y="1451"/>
                </a:cubicBezTo>
                <a:cubicBezTo>
                  <a:pt x="988" y="1312"/>
                  <a:pt x="988" y="1173"/>
                  <a:pt x="988" y="1045"/>
                </a:cubicBezTo>
                <a:close/>
                <a:moveTo>
                  <a:pt x="1812" y="1126"/>
                </a:moveTo>
                <a:lnTo>
                  <a:pt x="1812" y="1138"/>
                </a:lnTo>
                <a:cubicBezTo>
                  <a:pt x="1812" y="1417"/>
                  <a:pt x="1812" y="1684"/>
                  <a:pt x="1847" y="1951"/>
                </a:cubicBezTo>
                <a:cubicBezTo>
                  <a:pt x="1858" y="2125"/>
                  <a:pt x="1858" y="2299"/>
                  <a:pt x="1916" y="2461"/>
                </a:cubicBezTo>
                <a:cubicBezTo>
                  <a:pt x="1812" y="2450"/>
                  <a:pt x="1719" y="2427"/>
                  <a:pt x="1614" y="2403"/>
                </a:cubicBezTo>
                <a:cubicBezTo>
                  <a:pt x="1626" y="1986"/>
                  <a:pt x="1568" y="1544"/>
                  <a:pt x="1510" y="1126"/>
                </a:cubicBezTo>
                <a:close/>
                <a:moveTo>
                  <a:pt x="3426" y="1010"/>
                </a:moveTo>
                <a:lnTo>
                  <a:pt x="3426" y="1010"/>
                </a:lnTo>
                <a:cubicBezTo>
                  <a:pt x="3379" y="1161"/>
                  <a:pt x="3484" y="1393"/>
                  <a:pt x="3495" y="1521"/>
                </a:cubicBezTo>
                <a:cubicBezTo>
                  <a:pt x="3518" y="1742"/>
                  <a:pt x="3472" y="2009"/>
                  <a:pt x="3553" y="2229"/>
                </a:cubicBezTo>
                <a:cubicBezTo>
                  <a:pt x="3460" y="2287"/>
                  <a:pt x="3344" y="2322"/>
                  <a:pt x="3205" y="2357"/>
                </a:cubicBezTo>
                <a:cubicBezTo>
                  <a:pt x="3205" y="2345"/>
                  <a:pt x="3205" y="2334"/>
                  <a:pt x="3193" y="2322"/>
                </a:cubicBezTo>
                <a:cubicBezTo>
                  <a:pt x="3182" y="2218"/>
                  <a:pt x="3147" y="2125"/>
                  <a:pt x="3135" y="2032"/>
                </a:cubicBezTo>
                <a:cubicBezTo>
                  <a:pt x="3135" y="2010"/>
                  <a:pt x="3117" y="1998"/>
                  <a:pt x="3098" y="1998"/>
                </a:cubicBezTo>
                <a:cubicBezTo>
                  <a:pt x="3077" y="1998"/>
                  <a:pt x="3054" y="2013"/>
                  <a:pt x="3054" y="2044"/>
                </a:cubicBezTo>
                <a:cubicBezTo>
                  <a:pt x="3054" y="2125"/>
                  <a:pt x="3066" y="2218"/>
                  <a:pt x="3066" y="2299"/>
                </a:cubicBezTo>
                <a:lnTo>
                  <a:pt x="3066" y="2403"/>
                </a:lnTo>
                <a:cubicBezTo>
                  <a:pt x="2822" y="2461"/>
                  <a:pt x="2555" y="2496"/>
                  <a:pt x="2381" y="2496"/>
                </a:cubicBezTo>
                <a:cubicBezTo>
                  <a:pt x="2317" y="2502"/>
                  <a:pt x="2256" y="2505"/>
                  <a:pt x="2196" y="2505"/>
                </a:cubicBezTo>
                <a:cubicBezTo>
                  <a:pt x="2137" y="2505"/>
                  <a:pt x="2079" y="2502"/>
                  <a:pt x="2021" y="2496"/>
                </a:cubicBezTo>
                <a:cubicBezTo>
                  <a:pt x="2090" y="2090"/>
                  <a:pt x="1986" y="1521"/>
                  <a:pt x="1870" y="1161"/>
                </a:cubicBezTo>
                <a:cubicBezTo>
                  <a:pt x="2207" y="1161"/>
                  <a:pt x="2543" y="1138"/>
                  <a:pt x="2857" y="1103"/>
                </a:cubicBezTo>
                <a:cubicBezTo>
                  <a:pt x="2857" y="1231"/>
                  <a:pt x="2880" y="1347"/>
                  <a:pt x="2903" y="1475"/>
                </a:cubicBezTo>
                <a:cubicBezTo>
                  <a:pt x="2938" y="1626"/>
                  <a:pt x="2950" y="1800"/>
                  <a:pt x="3054" y="1916"/>
                </a:cubicBezTo>
                <a:cubicBezTo>
                  <a:pt x="3058" y="1920"/>
                  <a:pt x="3067" y="1923"/>
                  <a:pt x="3077" y="1923"/>
                </a:cubicBezTo>
                <a:cubicBezTo>
                  <a:pt x="3093" y="1923"/>
                  <a:pt x="3112" y="1915"/>
                  <a:pt x="3112" y="1893"/>
                </a:cubicBezTo>
                <a:cubicBezTo>
                  <a:pt x="3135" y="1753"/>
                  <a:pt x="3077" y="1602"/>
                  <a:pt x="3077" y="1463"/>
                </a:cubicBezTo>
                <a:cubicBezTo>
                  <a:pt x="3066" y="1335"/>
                  <a:pt x="3054" y="1196"/>
                  <a:pt x="3054" y="1068"/>
                </a:cubicBezTo>
                <a:cubicBezTo>
                  <a:pt x="3089" y="1057"/>
                  <a:pt x="3147" y="1057"/>
                  <a:pt x="3193" y="1057"/>
                </a:cubicBezTo>
                <a:cubicBezTo>
                  <a:pt x="3263" y="1045"/>
                  <a:pt x="3344" y="1022"/>
                  <a:pt x="3426" y="1010"/>
                </a:cubicBezTo>
                <a:close/>
                <a:moveTo>
                  <a:pt x="3530" y="2554"/>
                </a:moveTo>
                <a:lnTo>
                  <a:pt x="3530" y="2554"/>
                </a:lnTo>
                <a:cubicBezTo>
                  <a:pt x="3472" y="3367"/>
                  <a:pt x="4192" y="3808"/>
                  <a:pt x="4517" y="4505"/>
                </a:cubicBezTo>
                <a:cubicBezTo>
                  <a:pt x="3908" y="5002"/>
                  <a:pt x="2950" y="5327"/>
                  <a:pt x="2047" y="5327"/>
                </a:cubicBezTo>
                <a:cubicBezTo>
                  <a:pt x="1433" y="5327"/>
                  <a:pt x="844" y="5177"/>
                  <a:pt x="407" y="4830"/>
                </a:cubicBezTo>
                <a:lnTo>
                  <a:pt x="407" y="4783"/>
                </a:lnTo>
                <a:cubicBezTo>
                  <a:pt x="465" y="4029"/>
                  <a:pt x="918" y="3901"/>
                  <a:pt x="1266" y="3344"/>
                </a:cubicBezTo>
                <a:cubicBezTo>
                  <a:pt x="1406" y="3135"/>
                  <a:pt x="1487" y="2914"/>
                  <a:pt x="1429" y="2694"/>
                </a:cubicBezTo>
                <a:lnTo>
                  <a:pt x="1429" y="2694"/>
                </a:lnTo>
                <a:cubicBezTo>
                  <a:pt x="1664" y="2772"/>
                  <a:pt x="1945" y="2792"/>
                  <a:pt x="2193" y="2792"/>
                </a:cubicBezTo>
                <a:cubicBezTo>
                  <a:pt x="2275" y="2792"/>
                  <a:pt x="2355" y="2789"/>
                  <a:pt x="2427" y="2787"/>
                </a:cubicBezTo>
                <a:cubicBezTo>
                  <a:pt x="2717" y="2752"/>
                  <a:pt x="3170" y="2694"/>
                  <a:pt x="3530" y="2554"/>
                </a:cubicBezTo>
                <a:close/>
                <a:moveTo>
                  <a:pt x="4621" y="4783"/>
                </a:moveTo>
                <a:cubicBezTo>
                  <a:pt x="4865" y="5619"/>
                  <a:pt x="4946" y="6536"/>
                  <a:pt x="5028" y="7442"/>
                </a:cubicBezTo>
                <a:cubicBezTo>
                  <a:pt x="4299" y="8022"/>
                  <a:pt x="3385" y="8367"/>
                  <a:pt x="2477" y="8367"/>
                </a:cubicBezTo>
                <a:cubicBezTo>
                  <a:pt x="1823" y="8367"/>
                  <a:pt x="1171" y="8189"/>
                  <a:pt x="593" y="7790"/>
                </a:cubicBezTo>
                <a:cubicBezTo>
                  <a:pt x="512" y="6873"/>
                  <a:pt x="361" y="5956"/>
                  <a:pt x="396" y="5039"/>
                </a:cubicBezTo>
                <a:lnTo>
                  <a:pt x="396" y="5039"/>
                </a:lnTo>
                <a:cubicBezTo>
                  <a:pt x="871" y="5409"/>
                  <a:pt x="1528" y="5577"/>
                  <a:pt x="2205" y="5577"/>
                </a:cubicBezTo>
                <a:cubicBezTo>
                  <a:pt x="3098" y="5577"/>
                  <a:pt x="4027" y="5285"/>
                  <a:pt x="4621" y="4783"/>
                </a:cubicBezTo>
                <a:close/>
                <a:moveTo>
                  <a:pt x="5051" y="7813"/>
                </a:moveTo>
                <a:cubicBezTo>
                  <a:pt x="5062" y="8104"/>
                  <a:pt x="5097" y="8394"/>
                  <a:pt x="5109" y="8707"/>
                </a:cubicBezTo>
                <a:cubicBezTo>
                  <a:pt x="4528" y="9224"/>
                  <a:pt x="3493" y="9616"/>
                  <a:pt x="2469" y="9616"/>
                </a:cubicBezTo>
                <a:cubicBezTo>
                  <a:pt x="1814" y="9616"/>
                  <a:pt x="1164" y="9456"/>
                  <a:pt x="639" y="9067"/>
                </a:cubicBezTo>
                <a:cubicBezTo>
                  <a:pt x="651" y="9056"/>
                  <a:pt x="651" y="9021"/>
                  <a:pt x="651" y="8997"/>
                </a:cubicBezTo>
                <a:cubicBezTo>
                  <a:pt x="651" y="8684"/>
                  <a:pt x="639" y="8382"/>
                  <a:pt x="616" y="8080"/>
                </a:cubicBezTo>
                <a:lnTo>
                  <a:pt x="616" y="8080"/>
                </a:lnTo>
                <a:cubicBezTo>
                  <a:pt x="1158" y="8494"/>
                  <a:pt x="1808" y="8665"/>
                  <a:pt x="2489" y="8665"/>
                </a:cubicBezTo>
                <a:cubicBezTo>
                  <a:pt x="2610" y="8665"/>
                  <a:pt x="2733" y="8660"/>
                  <a:pt x="2857" y="8649"/>
                </a:cubicBezTo>
                <a:cubicBezTo>
                  <a:pt x="3542" y="8591"/>
                  <a:pt x="4517" y="8359"/>
                  <a:pt x="5051" y="7813"/>
                </a:cubicBezTo>
                <a:close/>
                <a:moveTo>
                  <a:pt x="3030" y="1"/>
                </a:moveTo>
                <a:cubicBezTo>
                  <a:pt x="2905" y="1"/>
                  <a:pt x="2780" y="8"/>
                  <a:pt x="2659" y="12"/>
                </a:cubicBezTo>
                <a:cubicBezTo>
                  <a:pt x="2334" y="24"/>
                  <a:pt x="790" y="82"/>
                  <a:pt x="755" y="650"/>
                </a:cubicBezTo>
                <a:cubicBezTo>
                  <a:pt x="674" y="871"/>
                  <a:pt x="709" y="1161"/>
                  <a:pt x="744" y="1393"/>
                </a:cubicBezTo>
                <a:cubicBezTo>
                  <a:pt x="790" y="1707"/>
                  <a:pt x="790" y="2090"/>
                  <a:pt x="930" y="2357"/>
                </a:cubicBezTo>
                <a:cubicBezTo>
                  <a:pt x="941" y="2392"/>
                  <a:pt x="976" y="2403"/>
                  <a:pt x="988" y="2415"/>
                </a:cubicBezTo>
                <a:cubicBezTo>
                  <a:pt x="1046" y="2496"/>
                  <a:pt x="1115" y="2554"/>
                  <a:pt x="1208" y="2612"/>
                </a:cubicBezTo>
                <a:cubicBezTo>
                  <a:pt x="1115" y="2926"/>
                  <a:pt x="1034" y="3204"/>
                  <a:pt x="802" y="3460"/>
                </a:cubicBezTo>
                <a:cubicBezTo>
                  <a:pt x="674" y="3611"/>
                  <a:pt x="512" y="3727"/>
                  <a:pt x="384" y="3866"/>
                </a:cubicBezTo>
                <a:cubicBezTo>
                  <a:pt x="128" y="4168"/>
                  <a:pt x="94" y="4493"/>
                  <a:pt x="59" y="4888"/>
                </a:cubicBezTo>
                <a:cubicBezTo>
                  <a:pt x="1" y="6246"/>
                  <a:pt x="337" y="7604"/>
                  <a:pt x="349" y="8951"/>
                </a:cubicBezTo>
                <a:cubicBezTo>
                  <a:pt x="337" y="8963"/>
                  <a:pt x="337" y="8986"/>
                  <a:pt x="349" y="9021"/>
                </a:cubicBezTo>
                <a:lnTo>
                  <a:pt x="361" y="9032"/>
                </a:lnTo>
                <a:cubicBezTo>
                  <a:pt x="384" y="9067"/>
                  <a:pt x="396" y="9079"/>
                  <a:pt x="419" y="9102"/>
                </a:cubicBezTo>
                <a:cubicBezTo>
                  <a:pt x="908" y="9724"/>
                  <a:pt x="1832" y="9988"/>
                  <a:pt x="2727" y="9988"/>
                </a:cubicBezTo>
                <a:cubicBezTo>
                  <a:pt x="3402" y="9988"/>
                  <a:pt x="4061" y="9838"/>
                  <a:pt x="4505" y="9578"/>
                </a:cubicBezTo>
                <a:cubicBezTo>
                  <a:pt x="4795" y="9392"/>
                  <a:pt x="5504" y="8951"/>
                  <a:pt x="5492" y="8788"/>
                </a:cubicBezTo>
                <a:cubicBezTo>
                  <a:pt x="5399" y="7604"/>
                  <a:pt x="5318" y="6362"/>
                  <a:pt x="5062" y="5190"/>
                </a:cubicBezTo>
                <a:cubicBezTo>
                  <a:pt x="4981" y="4783"/>
                  <a:pt x="4888" y="4354"/>
                  <a:pt x="4656" y="3982"/>
                </a:cubicBezTo>
                <a:cubicBezTo>
                  <a:pt x="4517" y="3773"/>
                  <a:pt x="4308" y="3611"/>
                  <a:pt x="4134" y="3425"/>
                </a:cubicBezTo>
                <a:cubicBezTo>
                  <a:pt x="3867" y="3135"/>
                  <a:pt x="3820" y="2845"/>
                  <a:pt x="3727" y="2508"/>
                </a:cubicBezTo>
                <a:cubicBezTo>
                  <a:pt x="3901" y="2415"/>
                  <a:pt x="4052" y="2299"/>
                  <a:pt x="4134" y="2171"/>
                </a:cubicBezTo>
                <a:cubicBezTo>
                  <a:pt x="4134" y="2113"/>
                  <a:pt x="4157" y="2090"/>
                  <a:pt x="4157" y="2055"/>
                </a:cubicBezTo>
                <a:cubicBezTo>
                  <a:pt x="4169" y="2032"/>
                  <a:pt x="4169" y="1986"/>
                  <a:pt x="4157" y="1939"/>
                </a:cubicBezTo>
                <a:cubicBezTo>
                  <a:pt x="4134" y="1753"/>
                  <a:pt x="4110" y="1544"/>
                  <a:pt x="4099" y="1359"/>
                </a:cubicBezTo>
                <a:cubicBezTo>
                  <a:pt x="4076" y="1115"/>
                  <a:pt x="4110" y="790"/>
                  <a:pt x="4018" y="558"/>
                </a:cubicBezTo>
                <a:cubicBezTo>
                  <a:pt x="4052" y="360"/>
                  <a:pt x="3867" y="209"/>
                  <a:pt x="3693" y="128"/>
                </a:cubicBezTo>
                <a:cubicBezTo>
                  <a:pt x="3484" y="24"/>
                  <a:pt x="3256" y="1"/>
                  <a:pt x="3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p15"/>
          <p:cNvSpPr/>
          <p:nvPr/>
        </p:nvSpPr>
        <p:spPr>
          <a:xfrm flipH="1" rot="-1228039">
            <a:off x="7921507" y="4498224"/>
            <a:ext cx="526617" cy="541772"/>
          </a:xfrm>
          <a:custGeom>
            <a:rect b="b" l="l" r="r" t="t"/>
            <a:pathLst>
              <a:path extrusionOk="0" h="4969" w="4830">
                <a:moveTo>
                  <a:pt x="2404" y="4922"/>
                </a:moveTo>
                <a:lnTo>
                  <a:pt x="1974" y="4922"/>
                </a:lnTo>
                <a:cubicBezTo>
                  <a:pt x="1719" y="4922"/>
                  <a:pt x="1510" y="4864"/>
                  <a:pt x="1289" y="4760"/>
                </a:cubicBezTo>
                <a:cubicBezTo>
                  <a:pt x="1243" y="4725"/>
                  <a:pt x="1196" y="4713"/>
                  <a:pt x="1161" y="4690"/>
                </a:cubicBezTo>
                <a:cubicBezTo>
                  <a:pt x="720" y="4470"/>
                  <a:pt x="720" y="4470"/>
                  <a:pt x="418" y="4098"/>
                </a:cubicBezTo>
                <a:cubicBezTo>
                  <a:pt x="326" y="3994"/>
                  <a:pt x="268" y="3878"/>
                  <a:pt x="244" y="3738"/>
                </a:cubicBezTo>
                <a:cubicBezTo>
                  <a:pt x="209" y="3611"/>
                  <a:pt x="175" y="3471"/>
                  <a:pt x="151" y="3320"/>
                </a:cubicBezTo>
                <a:cubicBezTo>
                  <a:pt x="140" y="3193"/>
                  <a:pt x="128" y="3065"/>
                  <a:pt x="82" y="2926"/>
                </a:cubicBezTo>
                <a:cubicBezTo>
                  <a:pt x="70" y="2891"/>
                  <a:pt x="82" y="2833"/>
                  <a:pt x="82" y="2786"/>
                </a:cubicBezTo>
                <a:cubicBezTo>
                  <a:pt x="82" y="2728"/>
                  <a:pt x="93" y="2659"/>
                  <a:pt x="82" y="2601"/>
                </a:cubicBezTo>
                <a:cubicBezTo>
                  <a:pt x="12" y="2415"/>
                  <a:pt x="1" y="2252"/>
                  <a:pt x="128" y="2078"/>
                </a:cubicBezTo>
                <a:cubicBezTo>
                  <a:pt x="151" y="2032"/>
                  <a:pt x="140" y="1962"/>
                  <a:pt x="140" y="1904"/>
                </a:cubicBezTo>
                <a:cubicBezTo>
                  <a:pt x="128" y="1753"/>
                  <a:pt x="186" y="1625"/>
                  <a:pt x="256" y="1498"/>
                </a:cubicBezTo>
                <a:cubicBezTo>
                  <a:pt x="407" y="1231"/>
                  <a:pt x="558" y="999"/>
                  <a:pt x="825" y="813"/>
                </a:cubicBezTo>
                <a:cubicBezTo>
                  <a:pt x="1011" y="685"/>
                  <a:pt x="1173" y="523"/>
                  <a:pt x="1336" y="372"/>
                </a:cubicBezTo>
                <a:cubicBezTo>
                  <a:pt x="1428" y="279"/>
                  <a:pt x="1568" y="197"/>
                  <a:pt x="1707" y="174"/>
                </a:cubicBezTo>
                <a:cubicBezTo>
                  <a:pt x="1916" y="128"/>
                  <a:pt x="2113" y="116"/>
                  <a:pt x="2299" y="12"/>
                </a:cubicBezTo>
                <a:cubicBezTo>
                  <a:pt x="2694" y="12"/>
                  <a:pt x="3077" y="0"/>
                  <a:pt x="3460" y="12"/>
                </a:cubicBezTo>
                <a:cubicBezTo>
                  <a:pt x="3553" y="12"/>
                  <a:pt x="3657" y="81"/>
                  <a:pt x="3727" y="139"/>
                </a:cubicBezTo>
                <a:cubicBezTo>
                  <a:pt x="4017" y="395"/>
                  <a:pt x="4261" y="685"/>
                  <a:pt x="4482" y="987"/>
                </a:cubicBezTo>
                <a:cubicBezTo>
                  <a:pt x="4551" y="1091"/>
                  <a:pt x="4598" y="1231"/>
                  <a:pt x="4644" y="1347"/>
                </a:cubicBezTo>
                <a:cubicBezTo>
                  <a:pt x="4784" y="1741"/>
                  <a:pt x="4830" y="2148"/>
                  <a:pt x="4737" y="2554"/>
                </a:cubicBezTo>
                <a:cubicBezTo>
                  <a:pt x="4725" y="2612"/>
                  <a:pt x="4714" y="2670"/>
                  <a:pt x="4725" y="2728"/>
                </a:cubicBezTo>
                <a:cubicBezTo>
                  <a:pt x="4772" y="3065"/>
                  <a:pt x="4644" y="3367"/>
                  <a:pt x="4563" y="3680"/>
                </a:cubicBezTo>
                <a:cubicBezTo>
                  <a:pt x="4551" y="3761"/>
                  <a:pt x="4505" y="3843"/>
                  <a:pt x="4470" y="3901"/>
                </a:cubicBezTo>
                <a:cubicBezTo>
                  <a:pt x="4354" y="4063"/>
                  <a:pt x="4238" y="4226"/>
                  <a:pt x="4099" y="4354"/>
                </a:cubicBezTo>
                <a:cubicBezTo>
                  <a:pt x="4006" y="4458"/>
                  <a:pt x="3890" y="4539"/>
                  <a:pt x="3774" y="4609"/>
                </a:cubicBezTo>
                <a:cubicBezTo>
                  <a:pt x="3611" y="4702"/>
                  <a:pt x="3437" y="4760"/>
                  <a:pt x="3263" y="4830"/>
                </a:cubicBezTo>
                <a:cubicBezTo>
                  <a:pt x="2938" y="4969"/>
                  <a:pt x="2647" y="4911"/>
                  <a:pt x="2404" y="4922"/>
                </a:cubicBezTo>
                <a:close/>
                <a:moveTo>
                  <a:pt x="4366" y="1602"/>
                </a:moveTo>
                <a:cubicBezTo>
                  <a:pt x="4296" y="1416"/>
                  <a:pt x="4261" y="1277"/>
                  <a:pt x="4191" y="1161"/>
                </a:cubicBezTo>
                <a:cubicBezTo>
                  <a:pt x="4006" y="871"/>
                  <a:pt x="3785" y="627"/>
                  <a:pt x="3541" y="395"/>
                </a:cubicBezTo>
                <a:cubicBezTo>
                  <a:pt x="3460" y="337"/>
                  <a:pt x="3390" y="290"/>
                  <a:pt x="3286" y="290"/>
                </a:cubicBezTo>
                <a:cubicBezTo>
                  <a:pt x="2880" y="302"/>
                  <a:pt x="2473" y="244"/>
                  <a:pt x="2067" y="360"/>
                </a:cubicBezTo>
                <a:cubicBezTo>
                  <a:pt x="1800" y="441"/>
                  <a:pt x="1533" y="499"/>
                  <a:pt x="1301" y="685"/>
                </a:cubicBezTo>
                <a:cubicBezTo>
                  <a:pt x="1115" y="824"/>
                  <a:pt x="952" y="999"/>
                  <a:pt x="790" y="1161"/>
                </a:cubicBezTo>
                <a:cubicBezTo>
                  <a:pt x="662" y="1312"/>
                  <a:pt x="581" y="1486"/>
                  <a:pt x="488" y="1660"/>
                </a:cubicBezTo>
                <a:cubicBezTo>
                  <a:pt x="418" y="1800"/>
                  <a:pt x="384" y="1962"/>
                  <a:pt x="477" y="2136"/>
                </a:cubicBezTo>
                <a:cubicBezTo>
                  <a:pt x="651" y="2078"/>
                  <a:pt x="813" y="2032"/>
                  <a:pt x="952" y="1927"/>
                </a:cubicBezTo>
                <a:cubicBezTo>
                  <a:pt x="1080" y="1846"/>
                  <a:pt x="1219" y="1788"/>
                  <a:pt x="1370" y="1765"/>
                </a:cubicBezTo>
                <a:cubicBezTo>
                  <a:pt x="1707" y="1753"/>
                  <a:pt x="2044" y="1660"/>
                  <a:pt x="2380" y="1683"/>
                </a:cubicBezTo>
                <a:cubicBezTo>
                  <a:pt x="2404" y="1683"/>
                  <a:pt x="2427" y="1683"/>
                  <a:pt x="2462" y="1672"/>
                </a:cubicBezTo>
                <a:cubicBezTo>
                  <a:pt x="2682" y="1579"/>
                  <a:pt x="2903" y="1591"/>
                  <a:pt x="3135" y="1591"/>
                </a:cubicBezTo>
                <a:lnTo>
                  <a:pt x="4041" y="1591"/>
                </a:lnTo>
                <a:cubicBezTo>
                  <a:pt x="4145" y="1614"/>
                  <a:pt x="4238" y="1614"/>
                  <a:pt x="4366" y="1602"/>
                </a:cubicBezTo>
                <a:close/>
                <a:moveTo>
                  <a:pt x="4377" y="2566"/>
                </a:moveTo>
                <a:lnTo>
                  <a:pt x="3286" y="2566"/>
                </a:lnTo>
                <a:cubicBezTo>
                  <a:pt x="3274" y="2566"/>
                  <a:pt x="3251" y="2566"/>
                  <a:pt x="3228" y="2589"/>
                </a:cubicBezTo>
                <a:cubicBezTo>
                  <a:pt x="3054" y="2670"/>
                  <a:pt x="2868" y="2647"/>
                  <a:pt x="2694" y="2659"/>
                </a:cubicBezTo>
                <a:cubicBezTo>
                  <a:pt x="2613" y="2659"/>
                  <a:pt x="2520" y="2647"/>
                  <a:pt x="2450" y="2670"/>
                </a:cubicBezTo>
                <a:cubicBezTo>
                  <a:pt x="2218" y="2763"/>
                  <a:pt x="1974" y="2728"/>
                  <a:pt x="1719" y="2728"/>
                </a:cubicBezTo>
                <a:cubicBezTo>
                  <a:pt x="1637" y="2728"/>
                  <a:pt x="1533" y="2728"/>
                  <a:pt x="1452" y="2763"/>
                </a:cubicBezTo>
                <a:cubicBezTo>
                  <a:pt x="1312" y="2798"/>
                  <a:pt x="1185" y="2821"/>
                  <a:pt x="1057" y="2821"/>
                </a:cubicBezTo>
                <a:cubicBezTo>
                  <a:pt x="906" y="2821"/>
                  <a:pt x="755" y="2844"/>
                  <a:pt x="604" y="2937"/>
                </a:cubicBezTo>
                <a:cubicBezTo>
                  <a:pt x="662" y="3019"/>
                  <a:pt x="697" y="3123"/>
                  <a:pt x="755" y="3181"/>
                </a:cubicBezTo>
                <a:cubicBezTo>
                  <a:pt x="1045" y="3494"/>
                  <a:pt x="1312" y="3820"/>
                  <a:pt x="1719" y="4005"/>
                </a:cubicBezTo>
                <a:cubicBezTo>
                  <a:pt x="1765" y="4017"/>
                  <a:pt x="1800" y="4052"/>
                  <a:pt x="1835" y="4052"/>
                </a:cubicBezTo>
                <a:cubicBezTo>
                  <a:pt x="2090" y="4040"/>
                  <a:pt x="2346" y="4075"/>
                  <a:pt x="2589" y="4005"/>
                </a:cubicBezTo>
                <a:cubicBezTo>
                  <a:pt x="2787" y="3947"/>
                  <a:pt x="2961" y="3866"/>
                  <a:pt x="3135" y="3808"/>
                </a:cubicBezTo>
                <a:cubicBezTo>
                  <a:pt x="3402" y="3727"/>
                  <a:pt x="3634" y="3587"/>
                  <a:pt x="3855" y="3413"/>
                </a:cubicBezTo>
                <a:cubicBezTo>
                  <a:pt x="3913" y="3367"/>
                  <a:pt x="3971" y="3297"/>
                  <a:pt x="4029" y="3239"/>
                </a:cubicBezTo>
                <a:cubicBezTo>
                  <a:pt x="4157" y="3053"/>
                  <a:pt x="4250" y="2833"/>
                  <a:pt x="4377" y="2566"/>
                </a:cubicBezTo>
                <a:close/>
                <a:moveTo>
                  <a:pt x="523" y="2624"/>
                </a:moveTo>
                <a:lnTo>
                  <a:pt x="651" y="2624"/>
                </a:lnTo>
                <a:cubicBezTo>
                  <a:pt x="813" y="2601"/>
                  <a:pt x="964" y="2589"/>
                  <a:pt x="1127" y="2554"/>
                </a:cubicBezTo>
                <a:cubicBezTo>
                  <a:pt x="1173" y="2543"/>
                  <a:pt x="1231" y="2554"/>
                  <a:pt x="1278" y="2531"/>
                </a:cubicBezTo>
                <a:cubicBezTo>
                  <a:pt x="1428" y="2450"/>
                  <a:pt x="1591" y="2473"/>
                  <a:pt x="1754" y="2450"/>
                </a:cubicBezTo>
                <a:cubicBezTo>
                  <a:pt x="1893" y="2450"/>
                  <a:pt x="2044" y="2484"/>
                  <a:pt x="2171" y="2438"/>
                </a:cubicBezTo>
                <a:cubicBezTo>
                  <a:pt x="2357" y="2380"/>
                  <a:pt x="2555" y="2392"/>
                  <a:pt x="2752" y="2380"/>
                </a:cubicBezTo>
                <a:cubicBezTo>
                  <a:pt x="2845" y="2380"/>
                  <a:pt x="2938" y="2380"/>
                  <a:pt x="3019" y="2334"/>
                </a:cubicBezTo>
                <a:cubicBezTo>
                  <a:pt x="3135" y="2276"/>
                  <a:pt x="3251" y="2276"/>
                  <a:pt x="3379" y="2276"/>
                </a:cubicBezTo>
                <a:lnTo>
                  <a:pt x="4087" y="2276"/>
                </a:lnTo>
                <a:lnTo>
                  <a:pt x="4250" y="2276"/>
                </a:lnTo>
                <a:cubicBezTo>
                  <a:pt x="4308" y="2264"/>
                  <a:pt x="4366" y="2299"/>
                  <a:pt x="4412" y="2217"/>
                </a:cubicBezTo>
                <a:cubicBezTo>
                  <a:pt x="4412" y="2194"/>
                  <a:pt x="4389" y="2159"/>
                  <a:pt x="4389" y="2136"/>
                </a:cubicBezTo>
                <a:cubicBezTo>
                  <a:pt x="4354" y="1950"/>
                  <a:pt x="4238" y="1869"/>
                  <a:pt x="4029" y="1892"/>
                </a:cubicBezTo>
                <a:cubicBezTo>
                  <a:pt x="3657" y="1904"/>
                  <a:pt x="3274" y="1892"/>
                  <a:pt x="2903" y="1892"/>
                </a:cubicBezTo>
                <a:cubicBezTo>
                  <a:pt x="2810" y="1892"/>
                  <a:pt x="2729" y="1892"/>
                  <a:pt x="2647" y="1916"/>
                </a:cubicBezTo>
                <a:cubicBezTo>
                  <a:pt x="2508" y="1974"/>
                  <a:pt x="2346" y="1974"/>
                  <a:pt x="2206" y="1962"/>
                </a:cubicBezTo>
                <a:cubicBezTo>
                  <a:pt x="2044" y="1962"/>
                  <a:pt x="1881" y="1962"/>
                  <a:pt x="1719" y="2020"/>
                </a:cubicBezTo>
                <a:cubicBezTo>
                  <a:pt x="1684" y="2032"/>
                  <a:pt x="1626" y="2043"/>
                  <a:pt x="1579" y="2043"/>
                </a:cubicBezTo>
                <a:cubicBezTo>
                  <a:pt x="1347" y="2043"/>
                  <a:pt x="1138" y="2136"/>
                  <a:pt x="941" y="2217"/>
                </a:cubicBezTo>
                <a:cubicBezTo>
                  <a:pt x="778" y="2276"/>
                  <a:pt x="616" y="2368"/>
                  <a:pt x="465" y="2438"/>
                </a:cubicBezTo>
                <a:cubicBezTo>
                  <a:pt x="465" y="2496"/>
                  <a:pt x="488" y="2554"/>
                  <a:pt x="523" y="2624"/>
                </a:cubicBezTo>
                <a:close/>
                <a:moveTo>
                  <a:pt x="430" y="3320"/>
                </a:moveTo>
                <a:cubicBezTo>
                  <a:pt x="384" y="3378"/>
                  <a:pt x="430" y="3413"/>
                  <a:pt x="430" y="3436"/>
                </a:cubicBezTo>
                <a:cubicBezTo>
                  <a:pt x="442" y="3483"/>
                  <a:pt x="465" y="3506"/>
                  <a:pt x="477" y="3553"/>
                </a:cubicBezTo>
                <a:cubicBezTo>
                  <a:pt x="488" y="3599"/>
                  <a:pt x="488" y="3645"/>
                  <a:pt x="500" y="3669"/>
                </a:cubicBezTo>
                <a:cubicBezTo>
                  <a:pt x="581" y="3820"/>
                  <a:pt x="651" y="3959"/>
                  <a:pt x="767" y="4087"/>
                </a:cubicBezTo>
                <a:cubicBezTo>
                  <a:pt x="1057" y="4400"/>
                  <a:pt x="1417" y="4528"/>
                  <a:pt x="1800" y="4655"/>
                </a:cubicBezTo>
                <a:lnTo>
                  <a:pt x="2868" y="4655"/>
                </a:lnTo>
                <a:cubicBezTo>
                  <a:pt x="2880" y="4655"/>
                  <a:pt x="2880" y="4655"/>
                  <a:pt x="2903" y="4644"/>
                </a:cubicBezTo>
                <a:cubicBezTo>
                  <a:pt x="3147" y="4539"/>
                  <a:pt x="3390" y="4458"/>
                  <a:pt x="3623" y="4319"/>
                </a:cubicBezTo>
                <a:cubicBezTo>
                  <a:pt x="3948" y="4145"/>
                  <a:pt x="4145" y="3854"/>
                  <a:pt x="4296" y="3483"/>
                </a:cubicBezTo>
                <a:cubicBezTo>
                  <a:pt x="4238" y="3506"/>
                  <a:pt x="4203" y="3506"/>
                  <a:pt x="4191" y="3529"/>
                </a:cubicBezTo>
                <a:cubicBezTo>
                  <a:pt x="4087" y="3611"/>
                  <a:pt x="3982" y="3703"/>
                  <a:pt x="3866" y="3773"/>
                </a:cubicBezTo>
                <a:cubicBezTo>
                  <a:pt x="3715" y="3878"/>
                  <a:pt x="3576" y="3994"/>
                  <a:pt x="3390" y="4052"/>
                </a:cubicBezTo>
                <a:cubicBezTo>
                  <a:pt x="3263" y="4087"/>
                  <a:pt x="3135" y="4145"/>
                  <a:pt x="2984" y="4191"/>
                </a:cubicBezTo>
                <a:cubicBezTo>
                  <a:pt x="2798" y="4261"/>
                  <a:pt x="2613" y="4354"/>
                  <a:pt x="2404" y="4354"/>
                </a:cubicBezTo>
                <a:lnTo>
                  <a:pt x="1823" y="4354"/>
                </a:lnTo>
                <a:cubicBezTo>
                  <a:pt x="1754" y="4354"/>
                  <a:pt x="1684" y="4354"/>
                  <a:pt x="1626" y="4307"/>
                </a:cubicBezTo>
                <a:cubicBezTo>
                  <a:pt x="1370" y="4168"/>
                  <a:pt x="1127" y="4029"/>
                  <a:pt x="929" y="3820"/>
                </a:cubicBezTo>
                <a:cubicBezTo>
                  <a:pt x="778" y="3645"/>
                  <a:pt x="604" y="3483"/>
                  <a:pt x="430" y="3320"/>
                </a:cubicBezTo>
                <a:close/>
              </a:path>
            </a:pathLst>
          </a:custGeom>
          <a:solidFill>
            <a:srgbClr val="0088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2" name="Google Shape;832;p15"/>
          <p:cNvSpPr txBox="1"/>
          <p:nvPr>
            <p:ph type="ctrTitle"/>
          </p:nvPr>
        </p:nvSpPr>
        <p:spPr>
          <a:xfrm>
            <a:off x="720000" y="42285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1"/>
        </a:solidFill>
      </p:bgPr>
    </p:bg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16"/>
          <p:cNvSpPr txBox="1"/>
          <p:nvPr>
            <p:ph idx="1" type="subTitle"/>
          </p:nvPr>
        </p:nvSpPr>
        <p:spPr>
          <a:xfrm>
            <a:off x="1154149" y="2241096"/>
            <a:ext cx="3054000" cy="14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35" name="Google Shape;835;p16"/>
          <p:cNvSpPr txBox="1"/>
          <p:nvPr>
            <p:ph type="ctrTitle"/>
          </p:nvPr>
        </p:nvSpPr>
        <p:spPr>
          <a:xfrm>
            <a:off x="1220742" y="1706058"/>
            <a:ext cx="29169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836" name="Google Shape;836;p16"/>
          <p:cNvSpPr/>
          <p:nvPr/>
        </p:nvSpPr>
        <p:spPr>
          <a:xfrm rot="-955344">
            <a:off x="7599432" y="1501397"/>
            <a:ext cx="494404" cy="897096"/>
          </a:xfrm>
          <a:custGeom>
            <a:rect b="b" l="l" r="r" t="t"/>
            <a:pathLst>
              <a:path extrusionOk="0" h="9988" w="5504">
                <a:moveTo>
                  <a:pt x="2903" y="233"/>
                </a:moveTo>
                <a:cubicBezTo>
                  <a:pt x="3054" y="233"/>
                  <a:pt x="3565" y="233"/>
                  <a:pt x="3634" y="418"/>
                </a:cubicBezTo>
                <a:cubicBezTo>
                  <a:pt x="3716" y="697"/>
                  <a:pt x="3298" y="720"/>
                  <a:pt x="3135" y="755"/>
                </a:cubicBezTo>
                <a:cubicBezTo>
                  <a:pt x="2756" y="820"/>
                  <a:pt x="2348" y="855"/>
                  <a:pt x="1946" y="855"/>
                </a:cubicBezTo>
                <a:cubicBezTo>
                  <a:pt x="1843" y="855"/>
                  <a:pt x="1740" y="853"/>
                  <a:pt x="1638" y="848"/>
                </a:cubicBezTo>
                <a:cubicBezTo>
                  <a:pt x="1487" y="848"/>
                  <a:pt x="1173" y="848"/>
                  <a:pt x="1092" y="720"/>
                </a:cubicBezTo>
                <a:cubicBezTo>
                  <a:pt x="1022" y="592"/>
                  <a:pt x="1208" y="476"/>
                  <a:pt x="1313" y="441"/>
                </a:cubicBezTo>
                <a:cubicBezTo>
                  <a:pt x="1858" y="256"/>
                  <a:pt x="2381" y="244"/>
                  <a:pt x="2903" y="233"/>
                </a:cubicBezTo>
                <a:close/>
                <a:moveTo>
                  <a:pt x="3785" y="859"/>
                </a:moveTo>
                <a:cubicBezTo>
                  <a:pt x="3809" y="1045"/>
                  <a:pt x="3867" y="1196"/>
                  <a:pt x="3867" y="1347"/>
                </a:cubicBezTo>
                <a:cubicBezTo>
                  <a:pt x="3878" y="1533"/>
                  <a:pt x="3901" y="1742"/>
                  <a:pt x="3901" y="1939"/>
                </a:cubicBezTo>
                <a:lnTo>
                  <a:pt x="3867" y="1986"/>
                </a:lnTo>
                <a:cubicBezTo>
                  <a:pt x="3820" y="2044"/>
                  <a:pt x="3774" y="2090"/>
                  <a:pt x="3716" y="2125"/>
                </a:cubicBezTo>
                <a:cubicBezTo>
                  <a:pt x="3727" y="1904"/>
                  <a:pt x="3658" y="1672"/>
                  <a:pt x="3646" y="1475"/>
                </a:cubicBezTo>
                <a:cubicBezTo>
                  <a:pt x="3634" y="1312"/>
                  <a:pt x="3693" y="1092"/>
                  <a:pt x="3611" y="941"/>
                </a:cubicBezTo>
                <a:cubicBezTo>
                  <a:pt x="3669" y="917"/>
                  <a:pt x="3727" y="894"/>
                  <a:pt x="3785" y="859"/>
                </a:cubicBezTo>
                <a:close/>
                <a:moveTo>
                  <a:pt x="988" y="1045"/>
                </a:moveTo>
                <a:lnTo>
                  <a:pt x="988" y="1045"/>
                </a:lnTo>
                <a:cubicBezTo>
                  <a:pt x="1104" y="1103"/>
                  <a:pt x="1255" y="1115"/>
                  <a:pt x="1382" y="1126"/>
                </a:cubicBezTo>
                <a:cubicBezTo>
                  <a:pt x="1394" y="1359"/>
                  <a:pt x="1429" y="1579"/>
                  <a:pt x="1452" y="1811"/>
                </a:cubicBezTo>
                <a:cubicBezTo>
                  <a:pt x="1464" y="1986"/>
                  <a:pt x="1464" y="2206"/>
                  <a:pt x="1510" y="2380"/>
                </a:cubicBezTo>
                <a:cubicBezTo>
                  <a:pt x="1382" y="2334"/>
                  <a:pt x="1255" y="2287"/>
                  <a:pt x="1115" y="2229"/>
                </a:cubicBezTo>
                <a:cubicBezTo>
                  <a:pt x="1115" y="1974"/>
                  <a:pt x="1046" y="1707"/>
                  <a:pt x="999" y="1451"/>
                </a:cubicBezTo>
                <a:cubicBezTo>
                  <a:pt x="988" y="1312"/>
                  <a:pt x="988" y="1173"/>
                  <a:pt x="988" y="1045"/>
                </a:cubicBezTo>
                <a:close/>
                <a:moveTo>
                  <a:pt x="1812" y="1126"/>
                </a:moveTo>
                <a:lnTo>
                  <a:pt x="1812" y="1138"/>
                </a:lnTo>
                <a:cubicBezTo>
                  <a:pt x="1812" y="1417"/>
                  <a:pt x="1812" y="1684"/>
                  <a:pt x="1847" y="1951"/>
                </a:cubicBezTo>
                <a:cubicBezTo>
                  <a:pt x="1858" y="2125"/>
                  <a:pt x="1858" y="2299"/>
                  <a:pt x="1916" y="2461"/>
                </a:cubicBezTo>
                <a:cubicBezTo>
                  <a:pt x="1812" y="2450"/>
                  <a:pt x="1719" y="2427"/>
                  <a:pt x="1614" y="2403"/>
                </a:cubicBezTo>
                <a:cubicBezTo>
                  <a:pt x="1626" y="1986"/>
                  <a:pt x="1568" y="1544"/>
                  <a:pt x="1510" y="1126"/>
                </a:cubicBezTo>
                <a:close/>
                <a:moveTo>
                  <a:pt x="3426" y="1010"/>
                </a:moveTo>
                <a:lnTo>
                  <a:pt x="3426" y="1010"/>
                </a:lnTo>
                <a:cubicBezTo>
                  <a:pt x="3379" y="1161"/>
                  <a:pt x="3484" y="1393"/>
                  <a:pt x="3495" y="1521"/>
                </a:cubicBezTo>
                <a:cubicBezTo>
                  <a:pt x="3518" y="1742"/>
                  <a:pt x="3472" y="2009"/>
                  <a:pt x="3553" y="2229"/>
                </a:cubicBezTo>
                <a:cubicBezTo>
                  <a:pt x="3460" y="2287"/>
                  <a:pt x="3344" y="2322"/>
                  <a:pt x="3205" y="2357"/>
                </a:cubicBezTo>
                <a:cubicBezTo>
                  <a:pt x="3205" y="2345"/>
                  <a:pt x="3205" y="2334"/>
                  <a:pt x="3193" y="2322"/>
                </a:cubicBezTo>
                <a:cubicBezTo>
                  <a:pt x="3182" y="2218"/>
                  <a:pt x="3147" y="2125"/>
                  <a:pt x="3135" y="2032"/>
                </a:cubicBezTo>
                <a:cubicBezTo>
                  <a:pt x="3135" y="2010"/>
                  <a:pt x="3117" y="1998"/>
                  <a:pt x="3098" y="1998"/>
                </a:cubicBezTo>
                <a:cubicBezTo>
                  <a:pt x="3077" y="1998"/>
                  <a:pt x="3054" y="2013"/>
                  <a:pt x="3054" y="2044"/>
                </a:cubicBezTo>
                <a:cubicBezTo>
                  <a:pt x="3054" y="2125"/>
                  <a:pt x="3066" y="2218"/>
                  <a:pt x="3066" y="2299"/>
                </a:cubicBezTo>
                <a:lnTo>
                  <a:pt x="3066" y="2403"/>
                </a:lnTo>
                <a:cubicBezTo>
                  <a:pt x="2822" y="2461"/>
                  <a:pt x="2555" y="2496"/>
                  <a:pt x="2381" y="2496"/>
                </a:cubicBezTo>
                <a:cubicBezTo>
                  <a:pt x="2317" y="2502"/>
                  <a:pt x="2256" y="2505"/>
                  <a:pt x="2196" y="2505"/>
                </a:cubicBezTo>
                <a:cubicBezTo>
                  <a:pt x="2137" y="2505"/>
                  <a:pt x="2079" y="2502"/>
                  <a:pt x="2021" y="2496"/>
                </a:cubicBezTo>
                <a:cubicBezTo>
                  <a:pt x="2090" y="2090"/>
                  <a:pt x="1986" y="1521"/>
                  <a:pt x="1870" y="1161"/>
                </a:cubicBezTo>
                <a:cubicBezTo>
                  <a:pt x="2207" y="1161"/>
                  <a:pt x="2543" y="1138"/>
                  <a:pt x="2857" y="1103"/>
                </a:cubicBezTo>
                <a:cubicBezTo>
                  <a:pt x="2857" y="1231"/>
                  <a:pt x="2880" y="1347"/>
                  <a:pt x="2903" y="1475"/>
                </a:cubicBezTo>
                <a:cubicBezTo>
                  <a:pt x="2938" y="1626"/>
                  <a:pt x="2950" y="1800"/>
                  <a:pt x="3054" y="1916"/>
                </a:cubicBezTo>
                <a:cubicBezTo>
                  <a:pt x="3058" y="1920"/>
                  <a:pt x="3067" y="1923"/>
                  <a:pt x="3077" y="1923"/>
                </a:cubicBezTo>
                <a:cubicBezTo>
                  <a:pt x="3093" y="1923"/>
                  <a:pt x="3112" y="1915"/>
                  <a:pt x="3112" y="1893"/>
                </a:cubicBezTo>
                <a:cubicBezTo>
                  <a:pt x="3135" y="1753"/>
                  <a:pt x="3077" y="1602"/>
                  <a:pt x="3077" y="1463"/>
                </a:cubicBezTo>
                <a:cubicBezTo>
                  <a:pt x="3066" y="1335"/>
                  <a:pt x="3054" y="1196"/>
                  <a:pt x="3054" y="1068"/>
                </a:cubicBezTo>
                <a:cubicBezTo>
                  <a:pt x="3089" y="1057"/>
                  <a:pt x="3147" y="1057"/>
                  <a:pt x="3193" y="1057"/>
                </a:cubicBezTo>
                <a:cubicBezTo>
                  <a:pt x="3263" y="1045"/>
                  <a:pt x="3344" y="1022"/>
                  <a:pt x="3426" y="1010"/>
                </a:cubicBezTo>
                <a:close/>
                <a:moveTo>
                  <a:pt x="3530" y="2554"/>
                </a:moveTo>
                <a:lnTo>
                  <a:pt x="3530" y="2554"/>
                </a:lnTo>
                <a:cubicBezTo>
                  <a:pt x="3472" y="3367"/>
                  <a:pt x="4192" y="3808"/>
                  <a:pt x="4517" y="4505"/>
                </a:cubicBezTo>
                <a:cubicBezTo>
                  <a:pt x="3908" y="5002"/>
                  <a:pt x="2950" y="5327"/>
                  <a:pt x="2047" y="5327"/>
                </a:cubicBezTo>
                <a:cubicBezTo>
                  <a:pt x="1433" y="5327"/>
                  <a:pt x="844" y="5177"/>
                  <a:pt x="407" y="4830"/>
                </a:cubicBezTo>
                <a:lnTo>
                  <a:pt x="407" y="4783"/>
                </a:lnTo>
                <a:cubicBezTo>
                  <a:pt x="465" y="4029"/>
                  <a:pt x="918" y="3901"/>
                  <a:pt x="1266" y="3344"/>
                </a:cubicBezTo>
                <a:cubicBezTo>
                  <a:pt x="1406" y="3135"/>
                  <a:pt x="1487" y="2914"/>
                  <a:pt x="1429" y="2694"/>
                </a:cubicBezTo>
                <a:lnTo>
                  <a:pt x="1429" y="2694"/>
                </a:lnTo>
                <a:cubicBezTo>
                  <a:pt x="1664" y="2772"/>
                  <a:pt x="1945" y="2792"/>
                  <a:pt x="2193" y="2792"/>
                </a:cubicBezTo>
                <a:cubicBezTo>
                  <a:pt x="2275" y="2792"/>
                  <a:pt x="2355" y="2789"/>
                  <a:pt x="2427" y="2787"/>
                </a:cubicBezTo>
                <a:cubicBezTo>
                  <a:pt x="2717" y="2752"/>
                  <a:pt x="3170" y="2694"/>
                  <a:pt x="3530" y="2554"/>
                </a:cubicBezTo>
                <a:close/>
                <a:moveTo>
                  <a:pt x="4621" y="4783"/>
                </a:moveTo>
                <a:cubicBezTo>
                  <a:pt x="4865" y="5619"/>
                  <a:pt x="4946" y="6536"/>
                  <a:pt x="5028" y="7442"/>
                </a:cubicBezTo>
                <a:cubicBezTo>
                  <a:pt x="4299" y="8022"/>
                  <a:pt x="3385" y="8367"/>
                  <a:pt x="2477" y="8367"/>
                </a:cubicBezTo>
                <a:cubicBezTo>
                  <a:pt x="1823" y="8367"/>
                  <a:pt x="1171" y="8189"/>
                  <a:pt x="593" y="7790"/>
                </a:cubicBezTo>
                <a:cubicBezTo>
                  <a:pt x="512" y="6873"/>
                  <a:pt x="361" y="5956"/>
                  <a:pt x="396" y="5039"/>
                </a:cubicBezTo>
                <a:lnTo>
                  <a:pt x="396" y="5039"/>
                </a:lnTo>
                <a:cubicBezTo>
                  <a:pt x="871" y="5409"/>
                  <a:pt x="1528" y="5577"/>
                  <a:pt x="2205" y="5577"/>
                </a:cubicBezTo>
                <a:cubicBezTo>
                  <a:pt x="3098" y="5577"/>
                  <a:pt x="4027" y="5285"/>
                  <a:pt x="4621" y="4783"/>
                </a:cubicBezTo>
                <a:close/>
                <a:moveTo>
                  <a:pt x="5051" y="7813"/>
                </a:moveTo>
                <a:cubicBezTo>
                  <a:pt x="5062" y="8104"/>
                  <a:pt x="5097" y="8394"/>
                  <a:pt x="5109" y="8707"/>
                </a:cubicBezTo>
                <a:cubicBezTo>
                  <a:pt x="4528" y="9224"/>
                  <a:pt x="3493" y="9616"/>
                  <a:pt x="2469" y="9616"/>
                </a:cubicBezTo>
                <a:cubicBezTo>
                  <a:pt x="1814" y="9616"/>
                  <a:pt x="1164" y="9456"/>
                  <a:pt x="639" y="9067"/>
                </a:cubicBezTo>
                <a:cubicBezTo>
                  <a:pt x="651" y="9056"/>
                  <a:pt x="651" y="9021"/>
                  <a:pt x="651" y="8997"/>
                </a:cubicBezTo>
                <a:cubicBezTo>
                  <a:pt x="651" y="8684"/>
                  <a:pt x="639" y="8382"/>
                  <a:pt x="616" y="8080"/>
                </a:cubicBezTo>
                <a:lnTo>
                  <a:pt x="616" y="8080"/>
                </a:lnTo>
                <a:cubicBezTo>
                  <a:pt x="1158" y="8494"/>
                  <a:pt x="1808" y="8665"/>
                  <a:pt x="2489" y="8665"/>
                </a:cubicBezTo>
                <a:cubicBezTo>
                  <a:pt x="2610" y="8665"/>
                  <a:pt x="2733" y="8660"/>
                  <a:pt x="2857" y="8649"/>
                </a:cubicBezTo>
                <a:cubicBezTo>
                  <a:pt x="3542" y="8591"/>
                  <a:pt x="4517" y="8359"/>
                  <a:pt x="5051" y="7813"/>
                </a:cubicBezTo>
                <a:close/>
                <a:moveTo>
                  <a:pt x="3030" y="1"/>
                </a:moveTo>
                <a:cubicBezTo>
                  <a:pt x="2905" y="1"/>
                  <a:pt x="2780" y="8"/>
                  <a:pt x="2659" y="12"/>
                </a:cubicBezTo>
                <a:cubicBezTo>
                  <a:pt x="2334" y="24"/>
                  <a:pt x="790" y="82"/>
                  <a:pt x="755" y="650"/>
                </a:cubicBezTo>
                <a:cubicBezTo>
                  <a:pt x="674" y="871"/>
                  <a:pt x="709" y="1161"/>
                  <a:pt x="744" y="1393"/>
                </a:cubicBezTo>
                <a:cubicBezTo>
                  <a:pt x="790" y="1707"/>
                  <a:pt x="790" y="2090"/>
                  <a:pt x="930" y="2357"/>
                </a:cubicBezTo>
                <a:cubicBezTo>
                  <a:pt x="941" y="2392"/>
                  <a:pt x="976" y="2403"/>
                  <a:pt x="988" y="2415"/>
                </a:cubicBezTo>
                <a:cubicBezTo>
                  <a:pt x="1046" y="2496"/>
                  <a:pt x="1115" y="2554"/>
                  <a:pt x="1208" y="2612"/>
                </a:cubicBezTo>
                <a:cubicBezTo>
                  <a:pt x="1115" y="2926"/>
                  <a:pt x="1034" y="3204"/>
                  <a:pt x="802" y="3460"/>
                </a:cubicBezTo>
                <a:cubicBezTo>
                  <a:pt x="674" y="3611"/>
                  <a:pt x="512" y="3727"/>
                  <a:pt x="384" y="3866"/>
                </a:cubicBezTo>
                <a:cubicBezTo>
                  <a:pt x="128" y="4168"/>
                  <a:pt x="94" y="4493"/>
                  <a:pt x="59" y="4888"/>
                </a:cubicBezTo>
                <a:cubicBezTo>
                  <a:pt x="1" y="6246"/>
                  <a:pt x="337" y="7604"/>
                  <a:pt x="349" y="8951"/>
                </a:cubicBezTo>
                <a:cubicBezTo>
                  <a:pt x="337" y="8963"/>
                  <a:pt x="337" y="8986"/>
                  <a:pt x="349" y="9021"/>
                </a:cubicBezTo>
                <a:lnTo>
                  <a:pt x="361" y="9032"/>
                </a:lnTo>
                <a:cubicBezTo>
                  <a:pt x="384" y="9067"/>
                  <a:pt x="396" y="9079"/>
                  <a:pt x="419" y="9102"/>
                </a:cubicBezTo>
                <a:cubicBezTo>
                  <a:pt x="908" y="9724"/>
                  <a:pt x="1832" y="9988"/>
                  <a:pt x="2727" y="9988"/>
                </a:cubicBezTo>
                <a:cubicBezTo>
                  <a:pt x="3402" y="9988"/>
                  <a:pt x="4061" y="9838"/>
                  <a:pt x="4505" y="9578"/>
                </a:cubicBezTo>
                <a:cubicBezTo>
                  <a:pt x="4795" y="9392"/>
                  <a:pt x="5504" y="8951"/>
                  <a:pt x="5492" y="8788"/>
                </a:cubicBezTo>
                <a:cubicBezTo>
                  <a:pt x="5399" y="7604"/>
                  <a:pt x="5318" y="6362"/>
                  <a:pt x="5062" y="5190"/>
                </a:cubicBezTo>
                <a:cubicBezTo>
                  <a:pt x="4981" y="4783"/>
                  <a:pt x="4888" y="4354"/>
                  <a:pt x="4656" y="3982"/>
                </a:cubicBezTo>
                <a:cubicBezTo>
                  <a:pt x="4517" y="3773"/>
                  <a:pt x="4308" y="3611"/>
                  <a:pt x="4134" y="3425"/>
                </a:cubicBezTo>
                <a:cubicBezTo>
                  <a:pt x="3867" y="3135"/>
                  <a:pt x="3820" y="2845"/>
                  <a:pt x="3727" y="2508"/>
                </a:cubicBezTo>
                <a:cubicBezTo>
                  <a:pt x="3901" y="2415"/>
                  <a:pt x="4052" y="2299"/>
                  <a:pt x="4134" y="2171"/>
                </a:cubicBezTo>
                <a:cubicBezTo>
                  <a:pt x="4134" y="2113"/>
                  <a:pt x="4157" y="2090"/>
                  <a:pt x="4157" y="2055"/>
                </a:cubicBezTo>
                <a:cubicBezTo>
                  <a:pt x="4169" y="2032"/>
                  <a:pt x="4169" y="1986"/>
                  <a:pt x="4157" y="1939"/>
                </a:cubicBezTo>
                <a:cubicBezTo>
                  <a:pt x="4134" y="1753"/>
                  <a:pt x="4110" y="1544"/>
                  <a:pt x="4099" y="1359"/>
                </a:cubicBezTo>
                <a:cubicBezTo>
                  <a:pt x="4076" y="1115"/>
                  <a:pt x="4110" y="790"/>
                  <a:pt x="4018" y="558"/>
                </a:cubicBezTo>
                <a:cubicBezTo>
                  <a:pt x="4052" y="360"/>
                  <a:pt x="3867" y="209"/>
                  <a:pt x="3693" y="128"/>
                </a:cubicBezTo>
                <a:cubicBezTo>
                  <a:pt x="3484" y="24"/>
                  <a:pt x="3256" y="1"/>
                  <a:pt x="3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7" name="Google Shape;837;p16"/>
          <p:cNvGrpSpPr/>
          <p:nvPr/>
        </p:nvGrpSpPr>
        <p:grpSpPr>
          <a:xfrm rot="-3934734">
            <a:off x="7006682" y="2802455"/>
            <a:ext cx="1713225" cy="1227663"/>
            <a:chOff x="692625" y="2569725"/>
            <a:chExt cx="463800" cy="332350"/>
          </a:xfrm>
        </p:grpSpPr>
        <p:sp>
          <p:nvSpPr>
            <p:cNvPr id="838" name="Google Shape;838;p16"/>
            <p:cNvSpPr/>
            <p:nvPr/>
          </p:nvSpPr>
          <p:spPr>
            <a:xfrm>
              <a:off x="692625" y="2569725"/>
              <a:ext cx="463800" cy="332350"/>
            </a:xfrm>
            <a:custGeom>
              <a:rect b="b" l="l" r="r" t="t"/>
              <a:pathLst>
                <a:path extrusionOk="0" h="13294" w="18552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1086750" y="2833825"/>
              <a:ext cx="45300" cy="43000"/>
            </a:xfrm>
            <a:custGeom>
              <a:rect b="b" l="l" r="r" t="t"/>
              <a:pathLst>
                <a:path extrusionOk="0" h="1720" w="1812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0" name="Google Shape;840;p16"/>
          <p:cNvGrpSpPr/>
          <p:nvPr/>
        </p:nvGrpSpPr>
        <p:grpSpPr>
          <a:xfrm rot="-4458744">
            <a:off x="6837600" y="3805676"/>
            <a:ext cx="394600" cy="1330542"/>
            <a:chOff x="954700" y="3672025"/>
            <a:chExt cx="106825" cy="360200"/>
          </a:xfrm>
        </p:grpSpPr>
        <p:sp>
          <p:nvSpPr>
            <p:cNvPr id="841" name="Google Shape;841;p16"/>
            <p:cNvSpPr/>
            <p:nvPr/>
          </p:nvSpPr>
          <p:spPr>
            <a:xfrm>
              <a:off x="954700" y="3672025"/>
              <a:ext cx="106825" cy="360200"/>
            </a:xfrm>
            <a:custGeom>
              <a:rect b="b" l="l" r="r" t="t"/>
              <a:pathLst>
                <a:path extrusionOk="0" h="14408" w="4273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6"/>
            <p:cNvSpPr/>
            <p:nvPr/>
          </p:nvSpPr>
          <p:spPr>
            <a:xfrm>
              <a:off x="1014200" y="3903325"/>
              <a:ext cx="13375" cy="6700"/>
            </a:xfrm>
            <a:custGeom>
              <a:rect b="b" l="l" r="r" t="t"/>
              <a:pathLst>
                <a:path extrusionOk="0" h="268" w="535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6"/>
            <p:cNvSpPr/>
            <p:nvPr/>
          </p:nvSpPr>
          <p:spPr>
            <a:xfrm>
              <a:off x="1013025" y="3887075"/>
              <a:ext cx="12800" cy="7575"/>
            </a:xfrm>
            <a:custGeom>
              <a:rect b="b" l="l" r="r" t="t"/>
              <a:pathLst>
                <a:path extrusionOk="0" h="303" w="512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6"/>
            <p:cNvSpPr/>
            <p:nvPr/>
          </p:nvSpPr>
          <p:spPr>
            <a:xfrm>
              <a:off x="1017675" y="39164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6"/>
            <p:cNvSpPr/>
            <p:nvPr/>
          </p:nvSpPr>
          <p:spPr>
            <a:xfrm>
              <a:off x="1019125" y="3938150"/>
              <a:ext cx="5825" cy="4375"/>
            </a:xfrm>
            <a:custGeom>
              <a:rect b="b" l="l" r="r" t="t"/>
              <a:pathLst>
                <a:path extrusionOk="0" h="175" w="233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6"/>
            <p:cNvSpPr/>
            <p:nvPr/>
          </p:nvSpPr>
          <p:spPr>
            <a:xfrm>
              <a:off x="1012150" y="3814800"/>
              <a:ext cx="17150" cy="6700"/>
            </a:xfrm>
            <a:custGeom>
              <a:rect b="b" l="l" r="r" t="t"/>
              <a:pathLst>
                <a:path extrusionOk="0" h="268" w="686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6"/>
            <p:cNvSpPr/>
            <p:nvPr/>
          </p:nvSpPr>
          <p:spPr>
            <a:xfrm>
              <a:off x="1014475" y="3828750"/>
              <a:ext cx="11650" cy="4650"/>
            </a:xfrm>
            <a:custGeom>
              <a:rect b="b" l="l" r="r" t="t"/>
              <a:pathLst>
                <a:path extrusionOk="0" h="186" w="466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6"/>
            <p:cNvSpPr/>
            <p:nvPr/>
          </p:nvSpPr>
          <p:spPr>
            <a:xfrm>
              <a:off x="1015650" y="3840650"/>
              <a:ext cx="10175" cy="5825"/>
            </a:xfrm>
            <a:custGeom>
              <a:rect b="b" l="l" r="r" t="t"/>
              <a:pathLst>
                <a:path extrusionOk="0" h="233" w="407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6"/>
            <p:cNvSpPr/>
            <p:nvPr/>
          </p:nvSpPr>
          <p:spPr>
            <a:xfrm>
              <a:off x="1015350" y="3854850"/>
              <a:ext cx="9025" cy="6425"/>
            </a:xfrm>
            <a:custGeom>
              <a:rect b="b" l="l" r="r" t="t"/>
              <a:pathLst>
                <a:path extrusionOk="0" h="257" w="361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0" name="Google Shape;850;p16"/>
          <p:cNvGrpSpPr/>
          <p:nvPr/>
        </p:nvGrpSpPr>
        <p:grpSpPr>
          <a:xfrm rot="384839">
            <a:off x="8453421" y="1772702"/>
            <a:ext cx="883127" cy="855940"/>
            <a:chOff x="852825" y="3133350"/>
            <a:chExt cx="216825" cy="210150"/>
          </a:xfrm>
        </p:grpSpPr>
        <p:sp>
          <p:nvSpPr>
            <p:cNvPr id="851" name="Google Shape;851;p16"/>
            <p:cNvSpPr/>
            <p:nvPr/>
          </p:nvSpPr>
          <p:spPr>
            <a:xfrm>
              <a:off x="852825" y="3133350"/>
              <a:ext cx="216825" cy="210150"/>
            </a:xfrm>
            <a:custGeom>
              <a:rect b="b" l="l" r="r" t="t"/>
              <a:pathLst>
                <a:path extrusionOk="0" h="8406" w="8673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6"/>
            <p:cNvSpPr/>
            <p:nvPr/>
          </p:nvSpPr>
          <p:spPr>
            <a:xfrm>
              <a:off x="918700" y="3216650"/>
              <a:ext cx="82450" cy="81275"/>
            </a:xfrm>
            <a:custGeom>
              <a:rect b="b" l="l" r="r" t="t"/>
              <a:pathLst>
                <a:path extrusionOk="0" h="3251" w="3298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3" name="Google Shape;853;p16"/>
          <p:cNvGrpSpPr/>
          <p:nvPr/>
        </p:nvGrpSpPr>
        <p:grpSpPr>
          <a:xfrm rot="-2700000">
            <a:off x="8329299" y="3793812"/>
            <a:ext cx="388232" cy="608020"/>
            <a:chOff x="683900" y="3612800"/>
            <a:chExt cx="105100" cy="164600"/>
          </a:xfrm>
        </p:grpSpPr>
        <p:sp>
          <p:nvSpPr>
            <p:cNvPr id="854" name="Google Shape;854;p16"/>
            <p:cNvSpPr/>
            <p:nvPr/>
          </p:nvSpPr>
          <p:spPr>
            <a:xfrm>
              <a:off x="683900" y="3612800"/>
              <a:ext cx="105100" cy="164600"/>
            </a:xfrm>
            <a:custGeom>
              <a:rect b="b" l="l" r="r" t="t"/>
              <a:pathLst>
                <a:path extrusionOk="0" h="6584" w="4204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6"/>
            <p:cNvSpPr/>
            <p:nvPr/>
          </p:nvSpPr>
          <p:spPr>
            <a:xfrm>
              <a:off x="717875" y="3678100"/>
              <a:ext cx="53700" cy="69400"/>
            </a:xfrm>
            <a:custGeom>
              <a:rect b="b" l="l" r="r" t="t"/>
              <a:pathLst>
                <a:path extrusionOk="0" h="2776" w="2148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6" name="Google Shape;856;p16"/>
          <p:cNvGrpSpPr/>
          <p:nvPr/>
        </p:nvGrpSpPr>
        <p:grpSpPr>
          <a:xfrm rot="9820777">
            <a:off x="6915359" y="3622310"/>
            <a:ext cx="239084" cy="580026"/>
            <a:chOff x="1282375" y="3450000"/>
            <a:chExt cx="64725" cy="157025"/>
          </a:xfrm>
        </p:grpSpPr>
        <p:sp>
          <p:nvSpPr>
            <p:cNvPr id="857" name="Google Shape;857;p16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6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6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0" name="Google Shape;860;p16"/>
          <p:cNvGrpSpPr/>
          <p:nvPr/>
        </p:nvGrpSpPr>
        <p:grpSpPr>
          <a:xfrm rot="3303917">
            <a:off x="7811565" y="4352123"/>
            <a:ext cx="360250" cy="1149365"/>
            <a:chOff x="616875" y="3027700"/>
            <a:chExt cx="97525" cy="311150"/>
          </a:xfrm>
        </p:grpSpPr>
        <p:sp>
          <p:nvSpPr>
            <p:cNvPr id="861" name="Google Shape;861;p16"/>
            <p:cNvSpPr/>
            <p:nvPr/>
          </p:nvSpPr>
          <p:spPr>
            <a:xfrm>
              <a:off x="616875" y="3027700"/>
              <a:ext cx="97525" cy="311150"/>
            </a:xfrm>
            <a:custGeom>
              <a:rect b="b" l="l" r="r" t="t"/>
              <a:pathLst>
                <a:path extrusionOk="0" h="12446" w="3901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6"/>
            <p:cNvSpPr/>
            <p:nvPr/>
          </p:nvSpPr>
          <p:spPr>
            <a:xfrm>
              <a:off x="641250" y="3121750"/>
              <a:ext cx="49075" cy="179100"/>
            </a:xfrm>
            <a:custGeom>
              <a:rect b="b" l="l" r="r" t="t"/>
              <a:pathLst>
                <a:path extrusionOk="0" h="7164" w="1963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6"/>
            <p:cNvSpPr/>
            <p:nvPr/>
          </p:nvSpPr>
          <p:spPr>
            <a:xfrm>
              <a:off x="657775" y="3180375"/>
              <a:ext cx="18900" cy="38050"/>
            </a:xfrm>
            <a:custGeom>
              <a:rect b="b" l="l" r="r" t="t"/>
              <a:pathLst>
                <a:path extrusionOk="0" h="1522" w="756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6"/>
            <p:cNvSpPr/>
            <p:nvPr/>
          </p:nvSpPr>
          <p:spPr>
            <a:xfrm>
              <a:off x="657500" y="3233775"/>
              <a:ext cx="14825" cy="11625"/>
            </a:xfrm>
            <a:custGeom>
              <a:rect b="b" l="l" r="r" t="t"/>
              <a:pathLst>
                <a:path extrusionOk="0" h="465" w="593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6"/>
            <p:cNvSpPr/>
            <p:nvPr/>
          </p:nvSpPr>
          <p:spPr>
            <a:xfrm>
              <a:off x="655750" y="3160350"/>
              <a:ext cx="14550" cy="9300"/>
            </a:xfrm>
            <a:custGeom>
              <a:rect b="b" l="l" r="r" t="t"/>
              <a:pathLst>
                <a:path extrusionOk="0" h="372" w="582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66" name="Google Shape;866;p16"/>
          <p:cNvGrpSpPr/>
          <p:nvPr/>
        </p:nvGrpSpPr>
        <p:grpSpPr>
          <a:xfrm rot="-9804196">
            <a:off x="8304466" y="1230055"/>
            <a:ext cx="239087" cy="580033"/>
            <a:chOff x="1282375" y="3450000"/>
            <a:chExt cx="64725" cy="157025"/>
          </a:xfrm>
        </p:grpSpPr>
        <p:sp>
          <p:nvSpPr>
            <p:cNvPr id="867" name="Google Shape;867;p16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6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6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0" name="Google Shape;870;p16"/>
          <p:cNvSpPr/>
          <p:nvPr/>
        </p:nvSpPr>
        <p:spPr>
          <a:xfrm rot="1965861">
            <a:off x="8769359" y="2967745"/>
            <a:ext cx="494402" cy="897086"/>
          </a:xfrm>
          <a:custGeom>
            <a:rect b="b" l="l" r="r" t="t"/>
            <a:pathLst>
              <a:path extrusionOk="0" h="9988" w="5504">
                <a:moveTo>
                  <a:pt x="2903" y="233"/>
                </a:moveTo>
                <a:cubicBezTo>
                  <a:pt x="3054" y="233"/>
                  <a:pt x="3565" y="233"/>
                  <a:pt x="3634" y="418"/>
                </a:cubicBezTo>
                <a:cubicBezTo>
                  <a:pt x="3716" y="697"/>
                  <a:pt x="3298" y="720"/>
                  <a:pt x="3135" y="755"/>
                </a:cubicBezTo>
                <a:cubicBezTo>
                  <a:pt x="2756" y="820"/>
                  <a:pt x="2348" y="855"/>
                  <a:pt x="1946" y="855"/>
                </a:cubicBezTo>
                <a:cubicBezTo>
                  <a:pt x="1843" y="855"/>
                  <a:pt x="1740" y="853"/>
                  <a:pt x="1638" y="848"/>
                </a:cubicBezTo>
                <a:cubicBezTo>
                  <a:pt x="1487" y="848"/>
                  <a:pt x="1173" y="848"/>
                  <a:pt x="1092" y="720"/>
                </a:cubicBezTo>
                <a:cubicBezTo>
                  <a:pt x="1022" y="592"/>
                  <a:pt x="1208" y="476"/>
                  <a:pt x="1313" y="441"/>
                </a:cubicBezTo>
                <a:cubicBezTo>
                  <a:pt x="1858" y="256"/>
                  <a:pt x="2381" y="244"/>
                  <a:pt x="2903" y="233"/>
                </a:cubicBezTo>
                <a:close/>
                <a:moveTo>
                  <a:pt x="3785" y="859"/>
                </a:moveTo>
                <a:cubicBezTo>
                  <a:pt x="3809" y="1045"/>
                  <a:pt x="3867" y="1196"/>
                  <a:pt x="3867" y="1347"/>
                </a:cubicBezTo>
                <a:cubicBezTo>
                  <a:pt x="3878" y="1533"/>
                  <a:pt x="3901" y="1742"/>
                  <a:pt x="3901" y="1939"/>
                </a:cubicBezTo>
                <a:lnTo>
                  <a:pt x="3867" y="1986"/>
                </a:lnTo>
                <a:cubicBezTo>
                  <a:pt x="3820" y="2044"/>
                  <a:pt x="3774" y="2090"/>
                  <a:pt x="3716" y="2125"/>
                </a:cubicBezTo>
                <a:cubicBezTo>
                  <a:pt x="3727" y="1904"/>
                  <a:pt x="3658" y="1672"/>
                  <a:pt x="3646" y="1475"/>
                </a:cubicBezTo>
                <a:cubicBezTo>
                  <a:pt x="3634" y="1312"/>
                  <a:pt x="3693" y="1092"/>
                  <a:pt x="3611" y="941"/>
                </a:cubicBezTo>
                <a:cubicBezTo>
                  <a:pt x="3669" y="917"/>
                  <a:pt x="3727" y="894"/>
                  <a:pt x="3785" y="859"/>
                </a:cubicBezTo>
                <a:close/>
                <a:moveTo>
                  <a:pt x="988" y="1045"/>
                </a:moveTo>
                <a:lnTo>
                  <a:pt x="988" y="1045"/>
                </a:lnTo>
                <a:cubicBezTo>
                  <a:pt x="1104" y="1103"/>
                  <a:pt x="1255" y="1115"/>
                  <a:pt x="1382" y="1126"/>
                </a:cubicBezTo>
                <a:cubicBezTo>
                  <a:pt x="1394" y="1359"/>
                  <a:pt x="1429" y="1579"/>
                  <a:pt x="1452" y="1811"/>
                </a:cubicBezTo>
                <a:cubicBezTo>
                  <a:pt x="1464" y="1986"/>
                  <a:pt x="1464" y="2206"/>
                  <a:pt x="1510" y="2380"/>
                </a:cubicBezTo>
                <a:cubicBezTo>
                  <a:pt x="1382" y="2334"/>
                  <a:pt x="1255" y="2287"/>
                  <a:pt x="1115" y="2229"/>
                </a:cubicBezTo>
                <a:cubicBezTo>
                  <a:pt x="1115" y="1974"/>
                  <a:pt x="1046" y="1707"/>
                  <a:pt x="999" y="1451"/>
                </a:cubicBezTo>
                <a:cubicBezTo>
                  <a:pt x="988" y="1312"/>
                  <a:pt x="988" y="1173"/>
                  <a:pt x="988" y="1045"/>
                </a:cubicBezTo>
                <a:close/>
                <a:moveTo>
                  <a:pt x="1812" y="1126"/>
                </a:moveTo>
                <a:lnTo>
                  <a:pt x="1812" y="1138"/>
                </a:lnTo>
                <a:cubicBezTo>
                  <a:pt x="1812" y="1417"/>
                  <a:pt x="1812" y="1684"/>
                  <a:pt x="1847" y="1951"/>
                </a:cubicBezTo>
                <a:cubicBezTo>
                  <a:pt x="1858" y="2125"/>
                  <a:pt x="1858" y="2299"/>
                  <a:pt x="1916" y="2461"/>
                </a:cubicBezTo>
                <a:cubicBezTo>
                  <a:pt x="1812" y="2450"/>
                  <a:pt x="1719" y="2427"/>
                  <a:pt x="1614" y="2403"/>
                </a:cubicBezTo>
                <a:cubicBezTo>
                  <a:pt x="1626" y="1986"/>
                  <a:pt x="1568" y="1544"/>
                  <a:pt x="1510" y="1126"/>
                </a:cubicBezTo>
                <a:close/>
                <a:moveTo>
                  <a:pt x="3426" y="1010"/>
                </a:moveTo>
                <a:lnTo>
                  <a:pt x="3426" y="1010"/>
                </a:lnTo>
                <a:cubicBezTo>
                  <a:pt x="3379" y="1161"/>
                  <a:pt x="3484" y="1393"/>
                  <a:pt x="3495" y="1521"/>
                </a:cubicBezTo>
                <a:cubicBezTo>
                  <a:pt x="3518" y="1742"/>
                  <a:pt x="3472" y="2009"/>
                  <a:pt x="3553" y="2229"/>
                </a:cubicBezTo>
                <a:cubicBezTo>
                  <a:pt x="3460" y="2287"/>
                  <a:pt x="3344" y="2322"/>
                  <a:pt x="3205" y="2357"/>
                </a:cubicBezTo>
                <a:cubicBezTo>
                  <a:pt x="3205" y="2345"/>
                  <a:pt x="3205" y="2334"/>
                  <a:pt x="3193" y="2322"/>
                </a:cubicBezTo>
                <a:cubicBezTo>
                  <a:pt x="3182" y="2218"/>
                  <a:pt x="3147" y="2125"/>
                  <a:pt x="3135" y="2032"/>
                </a:cubicBezTo>
                <a:cubicBezTo>
                  <a:pt x="3135" y="2010"/>
                  <a:pt x="3117" y="1998"/>
                  <a:pt x="3098" y="1998"/>
                </a:cubicBezTo>
                <a:cubicBezTo>
                  <a:pt x="3077" y="1998"/>
                  <a:pt x="3054" y="2013"/>
                  <a:pt x="3054" y="2044"/>
                </a:cubicBezTo>
                <a:cubicBezTo>
                  <a:pt x="3054" y="2125"/>
                  <a:pt x="3066" y="2218"/>
                  <a:pt x="3066" y="2299"/>
                </a:cubicBezTo>
                <a:lnTo>
                  <a:pt x="3066" y="2403"/>
                </a:lnTo>
                <a:cubicBezTo>
                  <a:pt x="2822" y="2461"/>
                  <a:pt x="2555" y="2496"/>
                  <a:pt x="2381" y="2496"/>
                </a:cubicBezTo>
                <a:cubicBezTo>
                  <a:pt x="2317" y="2502"/>
                  <a:pt x="2256" y="2505"/>
                  <a:pt x="2196" y="2505"/>
                </a:cubicBezTo>
                <a:cubicBezTo>
                  <a:pt x="2137" y="2505"/>
                  <a:pt x="2079" y="2502"/>
                  <a:pt x="2021" y="2496"/>
                </a:cubicBezTo>
                <a:cubicBezTo>
                  <a:pt x="2090" y="2090"/>
                  <a:pt x="1986" y="1521"/>
                  <a:pt x="1870" y="1161"/>
                </a:cubicBezTo>
                <a:cubicBezTo>
                  <a:pt x="2207" y="1161"/>
                  <a:pt x="2543" y="1138"/>
                  <a:pt x="2857" y="1103"/>
                </a:cubicBezTo>
                <a:cubicBezTo>
                  <a:pt x="2857" y="1231"/>
                  <a:pt x="2880" y="1347"/>
                  <a:pt x="2903" y="1475"/>
                </a:cubicBezTo>
                <a:cubicBezTo>
                  <a:pt x="2938" y="1626"/>
                  <a:pt x="2950" y="1800"/>
                  <a:pt x="3054" y="1916"/>
                </a:cubicBezTo>
                <a:cubicBezTo>
                  <a:pt x="3058" y="1920"/>
                  <a:pt x="3067" y="1923"/>
                  <a:pt x="3077" y="1923"/>
                </a:cubicBezTo>
                <a:cubicBezTo>
                  <a:pt x="3093" y="1923"/>
                  <a:pt x="3112" y="1915"/>
                  <a:pt x="3112" y="1893"/>
                </a:cubicBezTo>
                <a:cubicBezTo>
                  <a:pt x="3135" y="1753"/>
                  <a:pt x="3077" y="1602"/>
                  <a:pt x="3077" y="1463"/>
                </a:cubicBezTo>
                <a:cubicBezTo>
                  <a:pt x="3066" y="1335"/>
                  <a:pt x="3054" y="1196"/>
                  <a:pt x="3054" y="1068"/>
                </a:cubicBezTo>
                <a:cubicBezTo>
                  <a:pt x="3089" y="1057"/>
                  <a:pt x="3147" y="1057"/>
                  <a:pt x="3193" y="1057"/>
                </a:cubicBezTo>
                <a:cubicBezTo>
                  <a:pt x="3263" y="1045"/>
                  <a:pt x="3344" y="1022"/>
                  <a:pt x="3426" y="1010"/>
                </a:cubicBezTo>
                <a:close/>
                <a:moveTo>
                  <a:pt x="3530" y="2554"/>
                </a:moveTo>
                <a:lnTo>
                  <a:pt x="3530" y="2554"/>
                </a:lnTo>
                <a:cubicBezTo>
                  <a:pt x="3472" y="3367"/>
                  <a:pt x="4192" y="3808"/>
                  <a:pt x="4517" y="4505"/>
                </a:cubicBezTo>
                <a:cubicBezTo>
                  <a:pt x="3908" y="5002"/>
                  <a:pt x="2950" y="5327"/>
                  <a:pt x="2047" y="5327"/>
                </a:cubicBezTo>
                <a:cubicBezTo>
                  <a:pt x="1433" y="5327"/>
                  <a:pt x="844" y="5177"/>
                  <a:pt x="407" y="4830"/>
                </a:cubicBezTo>
                <a:lnTo>
                  <a:pt x="407" y="4783"/>
                </a:lnTo>
                <a:cubicBezTo>
                  <a:pt x="465" y="4029"/>
                  <a:pt x="918" y="3901"/>
                  <a:pt x="1266" y="3344"/>
                </a:cubicBezTo>
                <a:cubicBezTo>
                  <a:pt x="1406" y="3135"/>
                  <a:pt x="1487" y="2914"/>
                  <a:pt x="1429" y="2694"/>
                </a:cubicBezTo>
                <a:lnTo>
                  <a:pt x="1429" y="2694"/>
                </a:lnTo>
                <a:cubicBezTo>
                  <a:pt x="1664" y="2772"/>
                  <a:pt x="1945" y="2792"/>
                  <a:pt x="2193" y="2792"/>
                </a:cubicBezTo>
                <a:cubicBezTo>
                  <a:pt x="2275" y="2792"/>
                  <a:pt x="2355" y="2789"/>
                  <a:pt x="2427" y="2787"/>
                </a:cubicBezTo>
                <a:cubicBezTo>
                  <a:pt x="2717" y="2752"/>
                  <a:pt x="3170" y="2694"/>
                  <a:pt x="3530" y="2554"/>
                </a:cubicBezTo>
                <a:close/>
                <a:moveTo>
                  <a:pt x="4621" y="4783"/>
                </a:moveTo>
                <a:cubicBezTo>
                  <a:pt x="4865" y="5619"/>
                  <a:pt x="4946" y="6536"/>
                  <a:pt x="5028" y="7442"/>
                </a:cubicBezTo>
                <a:cubicBezTo>
                  <a:pt x="4299" y="8022"/>
                  <a:pt x="3385" y="8367"/>
                  <a:pt x="2477" y="8367"/>
                </a:cubicBezTo>
                <a:cubicBezTo>
                  <a:pt x="1823" y="8367"/>
                  <a:pt x="1171" y="8189"/>
                  <a:pt x="593" y="7790"/>
                </a:cubicBezTo>
                <a:cubicBezTo>
                  <a:pt x="512" y="6873"/>
                  <a:pt x="361" y="5956"/>
                  <a:pt x="396" y="5039"/>
                </a:cubicBezTo>
                <a:lnTo>
                  <a:pt x="396" y="5039"/>
                </a:lnTo>
                <a:cubicBezTo>
                  <a:pt x="871" y="5409"/>
                  <a:pt x="1528" y="5577"/>
                  <a:pt x="2205" y="5577"/>
                </a:cubicBezTo>
                <a:cubicBezTo>
                  <a:pt x="3098" y="5577"/>
                  <a:pt x="4027" y="5285"/>
                  <a:pt x="4621" y="4783"/>
                </a:cubicBezTo>
                <a:close/>
                <a:moveTo>
                  <a:pt x="5051" y="7813"/>
                </a:moveTo>
                <a:cubicBezTo>
                  <a:pt x="5062" y="8104"/>
                  <a:pt x="5097" y="8394"/>
                  <a:pt x="5109" y="8707"/>
                </a:cubicBezTo>
                <a:cubicBezTo>
                  <a:pt x="4528" y="9224"/>
                  <a:pt x="3493" y="9616"/>
                  <a:pt x="2469" y="9616"/>
                </a:cubicBezTo>
                <a:cubicBezTo>
                  <a:pt x="1814" y="9616"/>
                  <a:pt x="1164" y="9456"/>
                  <a:pt x="639" y="9067"/>
                </a:cubicBezTo>
                <a:cubicBezTo>
                  <a:pt x="651" y="9056"/>
                  <a:pt x="651" y="9021"/>
                  <a:pt x="651" y="8997"/>
                </a:cubicBezTo>
                <a:cubicBezTo>
                  <a:pt x="651" y="8684"/>
                  <a:pt x="639" y="8382"/>
                  <a:pt x="616" y="8080"/>
                </a:cubicBezTo>
                <a:lnTo>
                  <a:pt x="616" y="8080"/>
                </a:lnTo>
                <a:cubicBezTo>
                  <a:pt x="1158" y="8494"/>
                  <a:pt x="1808" y="8665"/>
                  <a:pt x="2489" y="8665"/>
                </a:cubicBezTo>
                <a:cubicBezTo>
                  <a:pt x="2610" y="8665"/>
                  <a:pt x="2733" y="8660"/>
                  <a:pt x="2857" y="8649"/>
                </a:cubicBezTo>
                <a:cubicBezTo>
                  <a:pt x="3542" y="8591"/>
                  <a:pt x="4517" y="8359"/>
                  <a:pt x="5051" y="7813"/>
                </a:cubicBezTo>
                <a:close/>
                <a:moveTo>
                  <a:pt x="3030" y="1"/>
                </a:moveTo>
                <a:cubicBezTo>
                  <a:pt x="2905" y="1"/>
                  <a:pt x="2780" y="8"/>
                  <a:pt x="2659" y="12"/>
                </a:cubicBezTo>
                <a:cubicBezTo>
                  <a:pt x="2334" y="24"/>
                  <a:pt x="790" y="82"/>
                  <a:pt x="755" y="650"/>
                </a:cubicBezTo>
                <a:cubicBezTo>
                  <a:pt x="674" y="871"/>
                  <a:pt x="709" y="1161"/>
                  <a:pt x="744" y="1393"/>
                </a:cubicBezTo>
                <a:cubicBezTo>
                  <a:pt x="790" y="1707"/>
                  <a:pt x="790" y="2090"/>
                  <a:pt x="930" y="2357"/>
                </a:cubicBezTo>
                <a:cubicBezTo>
                  <a:pt x="941" y="2392"/>
                  <a:pt x="976" y="2403"/>
                  <a:pt x="988" y="2415"/>
                </a:cubicBezTo>
                <a:cubicBezTo>
                  <a:pt x="1046" y="2496"/>
                  <a:pt x="1115" y="2554"/>
                  <a:pt x="1208" y="2612"/>
                </a:cubicBezTo>
                <a:cubicBezTo>
                  <a:pt x="1115" y="2926"/>
                  <a:pt x="1034" y="3204"/>
                  <a:pt x="802" y="3460"/>
                </a:cubicBezTo>
                <a:cubicBezTo>
                  <a:pt x="674" y="3611"/>
                  <a:pt x="512" y="3727"/>
                  <a:pt x="384" y="3866"/>
                </a:cubicBezTo>
                <a:cubicBezTo>
                  <a:pt x="128" y="4168"/>
                  <a:pt x="94" y="4493"/>
                  <a:pt x="59" y="4888"/>
                </a:cubicBezTo>
                <a:cubicBezTo>
                  <a:pt x="1" y="6246"/>
                  <a:pt x="337" y="7604"/>
                  <a:pt x="349" y="8951"/>
                </a:cubicBezTo>
                <a:cubicBezTo>
                  <a:pt x="337" y="8963"/>
                  <a:pt x="337" y="8986"/>
                  <a:pt x="349" y="9021"/>
                </a:cubicBezTo>
                <a:lnTo>
                  <a:pt x="361" y="9032"/>
                </a:lnTo>
                <a:cubicBezTo>
                  <a:pt x="384" y="9067"/>
                  <a:pt x="396" y="9079"/>
                  <a:pt x="419" y="9102"/>
                </a:cubicBezTo>
                <a:cubicBezTo>
                  <a:pt x="908" y="9724"/>
                  <a:pt x="1832" y="9988"/>
                  <a:pt x="2727" y="9988"/>
                </a:cubicBezTo>
                <a:cubicBezTo>
                  <a:pt x="3402" y="9988"/>
                  <a:pt x="4061" y="9838"/>
                  <a:pt x="4505" y="9578"/>
                </a:cubicBezTo>
                <a:cubicBezTo>
                  <a:pt x="4795" y="9392"/>
                  <a:pt x="5504" y="8951"/>
                  <a:pt x="5492" y="8788"/>
                </a:cubicBezTo>
                <a:cubicBezTo>
                  <a:pt x="5399" y="7604"/>
                  <a:pt x="5318" y="6362"/>
                  <a:pt x="5062" y="5190"/>
                </a:cubicBezTo>
                <a:cubicBezTo>
                  <a:pt x="4981" y="4783"/>
                  <a:pt x="4888" y="4354"/>
                  <a:pt x="4656" y="3982"/>
                </a:cubicBezTo>
                <a:cubicBezTo>
                  <a:pt x="4517" y="3773"/>
                  <a:pt x="4308" y="3611"/>
                  <a:pt x="4134" y="3425"/>
                </a:cubicBezTo>
                <a:cubicBezTo>
                  <a:pt x="3867" y="3135"/>
                  <a:pt x="3820" y="2845"/>
                  <a:pt x="3727" y="2508"/>
                </a:cubicBezTo>
                <a:cubicBezTo>
                  <a:pt x="3901" y="2415"/>
                  <a:pt x="4052" y="2299"/>
                  <a:pt x="4134" y="2171"/>
                </a:cubicBezTo>
                <a:cubicBezTo>
                  <a:pt x="4134" y="2113"/>
                  <a:pt x="4157" y="2090"/>
                  <a:pt x="4157" y="2055"/>
                </a:cubicBezTo>
                <a:cubicBezTo>
                  <a:pt x="4169" y="2032"/>
                  <a:pt x="4169" y="1986"/>
                  <a:pt x="4157" y="1939"/>
                </a:cubicBezTo>
                <a:cubicBezTo>
                  <a:pt x="4134" y="1753"/>
                  <a:pt x="4110" y="1544"/>
                  <a:pt x="4099" y="1359"/>
                </a:cubicBezTo>
                <a:cubicBezTo>
                  <a:pt x="4076" y="1115"/>
                  <a:pt x="4110" y="790"/>
                  <a:pt x="4018" y="558"/>
                </a:cubicBezTo>
                <a:cubicBezTo>
                  <a:pt x="4052" y="360"/>
                  <a:pt x="3867" y="209"/>
                  <a:pt x="3693" y="128"/>
                </a:cubicBezTo>
                <a:cubicBezTo>
                  <a:pt x="3484" y="24"/>
                  <a:pt x="3256" y="1"/>
                  <a:pt x="3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1" name="Google Shape;871;p16"/>
          <p:cNvSpPr/>
          <p:nvPr/>
        </p:nvSpPr>
        <p:spPr>
          <a:xfrm rot="2153135">
            <a:off x="8561175" y="4655913"/>
            <a:ext cx="526615" cy="541771"/>
          </a:xfrm>
          <a:custGeom>
            <a:rect b="b" l="l" r="r" t="t"/>
            <a:pathLst>
              <a:path extrusionOk="0" h="4969" w="4830">
                <a:moveTo>
                  <a:pt x="2404" y="4922"/>
                </a:moveTo>
                <a:lnTo>
                  <a:pt x="1974" y="4922"/>
                </a:lnTo>
                <a:cubicBezTo>
                  <a:pt x="1719" y="4922"/>
                  <a:pt x="1510" y="4864"/>
                  <a:pt x="1289" y="4760"/>
                </a:cubicBezTo>
                <a:cubicBezTo>
                  <a:pt x="1243" y="4725"/>
                  <a:pt x="1196" y="4713"/>
                  <a:pt x="1161" y="4690"/>
                </a:cubicBezTo>
                <a:cubicBezTo>
                  <a:pt x="720" y="4470"/>
                  <a:pt x="720" y="4470"/>
                  <a:pt x="418" y="4098"/>
                </a:cubicBezTo>
                <a:cubicBezTo>
                  <a:pt x="326" y="3994"/>
                  <a:pt x="268" y="3878"/>
                  <a:pt x="244" y="3738"/>
                </a:cubicBezTo>
                <a:cubicBezTo>
                  <a:pt x="209" y="3611"/>
                  <a:pt x="175" y="3471"/>
                  <a:pt x="151" y="3320"/>
                </a:cubicBezTo>
                <a:cubicBezTo>
                  <a:pt x="140" y="3193"/>
                  <a:pt x="128" y="3065"/>
                  <a:pt x="82" y="2926"/>
                </a:cubicBezTo>
                <a:cubicBezTo>
                  <a:pt x="70" y="2891"/>
                  <a:pt x="82" y="2833"/>
                  <a:pt x="82" y="2786"/>
                </a:cubicBezTo>
                <a:cubicBezTo>
                  <a:pt x="82" y="2728"/>
                  <a:pt x="93" y="2659"/>
                  <a:pt x="82" y="2601"/>
                </a:cubicBezTo>
                <a:cubicBezTo>
                  <a:pt x="12" y="2415"/>
                  <a:pt x="1" y="2252"/>
                  <a:pt x="128" y="2078"/>
                </a:cubicBezTo>
                <a:cubicBezTo>
                  <a:pt x="151" y="2032"/>
                  <a:pt x="140" y="1962"/>
                  <a:pt x="140" y="1904"/>
                </a:cubicBezTo>
                <a:cubicBezTo>
                  <a:pt x="128" y="1753"/>
                  <a:pt x="186" y="1625"/>
                  <a:pt x="256" y="1498"/>
                </a:cubicBezTo>
                <a:cubicBezTo>
                  <a:pt x="407" y="1231"/>
                  <a:pt x="558" y="999"/>
                  <a:pt x="825" y="813"/>
                </a:cubicBezTo>
                <a:cubicBezTo>
                  <a:pt x="1011" y="685"/>
                  <a:pt x="1173" y="523"/>
                  <a:pt x="1336" y="372"/>
                </a:cubicBezTo>
                <a:cubicBezTo>
                  <a:pt x="1428" y="279"/>
                  <a:pt x="1568" y="197"/>
                  <a:pt x="1707" y="174"/>
                </a:cubicBezTo>
                <a:cubicBezTo>
                  <a:pt x="1916" y="128"/>
                  <a:pt x="2113" y="116"/>
                  <a:pt x="2299" y="12"/>
                </a:cubicBezTo>
                <a:cubicBezTo>
                  <a:pt x="2694" y="12"/>
                  <a:pt x="3077" y="0"/>
                  <a:pt x="3460" y="12"/>
                </a:cubicBezTo>
                <a:cubicBezTo>
                  <a:pt x="3553" y="12"/>
                  <a:pt x="3657" y="81"/>
                  <a:pt x="3727" y="139"/>
                </a:cubicBezTo>
                <a:cubicBezTo>
                  <a:pt x="4017" y="395"/>
                  <a:pt x="4261" y="685"/>
                  <a:pt x="4482" y="987"/>
                </a:cubicBezTo>
                <a:cubicBezTo>
                  <a:pt x="4551" y="1091"/>
                  <a:pt x="4598" y="1231"/>
                  <a:pt x="4644" y="1347"/>
                </a:cubicBezTo>
                <a:cubicBezTo>
                  <a:pt x="4784" y="1741"/>
                  <a:pt x="4830" y="2148"/>
                  <a:pt x="4737" y="2554"/>
                </a:cubicBezTo>
                <a:cubicBezTo>
                  <a:pt x="4725" y="2612"/>
                  <a:pt x="4714" y="2670"/>
                  <a:pt x="4725" y="2728"/>
                </a:cubicBezTo>
                <a:cubicBezTo>
                  <a:pt x="4772" y="3065"/>
                  <a:pt x="4644" y="3367"/>
                  <a:pt x="4563" y="3680"/>
                </a:cubicBezTo>
                <a:cubicBezTo>
                  <a:pt x="4551" y="3761"/>
                  <a:pt x="4505" y="3843"/>
                  <a:pt x="4470" y="3901"/>
                </a:cubicBezTo>
                <a:cubicBezTo>
                  <a:pt x="4354" y="4063"/>
                  <a:pt x="4238" y="4226"/>
                  <a:pt x="4099" y="4354"/>
                </a:cubicBezTo>
                <a:cubicBezTo>
                  <a:pt x="4006" y="4458"/>
                  <a:pt x="3890" y="4539"/>
                  <a:pt x="3774" y="4609"/>
                </a:cubicBezTo>
                <a:cubicBezTo>
                  <a:pt x="3611" y="4702"/>
                  <a:pt x="3437" y="4760"/>
                  <a:pt x="3263" y="4830"/>
                </a:cubicBezTo>
                <a:cubicBezTo>
                  <a:pt x="2938" y="4969"/>
                  <a:pt x="2647" y="4911"/>
                  <a:pt x="2404" y="4922"/>
                </a:cubicBezTo>
                <a:close/>
                <a:moveTo>
                  <a:pt x="4366" y="1602"/>
                </a:moveTo>
                <a:cubicBezTo>
                  <a:pt x="4296" y="1416"/>
                  <a:pt x="4261" y="1277"/>
                  <a:pt x="4191" y="1161"/>
                </a:cubicBezTo>
                <a:cubicBezTo>
                  <a:pt x="4006" y="871"/>
                  <a:pt x="3785" y="627"/>
                  <a:pt x="3541" y="395"/>
                </a:cubicBezTo>
                <a:cubicBezTo>
                  <a:pt x="3460" y="337"/>
                  <a:pt x="3390" y="290"/>
                  <a:pt x="3286" y="290"/>
                </a:cubicBezTo>
                <a:cubicBezTo>
                  <a:pt x="2880" y="302"/>
                  <a:pt x="2473" y="244"/>
                  <a:pt x="2067" y="360"/>
                </a:cubicBezTo>
                <a:cubicBezTo>
                  <a:pt x="1800" y="441"/>
                  <a:pt x="1533" y="499"/>
                  <a:pt x="1301" y="685"/>
                </a:cubicBezTo>
                <a:cubicBezTo>
                  <a:pt x="1115" y="824"/>
                  <a:pt x="952" y="999"/>
                  <a:pt x="790" y="1161"/>
                </a:cubicBezTo>
                <a:cubicBezTo>
                  <a:pt x="662" y="1312"/>
                  <a:pt x="581" y="1486"/>
                  <a:pt x="488" y="1660"/>
                </a:cubicBezTo>
                <a:cubicBezTo>
                  <a:pt x="418" y="1800"/>
                  <a:pt x="384" y="1962"/>
                  <a:pt x="477" y="2136"/>
                </a:cubicBezTo>
                <a:cubicBezTo>
                  <a:pt x="651" y="2078"/>
                  <a:pt x="813" y="2032"/>
                  <a:pt x="952" y="1927"/>
                </a:cubicBezTo>
                <a:cubicBezTo>
                  <a:pt x="1080" y="1846"/>
                  <a:pt x="1219" y="1788"/>
                  <a:pt x="1370" y="1765"/>
                </a:cubicBezTo>
                <a:cubicBezTo>
                  <a:pt x="1707" y="1753"/>
                  <a:pt x="2044" y="1660"/>
                  <a:pt x="2380" y="1683"/>
                </a:cubicBezTo>
                <a:cubicBezTo>
                  <a:pt x="2404" y="1683"/>
                  <a:pt x="2427" y="1683"/>
                  <a:pt x="2462" y="1672"/>
                </a:cubicBezTo>
                <a:cubicBezTo>
                  <a:pt x="2682" y="1579"/>
                  <a:pt x="2903" y="1591"/>
                  <a:pt x="3135" y="1591"/>
                </a:cubicBezTo>
                <a:lnTo>
                  <a:pt x="4041" y="1591"/>
                </a:lnTo>
                <a:cubicBezTo>
                  <a:pt x="4145" y="1614"/>
                  <a:pt x="4238" y="1614"/>
                  <a:pt x="4366" y="1602"/>
                </a:cubicBezTo>
                <a:close/>
                <a:moveTo>
                  <a:pt x="4377" y="2566"/>
                </a:moveTo>
                <a:lnTo>
                  <a:pt x="3286" y="2566"/>
                </a:lnTo>
                <a:cubicBezTo>
                  <a:pt x="3274" y="2566"/>
                  <a:pt x="3251" y="2566"/>
                  <a:pt x="3228" y="2589"/>
                </a:cubicBezTo>
                <a:cubicBezTo>
                  <a:pt x="3054" y="2670"/>
                  <a:pt x="2868" y="2647"/>
                  <a:pt x="2694" y="2659"/>
                </a:cubicBezTo>
                <a:cubicBezTo>
                  <a:pt x="2613" y="2659"/>
                  <a:pt x="2520" y="2647"/>
                  <a:pt x="2450" y="2670"/>
                </a:cubicBezTo>
                <a:cubicBezTo>
                  <a:pt x="2218" y="2763"/>
                  <a:pt x="1974" y="2728"/>
                  <a:pt x="1719" y="2728"/>
                </a:cubicBezTo>
                <a:cubicBezTo>
                  <a:pt x="1637" y="2728"/>
                  <a:pt x="1533" y="2728"/>
                  <a:pt x="1452" y="2763"/>
                </a:cubicBezTo>
                <a:cubicBezTo>
                  <a:pt x="1312" y="2798"/>
                  <a:pt x="1185" y="2821"/>
                  <a:pt x="1057" y="2821"/>
                </a:cubicBezTo>
                <a:cubicBezTo>
                  <a:pt x="906" y="2821"/>
                  <a:pt x="755" y="2844"/>
                  <a:pt x="604" y="2937"/>
                </a:cubicBezTo>
                <a:cubicBezTo>
                  <a:pt x="662" y="3019"/>
                  <a:pt x="697" y="3123"/>
                  <a:pt x="755" y="3181"/>
                </a:cubicBezTo>
                <a:cubicBezTo>
                  <a:pt x="1045" y="3494"/>
                  <a:pt x="1312" y="3820"/>
                  <a:pt x="1719" y="4005"/>
                </a:cubicBezTo>
                <a:cubicBezTo>
                  <a:pt x="1765" y="4017"/>
                  <a:pt x="1800" y="4052"/>
                  <a:pt x="1835" y="4052"/>
                </a:cubicBezTo>
                <a:cubicBezTo>
                  <a:pt x="2090" y="4040"/>
                  <a:pt x="2346" y="4075"/>
                  <a:pt x="2589" y="4005"/>
                </a:cubicBezTo>
                <a:cubicBezTo>
                  <a:pt x="2787" y="3947"/>
                  <a:pt x="2961" y="3866"/>
                  <a:pt x="3135" y="3808"/>
                </a:cubicBezTo>
                <a:cubicBezTo>
                  <a:pt x="3402" y="3727"/>
                  <a:pt x="3634" y="3587"/>
                  <a:pt x="3855" y="3413"/>
                </a:cubicBezTo>
                <a:cubicBezTo>
                  <a:pt x="3913" y="3367"/>
                  <a:pt x="3971" y="3297"/>
                  <a:pt x="4029" y="3239"/>
                </a:cubicBezTo>
                <a:cubicBezTo>
                  <a:pt x="4157" y="3053"/>
                  <a:pt x="4250" y="2833"/>
                  <a:pt x="4377" y="2566"/>
                </a:cubicBezTo>
                <a:close/>
                <a:moveTo>
                  <a:pt x="523" y="2624"/>
                </a:moveTo>
                <a:lnTo>
                  <a:pt x="651" y="2624"/>
                </a:lnTo>
                <a:cubicBezTo>
                  <a:pt x="813" y="2601"/>
                  <a:pt x="964" y="2589"/>
                  <a:pt x="1127" y="2554"/>
                </a:cubicBezTo>
                <a:cubicBezTo>
                  <a:pt x="1173" y="2543"/>
                  <a:pt x="1231" y="2554"/>
                  <a:pt x="1278" y="2531"/>
                </a:cubicBezTo>
                <a:cubicBezTo>
                  <a:pt x="1428" y="2450"/>
                  <a:pt x="1591" y="2473"/>
                  <a:pt x="1754" y="2450"/>
                </a:cubicBezTo>
                <a:cubicBezTo>
                  <a:pt x="1893" y="2450"/>
                  <a:pt x="2044" y="2484"/>
                  <a:pt x="2171" y="2438"/>
                </a:cubicBezTo>
                <a:cubicBezTo>
                  <a:pt x="2357" y="2380"/>
                  <a:pt x="2555" y="2392"/>
                  <a:pt x="2752" y="2380"/>
                </a:cubicBezTo>
                <a:cubicBezTo>
                  <a:pt x="2845" y="2380"/>
                  <a:pt x="2938" y="2380"/>
                  <a:pt x="3019" y="2334"/>
                </a:cubicBezTo>
                <a:cubicBezTo>
                  <a:pt x="3135" y="2276"/>
                  <a:pt x="3251" y="2276"/>
                  <a:pt x="3379" y="2276"/>
                </a:cubicBezTo>
                <a:lnTo>
                  <a:pt x="4087" y="2276"/>
                </a:lnTo>
                <a:lnTo>
                  <a:pt x="4250" y="2276"/>
                </a:lnTo>
                <a:cubicBezTo>
                  <a:pt x="4308" y="2264"/>
                  <a:pt x="4366" y="2299"/>
                  <a:pt x="4412" y="2217"/>
                </a:cubicBezTo>
                <a:cubicBezTo>
                  <a:pt x="4412" y="2194"/>
                  <a:pt x="4389" y="2159"/>
                  <a:pt x="4389" y="2136"/>
                </a:cubicBezTo>
                <a:cubicBezTo>
                  <a:pt x="4354" y="1950"/>
                  <a:pt x="4238" y="1869"/>
                  <a:pt x="4029" y="1892"/>
                </a:cubicBezTo>
                <a:cubicBezTo>
                  <a:pt x="3657" y="1904"/>
                  <a:pt x="3274" y="1892"/>
                  <a:pt x="2903" y="1892"/>
                </a:cubicBezTo>
                <a:cubicBezTo>
                  <a:pt x="2810" y="1892"/>
                  <a:pt x="2729" y="1892"/>
                  <a:pt x="2647" y="1916"/>
                </a:cubicBezTo>
                <a:cubicBezTo>
                  <a:pt x="2508" y="1974"/>
                  <a:pt x="2346" y="1974"/>
                  <a:pt x="2206" y="1962"/>
                </a:cubicBezTo>
                <a:cubicBezTo>
                  <a:pt x="2044" y="1962"/>
                  <a:pt x="1881" y="1962"/>
                  <a:pt x="1719" y="2020"/>
                </a:cubicBezTo>
                <a:cubicBezTo>
                  <a:pt x="1684" y="2032"/>
                  <a:pt x="1626" y="2043"/>
                  <a:pt x="1579" y="2043"/>
                </a:cubicBezTo>
                <a:cubicBezTo>
                  <a:pt x="1347" y="2043"/>
                  <a:pt x="1138" y="2136"/>
                  <a:pt x="941" y="2217"/>
                </a:cubicBezTo>
                <a:cubicBezTo>
                  <a:pt x="778" y="2276"/>
                  <a:pt x="616" y="2368"/>
                  <a:pt x="465" y="2438"/>
                </a:cubicBezTo>
                <a:cubicBezTo>
                  <a:pt x="465" y="2496"/>
                  <a:pt x="488" y="2554"/>
                  <a:pt x="523" y="2624"/>
                </a:cubicBezTo>
                <a:close/>
                <a:moveTo>
                  <a:pt x="430" y="3320"/>
                </a:moveTo>
                <a:cubicBezTo>
                  <a:pt x="384" y="3378"/>
                  <a:pt x="430" y="3413"/>
                  <a:pt x="430" y="3436"/>
                </a:cubicBezTo>
                <a:cubicBezTo>
                  <a:pt x="442" y="3483"/>
                  <a:pt x="465" y="3506"/>
                  <a:pt x="477" y="3553"/>
                </a:cubicBezTo>
                <a:cubicBezTo>
                  <a:pt x="488" y="3599"/>
                  <a:pt x="488" y="3645"/>
                  <a:pt x="500" y="3669"/>
                </a:cubicBezTo>
                <a:cubicBezTo>
                  <a:pt x="581" y="3820"/>
                  <a:pt x="651" y="3959"/>
                  <a:pt x="767" y="4087"/>
                </a:cubicBezTo>
                <a:cubicBezTo>
                  <a:pt x="1057" y="4400"/>
                  <a:pt x="1417" y="4528"/>
                  <a:pt x="1800" y="4655"/>
                </a:cubicBezTo>
                <a:lnTo>
                  <a:pt x="2868" y="4655"/>
                </a:lnTo>
                <a:cubicBezTo>
                  <a:pt x="2880" y="4655"/>
                  <a:pt x="2880" y="4655"/>
                  <a:pt x="2903" y="4644"/>
                </a:cubicBezTo>
                <a:cubicBezTo>
                  <a:pt x="3147" y="4539"/>
                  <a:pt x="3390" y="4458"/>
                  <a:pt x="3623" y="4319"/>
                </a:cubicBezTo>
                <a:cubicBezTo>
                  <a:pt x="3948" y="4145"/>
                  <a:pt x="4145" y="3854"/>
                  <a:pt x="4296" y="3483"/>
                </a:cubicBezTo>
                <a:cubicBezTo>
                  <a:pt x="4238" y="3506"/>
                  <a:pt x="4203" y="3506"/>
                  <a:pt x="4191" y="3529"/>
                </a:cubicBezTo>
                <a:cubicBezTo>
                  <a:pt x="4087" y="3611"/>
                  <a:pt x="3982" y="3703"/>
                  <a:pt x="3866" y="3773"/>
                </a:cubicBezTo>
                <a:cubicBezTo>
                  <a:pt x="3715" y="3878"/>
                  <a:pt x="3576" y="3994"/>
                  <a:pt x="3390" y="4052"/>
                </a:cubicBezTo>
                <a:cubicBezTo>
                  <a:pt x="3263" y="4087"/>
                  <a:pt x="3135" y="4145"/>
                  <a:pt x="2984" y="4191"/>
                </a:cubicBezTo>
                <a:cubicBezTo>
                  <a:pt x="2798" y="4261"/>
                  <a:pt x="2613" y="4354"/>
                  <a:pt x="2404" y="4354"/>
                </a:cubicBezTo>
                <a:lnTo>
                  <a:pt x="1823" y="4354"/>
                </a:lnTo>
                <a:cubicBezTo>
                  <a:pt x="1754" y="4354"/>
                  <a:pt x="1684" y="4354"/>
                  <a:pt x="1626" y="4307"/>
                </a:cubicBezTo>
                <a:cubicBezTo>
                  <a:pt x="1370" y="4168"/>
                  <a:pt x="1127" y="4029"/>
                  <a:pt x="929" y="3820"/>
                </a:cubicBezTo>
                <a:cubicBezTo>
                  <a:pt x="778" y="3645"/>
                  <a:pt x="604" y="3483"/>
                  <a:pt x="430" y="3320"/>
                </a:cubicBezTo>
                <a:close/>
              </a:path>
            </a:pathLst>
          </a:custGeom>
          <a:solidFill>
            <a:srgbClr val="0088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72" name="Google Shape;872;p16"/>
          <p:cNvGrpSpPr/>
          <p:nvPr/>
        </p:nvGrpSpPr>
        <p:grpSpPr>
          <a:xfrm rot="-714897">
            <a:off x="6205882" y="4634928"/>
            <a:ext cx="883118" cy="855931"/>
            <a:chOff x="852825" y="3133350"/>
            <a:chExt cx="216825" cy="210150"/>
          </a:xfrm>
        </p:grpSpPr>
        <p:sp>
          <p:nvSpPr>
            <p:cNvPr id="873" name="Google Shape;873;p16"/>
            <p:cNvSpPr/>
            <p:nvPr/>
          </p:nvSpPr>
          <p:spPr>
            <a:xfrm>
              <a:off x="852825" y="3133350"/>
              <a:ext cx="216825" cy="210150"/>
            </a:xfrm>
            <a:custGeom>
              <a:rect b="b" l="l" r="r" t="t"/>
              <a:pathLst>
                <a:path extrusionOk="0" h="8406" w="8673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6"/>
            <p:cNvSpPr/>
            <p:nvPr/>
          </p:nvSpPr>
          <p:spPr>
            <a:xfrm>
              <a:off x="918700" y="3216650"/>
              <a:ext cx="82450" cy="81275"/>
            </a:xfrm>
            <a:custGeom>
              <a:rect b="b" l="l" r="r" t="t"/>
              <a:pathLst>
                <a:path extrusionOk="0" h="3251" w="3298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2">
  <p:cSld name="ONE_COLUMN_TEXT_2">
    <p:bg>
      <p:bgPr>
        <a:solidFill>
          <a:schemeClr val="accen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7"/>
          <p:cNvSpPr txBox="1"/>
          <p:nvPr>
            <p:ph idx="1" type="subTitle"/>
          </p:nvPr>
        </p:nvSpPr>
        <p:spPr>
          <a:xfrm>
            <a:off x="4937808" y="2241096"/>
            <a:ext cx="3054000" cy="14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77" name="Google Shape;877;p17"/>
          <p:cNvSpPr txBox="1"/>
          <p:nvPr>
            <p:ph type="ctrTitle"/>
          </p:nvPr>
        </p:nvSpPr>
        <p:spPr>
          <a:xfrm>
            <a:off x="5004401" y="1706058"/>
            <a:ext cx="29169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878" name="Google Shape;878;p17"/>
          <p:cNvGrpSpPr/>
          <p:nvPr/>
        </p:nvGrpSpPr>
        <p:grpSpPr>
          <a:xfrm rot="4523173">
            <a:off x="8060647" y="-226206"/>
            <a:ext cx="726710" cy="280238"/>
            <a:chOff x="1154075" y="3734125"/>
            <a:chExt cx="201750" cy="77800"/>
          </a:xfrm>
        </p:grpSpPr>
        <p:sp>
          <p:nvSpPr>
            <p:cNvPr id="879" name="Google Shape;879;p17"/>
            <p:cNvSpPr/>
            <p:nvPr/>
          </p:nvSpPr>
          <p:spPr>
            <a:xfrm>
              <a:off x="1154075" y="3734125"/>
              <a:ext cx="201750" cy="77800"/>
            </a:xfrm>
            <a:custGeom>
              <a:rect b="b" l="l" r="r" t="t"/>
              <a:pathLst>
                <a:path extrusionOk="0" h="3112" w="8070">
                  <a:moveTo>
                    <a:pt x="3925" y="1"/>
                  </a:moveTo>
                  <a:lnTo>
                    <a:pt x="6072" y="1"/>
                  </a:lnTo>
                  <a:cubicBezTo>
                    <a:pt x="6351" y="1"/>
                    <a:pt x="6618" y="59"/>
                    <a:pt x="6885" y="140"/>
                  </a:cubicBezTo>
                  <a:cubicBezTo>
                    <a:pt x="7001" y="186"/>
                    <a:pt x="7117" y="210"/>
                    <a:pt x="7233" y="256"/>
                  </a:cubicBezTo>
                  <a:cubicBezTo>
                    <a:pt x="7245" y="256"/>
                    <a:pt x="7280" y="268"/>
                    <a:pt x="7291" y="268"/>
                  </a:cubicBezTo>
                  <a:cubicBezTo>
                    <a:pt x="7535" y="500"/>
                    <a:pt x="7872" y="639"/>
                    <a:pt x="7988" y="1011"/>
                  </a:cubicBezTo>
                  <a:cubicBezTo>
                    <a:pt x="8058" y="1243"/>
                    <a:pt x="8069" y="1475"/>
                    <a:pt x="8011" y="1707"/>
                  </a:cubicBezTo>
                  <a:cubicBezTo>
                    <a:pt x="7965" y="1916"/>
                    <a:pt x="7872" y="2113"/>
                    <a:pt x="7767" y="2299"/>
                  </a:cubicBezTo>
                  <a:cubicBezTo>
                    <a:pt x="7744" y="2380"/>
                    <a:pt x="7663" y="2438"/>
                    <a:pt x="7593" y="2473"/>
                  </a:cubicBezTo>
                  <a:cubicBezTo>
                    <a:pt x="7466" y="2566"/>
                    <a:pt x="7338" y="2624"/>
                    <a:pt x="7187" y="2694"/>
                  </a:cubicBezTo>
                  <a:cubicBezTo>
                    <a:pt x="7024" y="2787"/>
                    <a:pt x="6850" y="2868"/>
                    <a:pt x="6664" y="2845"/>
                  </a:cubicBezTo>
                  <a:cubicBezTo>
                    <a:pt x="6641" y="2845"/>
                    <a:pt x="6606" y="2845"/>
                    <a:pt x="6572" y="2856"/>
                  </a:cubicBezTo>
                  <a:cubicBezTo>
                    <a:pt x="6363" y="2961"/>
                    <a:pt x="6107" y="2926"/>
                    <a:pt x="5875" y="2926"/>
                  </a:cubicBezTo>
                  <a:cubicBezTo>
                    <a:pt x="5724" y="2926"/>
                    <a:pt x="5562" y="2926"/>
                    <a:pt x="5399" y="2984"/>
                  </a:cubicBezTo>
                  <a:cubicBezTo>
                    <a:pt x="5318" y="3019"/>
                    <a:pt x="5202" y="3019"/>
                    <a:pt x="5097" y="3019"/>
                  </a:cubicBezTo>
                  <a:cubicBezTo>
                    <a:pt x="4853" y="3031"/>
                    <a:pt x="4586" y="2984"/>
                    <a:pt x="4343" y="3089"/>
                  </a:cubicBezTo>
                  <a:cubicBezTo>
                    <a:pt x="4331" y="3100"/>
                    <a:pt x="4296" y="3089"/>
                    <a:pt x="4285" y="3089"/>
                  </a:cubicBezTo>
                  <a:cubicBezTo>
                    <a:pt x="3820" y="3089"/>
                    <a:pt x="3344" y="3112"/>
                    <a:pt x="2880" y="3077"/>
                  </a:cubicBezTo>
                  <a:cubicBezTo>
                    <a:pt x="2566" y="3042"/>
                    <a:pt x="2253" y="2984"/>
                    <a:pt x="1963" y="2880"/>
                  </a:cubicBezTo>
                  <a:cubicBezTo>
                    <a:pt x="1789" y="2822"/>
                    <a:pt x="1614" y="2764"/>
                    <a:pt x="1429" y="2752"/>
                  </a:cubicBezTo>
                  <a:cubicBezTo>
                    <a:pt x="1347" y="2752"/>
                    <a:pt x="1266" y="2705"/>
                    <a:pt x="1197" y="2682"/>
                  </a:cubicBezTo>
                  <a:cubicBezTo>
                    <a:pt x="988" y="2613"/>
                    <a:pt x="790" y="2555"/>
                    <a:pt x="593" y="2450"/>
                  </a:cubicBezTo>
                  <a:cubicBezTo>
                    <a:pt x="233" y="2276"/>
                    <a:pt x="12" y="2009"/>
                    <a:pt x="36" y="1591"/>
                  </a:cubicBezTo>
                  <a:lnTo>
                    <a:pt x="36" y="1475"/>
                  </a:lnTo>
                  <a:cubicBezTo>
                    <a:pt x="1" y="1115"/>
                    <a:pt x="175" y="825"/>
                    <a:pt x="407" y="581"/>
                  </a:cubicBezTo>
                  <a:cubicBezTo>
                    <a:pt x="581" y="384"/>
                    <a:pt x="790" y="244"/>
                    <a:pt x="1046" y="186"/>
                  </a:cubicBezTo>
                  <a:cubicBezTo>
                    <a:pt x="1092" y="175"/>
                    <a:pt x="1150" y="175"/>
                    <a:pt x="1197" y="140"/>
                  </a:cubicBezTo>
                  <a:cubicBezTo>
                    <a:pt x="1371" y="24"/>
                    <a:pt x="1556" y="24"/>
                    <a:pt x="1754" y="24"/>
                  </a:cubicBezTo>
                  <a:cubicBezTo>
                    <a:pt x="2474" y="1"/>
                    <a:pt x="3193" y="1"/>
                    <a:pt x="3925" y="1"/>
                  </a:cubicBezTo>
                  <a:close/>
                  <a:moveTo>
                    <a:pt x="4412" y="2647"/>
                  </a:moveTo>
                  <a:lnTo>
                    <a:pt x="4122" y="2647"/>
                  </a:lnTo>
                  <a:lnTo>
                    <a:pt x="3240" y="2647"/>
                  </a:lnTo>
                  <a:cubicBezTo>
                    <a:pt x="3054" y="2647"/>
                    <a:pt x="2880" y="2566"/>
                    <a:pt x="2706" y="2555"/>
                  </a:cubicBezTo>
                  <a:cubicBezTo>
                    <a:pt x="2659" y="2555"/>
                    <a:pt x="2601" y="2508"/>
                    <a:pt x="2590" y="2462"/>
                  </a:cubicBezTo>
                  <a:cubicBezTo>
                    <a:pt x="2508" y="2346"/>
                    <a:pt x="2427" y="2241"/>
                    <a:pt x="2427" y="2102"/>
                  </a:cubicBezTo>
                  <a:cubicBezTo>
                    <a:pt x="2427" y="1672"/>
                    <a:pt x="2369" y="1243"/>
                    <a:pt x="2532" y="825"/>
                  </a:cubicBezTo>
                  <a:cubicBezTo>
                    <a:pt x="2566" y="697"/>
                    <a:pt x="2648" y="616"/>
                    <a:pt x="2787" y="604"/>
                  </a:cubicBezTo>
                  <a:cubicBezTo>
                    <a:pt x="2880" y="593"/>
                    <a:pt x="2973" y="593"/>
                    <a:pt x="3066" y="593"/>
                  </a:cubicBezTo>
                  <a:cubicBezTo>
                    <a:pt x="3646" y="593"/>
                    <a:pt x="4227" y="569"/>
                    <a:pt x="4819" y="569"/>
                  </a:cubicBezTo>
                  <a:cubicBezTo>
                    <a:pt x="4877" y="569"/>
                    <a:pt x="4923" y="558"/>
                    <a:pt x="4981" y="569"/>
                  </a:cubicBezTo>
                  <a:cubicBezTo>
                    <a:pt x="5051" y="593"/>
                    <a:pt x="5120" y="616"/>
                    <a:pt x="5167" y="662"/>
                  </a:cubicBezTo>
                  <a:cubicBezTo>
                    <a:pt x="5271" y="778"/>
                    <a:pt x="5353" y="906"/>
                    <a:pt x="5353" y="1069"/>
                  </a:cubicBezTo>
                  <a:lnTo>
                    <a:pt x="5353" y="2055"/>
                  </a:lnTo>
                  <a:cubicBezTo>
                    <a:pt x="5353" y="2113"/>
                    <a:pt x="5341" y="2183"/>
                    <a:pt x="5306" y="2230"/>
                  </a:cubicBezTo>
                  <a:cubicBezTo>
                    <a:pt x="5155" y="2369"/>
                    <a:pt x="5016" y="2555"/>
                    <a:pt x="4772" y="2566"/>
                  </a:cubicBezTo>
                  <a:cubicBezTo>
                    <a:pt x="4749" y="2566"/>
                    <a:pt x="4703" y="2589"/>
                    <a:pt x="4656" y="2601"/>
                  </a:cubicBezTo>
                  <a:lnTo>
                    <a:pt x="4714" y="2659"/>
                  </a:lnTo>
                  <a:cubicBezTo>
                    <a:pt x="4970" y="2682"/>
                    <a:pt x="5225" y="2717"/>
                    <a:pt x="5469" y="2601"/>
                  </a:cubicBezTo>
                  <a:cubicBezTo>
                    <a:pt x="5515" y="2589"/>
                    <a:pt x="5573" y="2578"/>
                    <a:pt x="5620" y="2578"/>
                  </a:cubicBezTo>
                  <a:cubicBezTo>
                    <a:pt x="5933" y="2566"/>
                    <a:pt x="6270" y="2601"/>
                    <a:pt x="6595" y="2508"/>
                  </a:cubicBezTo>
                  <a:cubicBezTo>
                    <a:pt x="6839" y="2543"/>
                    <a:pt x="7036" y="2392"/>
                    <a:pt x="7245" y="2299"/>
                  </a:cubicBezTo>
                  <a:cubicBezTo>
                    <a:pt x="7442" y="2218"/>
                    <a:pt x="7558" y="2055"/>
                    <a:pt x="7616" y="1846"/>
                  </a:cubicBezTo>
                  <a:cubicBezTo>
                    <a:pt x="7663" y="1695"/>
                    <a:pt x="7767" y="1533"/>
                    <a:pt x="7733" y="1347"/>
                  </a:cubicBezTo>
                  <a:cubicBezTo>
                    <a:pt x="7709" y="1150"/>
                    <a:pt x="7663" y="953"/>
                    <a:pt x="7500" y="825"/>
                  </a:cubicBezTo>
                  <a:cubicBezTo>
                    <a:pt x="7315" y="674"/>
                    <a:pt x="7129" y="511"/>
                    <a:pt x="6885" y="442"/>
                  </a:cubicBezTo>
                  <a:cubicBezTo>
                    <a:pt x="6595" y="360"/>
                    <a:pt x="6305" y="268"/>
                    <a:pt x="5980" y="268"/>
                  </a:cubicBezTo>
                  <a:cubicBezTo>
                    <a:pt x="4586" y="268"/>
                    <a:pt x="3193" y="256"/>
                    <a:pt x="1800" y="256"/>
                  </a:cubicBezTo>
                  <a:cubicBezTo>
                    <a:pt x="1614" y="256"/>
                    <a:pt x="1440" y="244"/>
                    <a:pt x="1278" y="384"/>
                  </a:cubicBezTo>
                  <a:cubicBezTo>
                    <a:pt x="1255" y="418"/>
                    <a:pt x="1197" y="430"/>
                    <a:pt x="1138" y="442"/>
                  </a:cubicBezTo>
                  <a:cubicBezTo>
                    <a:pt x="848" y="558"/>
                    <a:pt x="581" y="709"/>
                    <a:pt x="465" y="1022"/>
                  </a:cubicBezTo>
                  <a:cubicBezTo>
                    <a:pt x="454" y="1069"/>
                    <a:pt x="419" y="1092"/>
                    <a:pt x="395" y="1127"/>
                  </a:cubicBezTo>
                  <a:cubicBezTo>
                    <a:pt x="337" y="1196"/>
                    <a:pt x="326" y="1266"/>
                    <a:pt x="326" y="1359"/>
                  </a:cubicBezTo>
                  <a:lnTo>
                    <a:pt x="326" y="1579"/>
                  </a:lnTo>
                  <a:cubicBezTo>
                    <a:pt x="326" y="1893"/>
                    <a:pt x="454" y="2055"/>
                    <a:pt x="755" y="2171"/>
                  </a:cubicBezTo>
                  <a:cubicBezTo>
                    <a:pt x="860" y="2195"/>
                    <a:pt x="941" y="2241"/>
                    <a:pt x="1046" y="2288"/>
                  </a:cubicBezTo>
                  <a:cubicBezTo>
                    <a:pt x="1173" y="2334"/>
                    <a:pt x="1313" y="2404"/>
                    <a:pt x="1452" y="2415"/>
                  </a:cubicBezTo>
                  <a:cubicBezTo>
                    <a:pt x="1893" y="2473"/>
                    <a:pt x="2276" y="2694"/>
                    <a:pt x="2729" y="2705"/>
                  </a:cubicBezTo>
                  <a:cubicBezTo>
                    <a:pt x="2891" y="2798"/>
                    <a:pt x="3066" y="2775"/>
                    <a:pt x="3240" y="2775"/>
                  </a:cubicBezTo>
                  <a:lnTo>
                    <a:pt x="4006" y="2775"/>
                  </a:lnTo>
                  <a:cubicBezTo>
                    <a:pt x="4099" y="2775"/>
                    <a:pt x="4169" y="2775"/>
                    <a:pt x="4250" y="2764"/>
                  </a:cubicBezTo>
                  <a:cubicBezTo>
                    <a:pt x="4319" y="2740"/>
                    <a:pt x="4343" y="2705"/>
                    <a:pt x="4412" y="2647"/>
                  </a:cubicBezTo>
                  <a:close/>
                  <a:moveTo>
                    <a:pt x="2810" y="2241"/>
                  </a:moveTo>
                  <a:cubicBezTo>
                    <a:pt x="2950" y="2276"/>
                    <a:pt x="3077" y="2334"/>
                    <a:pt x="3217" y="2334"/>
                  </a:cubicBezTo>
                  <a:cubicBezTo>
                    <a:pt x="3576" y="2346"/>
                    <a:pt x="3925" y="2346"/>
                    <a:pt x="4285" y="2346"/>
                  </a:cubicBezTo>
                  <a:cubicBezTo>
                    <a:pt x="4436" y="2346"/>
                    <a:pt x="4586" y="2299"/>
                    <a:pt x="4737" y="2264"/>
                  </a:cubicBezTo>
                  <a:cubicBezTo>
                    <a:pt x="4935" y="2206"/>
                    <a:pt x="5051" y="2044"/>
                    <a:pt x="5051" y="1823"/>
                  </a:cubicBezTo>
                  <a:lnTo>
                    <a:pt x="5051" y="1185"/>
                  </a:lnTo>
                  <a:cubicBezTo>
                    <a:pt x="5051" y="941"/>
                    <a:pt x="4970" y="871"/>
                    <a:pt x="4726" y="871"/>
                  </a:cubicBezTo>
                  <a:lnTo>
                    <a:pt x="2984" y="871"/>
                  </a:lnTo>
                  <a:cubicBezTo>
                    <a:pt x="2938" y="871"/>
                    <a:pt x="2903" y="883"/>
                    <a:pt x="2868" y="883"/>
                  </a:cubicBezTo>
                  <a:cubicBezTo>
                    <a:pt x="2694" y="1243"/>
                    <a:pt x="2729" y="1626"/>
                    <a:pt x="2741" y="1997"/>
                  </a:cubicBezTo>
                  <a:cubicBezTo>
                    <a:pt x="2717" y="2067"/>
                    <a:pt x="2775" y="2160"/>
                    <a:pt x="2810" y="2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7"/>
            <p:cNvSpPr/>
            <p:nvPr/>
          </p:nvSpPr>
          <p:spPr>
            <a:xfrm>
              <a:off x="1260300" y="3765475"/>
              <a:ext cx="8450" cy="6400"/>
            </a:xfrm>
            <a:custGeom>
              <a:rect b="b" l="l" r="r" t="t"/>
              <a:pathLst>
                <a:path extrusionOk="0" h="256" w="338">
                  <a:moveTo>
                    <a:pt x="210" y="24"/>
                  </a:moveTo>
                  <a:cubicBezTo>
                    <a:pt x="221" y="24"/>
                    <a:pt x="268" y="24"/>
                    <a:pt x="279" y="35"/>
                  </a:cubicBezTo>
                  <a:cubicBezTo>
                    <a:pt x="314" y="58"/>
                    <a:pt x="337" y="93"/>
                    <a:pt x="337" y="116"/>
                  </a:cubicBezTo>
                  <a:cubicBezTo>
                    <a:pt x="337" y="151"/>
                    <a:pt x="326" y="209"/>
                    <a:pt x="291" y="221"/>
                  </a:cubicBezTo>
                  <a:cubicBezTo>
                    <a:pt x="256" y="256"/>
                    <a:pt x="210" y="256"/>
                    <a:pt x="152" y="256"/>
                  </a:cubicBezTo>
                  <a:cubicBezTo>
                    <a:pt x="59" y="256"/>
                    <a:pt x="1" y="174"/>
                    <a:pt x="1" y="116"/>
                  </a:cubicBezTo>
                  <a:cubicBezTo>
                    <a:pt x="1" y="58"/>
                    <a:pt x="82" y="24"/>
                    <a:pt x="163" y="0"/>
                  </a:cubicBezTo>
                  <a:cubicBezTo>
                    <a:pt x="187" y="24"/>
                    <a:pt x="198" y="24"/>
                    <a:pt x="210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7"/>
            <p:cNvSpPr/>
            <p:nvPr/>
          </p:nvSpPr>
          <p:spPr>
            <a:xfrm>
              <a:off x="1248125" y="3760250"/>
              <a:ext cx="9025" cy="6400"/>
            </a:xfrm>
            <a:custGeom>
              <a:rect b="b" l="l" r="r" t="t"/>
              <a:pathLst>
                <a:path extrusionOk="0" h="256" w="361">
                  <a:moveTo>
                    <a:pt x="221" y="0"/>
                  </a:moveTo>
                  <a:cubicBezTo>
                    <a:pt x="244" y="0"/>
                    <a:pt x="279" y="12"/>
                    <a:pt x="290" y="24"/>
                  </a:cubicBezTo>
                  <a:cubicBezTo>
                    <a:pt x="337" y="58"/>
                    <a:pt x="360" y="140"/>
                    <a:pt x="337" y="186"/>
                  </a:cubicBezTo>
                  <a:cubicBezTo>
                    <a:pt x="302" y="233"/>
                    <a:pt x="267" y="256"/>
                    <a:pt x="209" y="244"/>
                  </a:cubicBezTo>
                  <a:cubicBezTo>
                    <a:pt x="186" y="244"/>
                    <a:pt x="163" y="233"/>
                    <a:pt x="151" y="209"/>
                  </a:cubicBezTo>
                  <a:cubicBezTo>
                    <a:pt x="35" y="175"/>
                    <a:pt x="0" y="105"/>
                    <a:pt x="12" y="70"/>
                  </a:cubicBezTo>
                  <a:cubicBezTo>
                    <a:pt x="58" y="0"/>
                    <a:pt x="128" y="12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7"/>
            <p:cNvSpPr/>
            <p:nvPr/>
          </p:nvSpPr>
          <p:spPr>
            <a:xfrm>
              <a:off x="1237675" y="3776500"/>
              <a:ext cx="7275" cy="6125"/>
            </a:xfrm>
            <a:custGeom>
              <a:rect b="b" l="l" r="r" t="t"/>
              <a:pathLst>
                <a:path extrusionOk="0" h="245" w="291">
                  <a:moveTo>
                    <a:pt x="128" y="0"/>
                  </a:moveTo>
                  <a:cubicBezTo>
                    <a:pt x="174" y="12"/>
                    <a:pt x="232" y="24"/>
                    <a:pt x="256" y="59"/>
                  </a:cubicBezTo>
                  <a:cubicBezTo>
                    <a:pt x="267" y="70"/>
                    <a:pt x="290" y="140"/>
                    <a:pt x="256" y="163"/>
                  </a:cubicBezTo>
                  <a:cubicBezTo>
                    <a:pt x="198" y="244"/>
                    <a:pt x="70" y="244"/>
                    <a:pt x="12" y="163"/>
                  </a:cubicBezTo>
                  <a:cubicBezTo>
                    <a:pt x="0" y="128"/>
                    <a:pt x="0" y="70"/>
                    <a:pt x="23" y="59"/>
                  </a:cubicBezTo>
                  <a:cubicBezTo>
                    <a:pt x="47" y="47"/>
                    <a:pt x="82" y="24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7"/>
            <p:cNvSpPr/>
            <p:nvPr/>
          </p:nvSpPr>
          <p:spPr>
            <a:xfrm>
              <a:off x="1231000" y="3764600"/>
              <a:ext cx="7275" cy="5250"/>
            </a:xfrm>
            <a:custGeom>
              <a:rect b="b" l="l" r="r" t="t"/>
              <a:pathLst>
                <a:path extrusionOk="0" h="210" w="291">
                  <a:moveTo>
                    <a:pt x="105" y="209"/>
                  </a:moveTo>
                  <a:cubicBezTo>
                    <a:pt x="81" y="186"/>
                    <a:pt x="35" y="151"/>
                    <a:pt x="12" y="128"/>
                  </a:cubicBezTo>
                  <a:cubicBezTo>
                    <a:pt x="0" y="70"/>
                    <a:pt x="35" y="24"/>
                    <a:pt x="93" y="12"/>
                  </a:cubicBezTo>
                  <a:cubicBezTo>
                    <a:pt x="128" y="1"/>
                    <a:pt x="186" y="1"/>
                    <a:pt x="232" y="12"/>
                  </a:cubicBezTo>
                  <a:cubicBezTo>
                    <a:pt x="267" y="12"/>
                    <a:pt x="290" y="59"/>
                    <a:pt x="290" y="70"/>
                  </a:cubicBezTo>
                  <a:cubicBezTo>
                    <a:pt x="290" y="93"/>
                    <a:pt x="279" y="140"/>
                    <a:pt x="244" y="175"/>
                  </a:cubicBezTo>
                  <a:cubicBezTo>
                    <a:pt x="209" y="198"/>
                    <a:pt x="163" y="198"/>
                    <a:pt x="105" y="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7"/>
            <p:cNvSpPr/>
            <p:nvPr/>
          </p:nvSpPr>
          <p:spPr>
            <a:xfrm>
              <a:off x="1248400" y="3769825"/>
              <a:ext cx="7875" cy="6700"/>
            </a:xfrm>
            <a:custGeom>
              <a:rect b="b" l="l" r="r" t="t"/>
              <a:pathLst>
                <a:path extrusionOk="0" h="268" w="315">
                  <a:moveTo>
                    <a:pt x="1" y="140"/>
                  </a:moveTo>
                  <a:cubicBezTo>
                    <a:pt x="59" y="24"/>
                    <a:pt x="163" y="0"/>
                    <a:pt x="268" y="47"/>
                  </a:cubicBezTo>
                  <a:cubicBezTo>
                    <a:pt x="291" y="59"/>
                    <a:pt x="314" y="105"/>
                    <a:pt x="314" y="151"/>
                  </a:cubicBezTo>
                  <a:cubicBezTo>
                    <a:pt x="314" y="163"/>
                    <a:pt x="279" y="209"/>
                    <a:pt x="268" y="221"/>
                  </a:cubicBezTo>
                  <a:cubicBezTo>
                    <a:pt x="163" y="267"/>
                    <a:pt x="59" y="244"/>
                    <a:pt x="1" y="1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7"/>
            <p:cNvSpPr/>
            <p:nvPr/>
          </p:nvSpPr>
          <p:spPr>
            <a:xfrm>
              <a:off x="1256250" y="3784325"/>
              <a:ext cx="4375" cy="5850"/>
            </a:xfrm>
            <a:custGeom>
              <a:rect b="b" l="l" r="r" t="t"/>
              <a:pathLst>
                <a:path extrusionOk="0" h="234" w="175">
                  <a:moveTo>
                    <a:pt x="70" y="233"/>
                  </a:moveTo>
                  <a:cubicBezTo>
                    <a:pt x="35" y="175"/>
                    <a:pt x="12" y="140"/>
                    <a:pt x="0" y="94"/>
                  </a:cubicBezTo>
                  <a:cubicBezTo>
                    <a:pt x="0" y="47"/>
                    <a:pt x="58" y="1"/>
                    <a:pt x="93" y="24"/>
                  </a:cubicBezTo>
                  <a:cubicBezTo>
                    <a:pt x="151" y="36"/>
                    <a:pt x="174" y="94"/>
                    <a:pt x="151" y="140"/>
                  </a:cubicBezTo>
                  <a:cubicBezTo>
                    <a:pt x="140" y="163"/>
                    <a:pt x="105" y="198"/>
                    <a:pt x="70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6" name="Google Shape;886;p17"/>
          <p:cNvGrpSpPr/>
          <p:nvPr/>
        </p:nvGrpSpPr>
        <p:grpSpPr>
          <a:xfrm rot="-2084963">
            <a:off x="6461954" y="-103695"/>
            <a:ext cx="1670611" cy="1197127"/>
            <a:chOff x="692625" y="2569725"/>
            <a:chExt cx="463800" cy="332350"/>
          </a:xfrm>
        </p:grpSpPr>
        <p:sp>
          <p:nvSpPr>
            <p:cNvPr id="887" name="Google Shape;887;p17"/>
            <p:cNvSpPr/>
            <p:nvPr/>
          </p:nvSpPr>
          <p:spPr>
            <a:xfrm>
              <a:off x="692625" y="2569725"/>
              <a:ext cx="463800" cy="332350"/>
            </a:xfrm>
            <a:custGeom>
              <a:rect b="b" l="l" r="r" t="t"/>
              <a:pathLst>
                <a:path extrusionOk="0" h="13294" w="18552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7"/>
            <p:cNvSpPr/>
            <p:nvPr/>
          </p:nvSpPr>
          <p:spPr>
            <a:xfrm>
              <a:off x="1086750" y="2833825"/>
              <a:ext cx="45300" cy="43000"/>
            </a:xfrm>
            <a:custGeom>
              <a:rect b="b" l="l" r="r" t="t"/>
              <a:pathLst>
                <a:path extrusionOk="0" h="1720" w="1812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9" name="Google Shape;889;p17"/>
          <p:cNvGrpSpPr/>
          <p:nvPr/>
        </p:nvGrpSpPr>
        <p:grpSpPr>
          <a:xfrm rot="-1062273">
            <a:off x="8878022" y="229689"/>
            <a:ext cx="384784" cy="1297441"/>
            <a:chOff x="954700" y="3672025"/>
            <a:chExt cx="106825" cy="360200"/>
          </a:xfrm>
        </p:grpSpPr>
        <p:sp>
          <p:nvSpPr>
            <p:cNvPr id="890" name="Google Shape;890;p17"/>
            <p:cNvSpPr/>
            <p:nvPr/>
          </p:nvSpPr>
          <p:spPr>
            <a:xfrm>
              <a:off x="954700" y="3672025"/>
              <a:ext cx="106825" cy="360200"/>
            </a:xfrm>
            <a:custGeom>
              <a:rect b="b" l="l" r="r" t="t"/>
              <a:pathLst>
                <a:path extrusionOk="0" h="14408" w="4273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7"/>
            <p:cNvSpPr/>
            <p:nvPr/>
          </p:nvSpPr>
          <p:spPr>
            <a:xfrm>
              <a:off x="1014200" y="3903325"/>
              <a:ext cx="13375" cy="6700"/>
            </a:xfrm>
            <a:custGeom>
              <a:rect b="b" l="l" r="r" t="t"/>
              <a:pathLst>
                <a:path extrusionOk="0" h="268" w="535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7"/>
            <p:cNvSpPr/>
            <p:nvPr/>
          </p:nvSpPr>
          <p:spPr>
            <a:xfrm>
              <a:off x="1013025" y="3887075"/>
              <a:ext cx="12800" cy="7575"/>
            </a:xfrm>
            <a:custGeom>
              <a:rect b="b" l="l" r="r" t="t"/>
              <a:pathLst>
                <a:path extrusionOk="0" h="303" w="512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7"/>
            <p:cNvSpPr/>
            <p:nvPr/>
          </p:nvSpPr>
          <p:spPr>
            <a:xfrm>
              <a:off x="1017675" y="39164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7"/>
            <p:cNvSpPr/>
            <p:nvPr/>
          </p:nvSpPr>
          <p:spPr>
            <a:xfrm>
              <a:off x="1019125" y="3938150"/>
              <a:ext cx="5825" cy="4375"/>
            </a:xfrm>
            <a:custGeom>
              <a:rect b="b" l="l" r="r" t="t"/>
              <a:pathLst>
                <a:path extrusionOk="0" h="175" w="233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7"/>
            <p:cNvSpPr/>
            <p:nvPr/>
          </p:nvSpPr>
          <p:spPr>
            <a:xfrm>
              <a:off x="1012150" y="3814800"/>
              <a:ext cx="17150" cy="6700"/>
            </a:xfrm>
            <a:custGeom>
              <a:rect b="b" l="l" r="r" t="t"/>
              <a:pathLst>
                <a:path extrusionOk="0" h="268" w="686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7"/>
            <p:cNvSpPr/>
            <p:nvPr/>
          </p:nvSpPr>
          <p:spPr>
            <a:xfrm>
              <a:off x="1014475" y="3828750"/>
              <a:ext cx="11650" cy="4650"/>
            </a:xfrm>
            <a:custGeom>
              <a:rect b="b" l="l" r="r" t="t"/>
              <a:pathLst>
                <a:path extrusionOk="0" h="186" w="466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7"/>
            <p:cNvSpPr/>
            <p:nvPr/>
          </p:nvSpPr>
          <p:spPr>
            <a:xfrm>
              <a:off x="1015650" y="3840650"/>
              <a:ext cx="10175" cy="5825"/>
            </a:xfrm>
            <a:custGeom>
              <a:rect b="b" l="l" r="r" t="t"/>
              <a:pathLst>
                <a:path extrusionOk="0" h="233" w="407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7"/>
            <p:cNvSpPr/>
            <p:nvPr/>
          </p:nvSpPr>
          <p:spPr>
            <a:xfrm>
              <a:off x="1015350" y="3854850"/>
              <a:ext cx="9025" cy="6425"/>
            </a:xfrm>
            <a:custGeom>
              <a:rect b="b" l="l" r="r" t="t"/>
              <a:pathLst>
                <a:path extrusionOk="0" h="257" w="361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9" name="Google Shape;899;p17"/>
          <p:cNvGrpSpPr/>
          <p:nvPr/>
        </p:nvGrpSpPr>
        <p:grpSpPr>
          <a:xfrm rot="-9086648">
            <a:off x="6442476" y="-673704"/>
            <a:ext cx="351283" cy="1120755"/>
            <a:chOff x="616875" y="3027700"/>
            <a:chExt cx="97525" cy="311150"/>
          </a:xfrm>
        </p:grpSpPr>
        <p:sp>
          <p:nvSpPr>
            <p:cNvPr id="900" name="Google Shape;900;p17"/>
            <p:cNvSpPr/>
            <p:nvPr/>
          </p:nvSpPr>
          <p:spPr>
            <a:xfrm>
              <a:off x="616875" y="3027700"/>
              <a:ext cx="97525" cy="311150"/>
            </a:xfrm>
            <a:custGeom>
              <a:rect b="b" l="l" r="r" t="t"/>
              <a:pathLst>
                <a:path extrusionOk="0" h="12446" w="3901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7"/>
            <p:cNvSpPr/>
            <p:nvPr/>
          </p:nvSpPr>
          <p:spPr>
            <a:xfrm>
              <a:off x="641250" y="3121750"/>
              <a:ext cx="49075" cy="179100"/>
            </a:xfrm>
            <a:custGeom>
              <a:rect b="b" l="l" r="r" t="t"/>
              <a:pathLst>
                <a:path extrusionOk="0" h="7164" w="1963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7"/>
            <p:cNvSpPr/>
            <p:nvPr/>
          </p:nvSpPr>
          <p:spPr>
            <a:xfrm>
              <a:off x="657775" y="3180375"/>
              <a:ext cx="18900" cy="38050"/>
            </a:xfrm>
            <a:custGeom>
              <a:rect b="b" l="l" r="r" t="t"/>
              <a:pathLst>
                <a:path extrusionOk="0" h="1522" w="756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7"/>
            <p:cNvSpPr/>
            <p:nvPr/>
          </p:nvSpPr>
          <p:spPr>
            <a:xfrm>
              <a:off x="657500" y="3233775"/>
              <a:ext cx="14825" cy="11625"/>
            </a:xfrm>
            <a:custGeom>
              <a:rect b="b" l="l" r="r" t="t"/>
              <a:pathLst>
                <a:path extrusionOk="0" h="465" w="593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7"/>
            <p:cNvSpPr/>
            <p:nvPr/>
          </p:nvSpPr>
          <p:spPr>
            <a:xfrm>
              <a:off x="655750" y="3160350"/>
              <a:ext cx="14550" cy="9300"/>
            </a:xfrm>
            <a:custGeom>
              <a:rect b="b" l="l" r="r" t="t"/>
              <a:pathLst>
                <a:path extrusionOk="0" h="372" w="582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5" name="Google Shape;905;p17"/>
          <p:cNvGrpSpPr/>
          <p:nvPr/>
        </p:nvGrpSpPr>
        <p:grpSpPr>
          <a:xfrm rot="1974894">
            <a:off x="7552184" y="872286"/>
            <a:ext cx="233139" cy="565604"/>
            <a:chOff x="1282375" y="3450000"/>
            <a:chExt cx="64725" cy="157025"/>
          </a:xfrm>
        </p:grpSpPr>
        <p:sp>
          <p:nvSpPr>
            <p:cNvPr id="906" name="Google Shape;906;p17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7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7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9" name="Google Shape;909;p17"/>
          <p:cNvGrpSpPr/>
          <p:nvPr/>
        </p:nvGrpSpPr>
        <p:grpSpPr>
          <a:xfrm rot="1115555">
            <a:off x="8162817" y="523369"/>
            <a:ext cx="522375" cy="871932"/>
            <a:chOff x="1206025" y="3008250"/>
            <a:chExt cx="146600" cy="244700"/>
          </a:xfrm>
        </p:grpSpPr>
        <p:sp>
          <p:nvSpPr>
            <p:cNvPr id="910" name="Google Shape;910;p17"/>
            <p:cNvSpPr/>
            <p:nvPr/>
          </p:nvSpPr>
          <p:spPr>
            <a:xfrm>
              <a:off x="1206025" y="3008250"/>
              <a:ext cx="146600" cy="244700"/>
            </a:xfrm>
            <a:custGeom>
              <a:rect b="b" l="l" r="r" t="t"/>
              <a:pathLst>
                <a:path extrusionOk="0" h="9788" w="5864">
                  <a:moveTo>
                    <a:pt x="3936" y="1417"/>
                  </a:moveTo>
                  <a:cubicBezTo>
                    <a:pt x="3936" y="1464"/>
                    <a:pt x="3913" y="1487"/>
                    <a:pt x="3913" y="1522"/>
                  </a:cubicBezTo>
                  <a:cubicBezTo>
                    <a:pt x="3890" y="2253"/>
                    <a:pt x="3855" y="2985"/>
                    <a:pt x="3936" y="3716"/>
                  </a:cubicBezTo>
                  <a:cubicBezTo>
                    <a:pt x="3936" y="3809"/>
                    <a:pt x="3948" y="3878"/>
                    <a:pt x="3936" y="3971"/>
                  </a:cubicBezTo>
                  <a:cubicBezTo>
                    <a:pt x="3902" y="4331"/>
                    <a:pt x="4029" y="4668"/>
                    <a:pt x="4134" y="5016"/>
                  </a:cubicBezTo>
                  <a:cubicBezTo>
                    <a:pt x="4145" y="5074"/>
                    <a:pt x="4180" y="5132"/>
                    <a:pt x="4227" y="5167"/>
                  </a:cubicBezTo>
                  <a:cubicBezTo>
                    <a:pt x="4296" y="5272"/>
                    <a:pt x="4389" y="5388"/>
                    <a:pt x="4389" y="5539"/>
                  </a:cubicBezTo>
                  <a:cubicBezTo>
                    <a:pt x="4389" y="5585"/>
                    <a:pt x="4424" y="5620"/>
                    <a:pt x="4459" y="5666"/>
                  </a:cubicBezTo>
                  <a:cubicBezTo>
                    <a:pt x="4679" y="6015"/>
                    <a:pt x="4877" y="6363"/>
                    <a:pt x="5004" y="6758"/>
                  </a:cubicBezTo>
                  <a:cubicBezTo>
                    <a:pt x="5028" y="6816"/>
                    <a:pt x="5062" y="6874"/>
                    <a:pt x="5086" y="6908"/>
                  </a:cubicBezTo>
                  <a:cubicBezTo>
                    <a:pt x="5167" y="7106"/>
                    <a:pt x="5271" y="7292"/>
                    <a:pt x="5329" y="7512"/>
                  </a:cubicBezTo>
                  <a:cubicBezTo>
                    <a:pt x="5353" y="7617"/>
                    <a:pt x="5434" y="7686"/>
                    <a:pt x="5469" y="7768"/>
                  </a:cubicBezTo>
                  <a:cubicBezTo>
                    <a:pt x="5504" y="7814"/>
                    <a:pt x="5527" y="7860"/>
                    <a:pt x="5550" y="7907"/>
                  </a:cubicBezTo>
                  <a:cubicBezTo>
                    <a:pt x="5620" y="8069"/>
                    <a:pt x="5689" y="8232"/>
                    <a:pt x="5759" y="8406"/>
                  </a:cubicBezTo>
                  <a:cubicBezTo>
                    <a:pt x="5840" y="8534"/>
                    <a:pt x="5864" y="8673"/>
                    <a:pt x="5817" y="8812"/>
                  </a:cubicBezTo>
                  <a:cubicBezTo>
                    <a:pt x="5794" y="8917"/>
                    <a:pt x="5794" y="9033"/>
                    <a:pt x="5794" y="9149"/>
                  </a:cubicBezTo>
                  <a:cubicBezTo>
                    <a:pt x="5805" y="9312"/>
                    <a:pt x="5736" y="9428"/>
                    <a:pt x="5596" y="9509"/>
                  </a:cubicBezTo>
                  <a:cubicBezTo>
                    <a:pt x="5446" y="9613"/>
                    <a:pt x="5295" y="9706"/>
                    <a:pt x="5109" y="9729"/>
                  </a:cubicBezTo>
                  <a:cubicBezTo>
                    <a:pt x="4888" y="9764"/>
                    <a:pt x="4691" y="9788"/>
                    <a:pt x="4470" y="9788"/>
                  </a:cubicBezTo>
                  <a:cubicBezTo>
                    <a:pt x="4076" y="9788"/>
                    <a:pt x="3669" y="9788"/>
                    <a:pt x="3286" y="9776"/>
                  </a:cubicBezTo>
                  <a:cubicBezTo>
                    <a:pt x="3089" y="9776"/>
                    <a:pt x="2892" y="9741"/>
                    <a:pt x="2706" y="9729"/>
                  </a:cubicBezTo>
                  <a:cubicBezTo>
                    <a:pt x="2613" y="9729"/>
                    <a:pt x="2508" y="9718"/>
                    <a:pt x="2427" y="9718"/>
                  </a:cubicBezTo>
                  <a:cubicBezTo>
                    <a:pt x="2160" y="9718"/>
                    <a:pt x="1916" y="9718"/>
                    <a:pt x="1661" y="9729"/>
                  </a:cubicBezTo>
                  <a:cubicBezTo>
                    <a:pt x="1498" y="9729"/>
                    <a:pt x="1324" y="9741"/>
                    <a:pt x="1173" y="9671"/>
                  </a:cubicBezTo>
                  <a:cubicBezTo>
                    <a:pt x="1150" y="9660"/>
                    <a:pt x="1115" y="9660"/>
                    <a:pt x="1092" y="9660"/>
                  </a:cubicBezTo>
                  <a:cubicBezTo>
                    <a:pt x="825" y="9671"/>
                    <a:pt x="593" y="9555"/>
                    <a:pt x="349" y="9486"/>
                  </a:cubicBezTo>
                  <a:cubicBezTo>
                    <a:pt x="129" y="9404"/>
                    <a:pt x="12" y="9230"/>
                    <a:pt x="1" y="8998"/>
                  </a:cubicBezTo>
                  <a:cubicBezTo>
                    <a:pt x="1" y="8847"/>
                    <a:pt x="12" y="8685"/>
                    <a:pt x="70" y="8522"/>
                  </a:cubicBezTo>
                  <a:cubicBezTo>
                    <a:pt x="175" y="8278"/>
                    <a:pt x="268" y="8035"/>
                    <a:pt x="384" y="7779"/>
                  </a:cubicBezTo>
                  <a:cubicBezTo>
                    <a:pt x="535" y="7431"/>
                    <a:pt x="686" y="7083"/>
                    <a:pt x="860" y="6769"/>
                  </a:cubicBezTo>
                  <a:cubicBezTo>
                    <a:pt x="941" y="6595"/>
                    <a:pt x="1034" y="6421"/>
                    <a:pt x="1115" y="6258"/>
                  </a:cubicBezTo>
                  <a:cubicBezTo>
                    <a:pt x="1139" y="6235"/>
                    <a:pt x="1162" y="6200"/>
                    <a:pt x="1197" y="6154"/>
                  </a:cubicBezTo>
                  <a:cubicBezTo>
                    <a:pt x="1255" y="6084"/>
                    <a:pt x="1336" y="6015"/>
                    <a:pt x="1382" y="5922"/>
                  </a:cubicBezTo>
                  <a:cubicBezTo>
                    <a:pt x="1580" y="5597"/>
                    <a:pt x="1789" y="5248"/>
                    <a:pt x="1986" y="4900"/>
                  </a:cubicBezTo>
                  <a:cubicBezTo>
                    <a:pt x="2044" y="4796"/>
                    <a:pt x="2102" y="4703"/>
                    <a:pt x="2067" y="4575"/>
                  </a:cubicBezTo>
                  <a:cubicBezTo>
                    <a:pt x="2044" y="4552"/>
                    <a:pt x="2067" y="4494"/>
                    <a:pt x="2067" y="4459"/>
                  </a:cubicBezTo>
                  <a:cubicBezTo>
                    <a:pt x="2160" y="4064"/>
                    <a:pt x="2125" y="3681"/>
                    <a:pt x="2102" y="3275"/>
                  </a:cubicBezTo>
                  <a:cubicBezTo>
                    <a:pt x="2091" y="2845"/>
                    <a:pt x="2032" y="2427"/>
                    <a:pt x="2125" y="2021"/>
                  </a:cubicBezTo>
                  <a:cubicBezTo>
                    <a:pt x="2137" y="1975"/>
                    <a:pt x="2125" y="1940"/>
                    <a:pt x="2125" y="1905"/>
                  </a:cubicBezTo>
                  <a:cubicBezTo>
                    <a:pt x="2102" y="1766"/>
                    <a:pt x="2079" y="1626"/>
                    <a:pt x="2044" y="1452"/>
                  </a:cubicBezTo>
                  <a:cubicBezTo>
                    <a:pt x="1963" y="1394"/>
                    <a:pt x="1858" y="1324"/>
                    <a:pt x="1742" y="1255"/>
                  </a:cubicBezTo>
                  <a:cubicBezTo>
                    <a:pt x="1731" y="953"/>
                    <a:pt x="1731" y="639"/>
                    <a:pt x="1742" y="338"/>
                  </a:cubicBezTo>
                  <a:cubicBezTo>
                    <a:pt x="1754" y="175"/>
                    <a:pt x="1951" y="24"/>
                    <a:pt x="2091" y="24"/>
                  </a:cubicBezTo>
                  <a:cubicBezTo>
                    <a:pt x="2276" y="24"/>
                    <a:pt x="2474" y="1"/>
                    <a:pt x="2671" y="1"/>
                  </a:cubicBezTo>
                  <a:lnTo>
                    <a:pt x="3228" y="1"/>
                  </a:lnTo>
                  <a:lnTo>
                    <a:pt x="3809" y="1"/>
                  </a:lnTo>
                  <a:lnTo>
                    <a:pt x="4018" y="1"/>
                  </a:lnTo>
                  <a:cubicBezTo>
                    <a:pt x="4122" y="24"/>
                    <a:pt x="4180" y="59"/>
                    <a:pt x="4180" y="164"/>
                  </a:cubicBezTo>
                  <a:lnTo>
                    <a:pt x="4180" y="1185"/>
                  </a:lnTo>
                  <a:cubicBezTo>
                    <a:pt x="4180" y="1220"/>
                    <a:pt x="4157" y="1278"/>
                    <a:pt x="4122" y="1313"/>
                  </a:cubicBezTo>
                  <a:cubicBezTo>
                    <a:pt x="4052" y="1313"/>
                    <a:pt x="3994" y="1359"/>
                    <a:pt x="3936" y="1417"/>
                  </a:cubicBezTo>
                  <a:close/>
                  <a:moveTo>
                    <a:pt x="2474" y="4482"/>
                  </a:moveTo>
                  <a:cubicBezTo>
                    <a:pt x="2323" y="4691"/>
                    <a:pt x="2195" y="4912"/>
                    <a:pt x="2125" y="5179"/>
                  </a:cubicBezTo>
                  <a:cubicBezTo>
                    <a:pt x="2125" y="5202"/>
                    <a:pt x="2091" y="5237"/>
                    <a:pt x="2079" y="5260"/>
                  </a:cubicBezTo>
                  <a:cubicBezTo>
                    <a:pt x="1951" y="5504"/>
                    <a:pt x="1812" y="5736"/>
                    <a:pt x="1673" y="5991"/>
                  </a:cubicBezTo>
                  <a:cubicBezTo>
                    <a:pt x="1603" y="6107"/>
                    <a:pt x="1545" y="6223"/>
                    <a:pt x="1464" y="6316"/>
                  </a:cubicBezTo>
                  <a:cubicBezTo>
                    <a:pt x="1394" y="6432"/>
                    <a:pt x="1289" y="6549"/>
                    <a:pt x="1231" y="6688"/>
                  </a:cubicBezTo>
                  <a:cubicBezTo>
                    <a:pt x="1150" y="6920"/>
                    <a:pt x="999" y="7117"/>
                    <a:pt x="918" y="7338"/>
                  </a:cubicBezTo>
                  <a:cubicBezTo>
                    <a:pt x="790" y="7640"/>
                    <a:pt x="651" y="7965"/>
                    <a:pt x="535" y="8267"/>
                  </a:cubicBezTo>
                  <a:cubicBezTo>
                    <a:pt x="477" y="8406"/>
                    <a:pt x="419" y="8569"/>
                    <a:pt x="361" y="8719"/>
                  </a:cubicBezTo>
                  <a:cubicBezTo>
                    <a:pt x="291" y="8870"/>
                    <a:pt x="326" y="9068"/>
                    <a:pt x="535" y="9137"/>
                  </a:cubicBezTo>
                  <a:cubicBezTo>
                    <a:pt x="616" y="9161"/>
                    <a:pt x="697" y="9184"/>
                    <a:pt x="755" y="9242"/>
                  </a:cubicBezTo>
                  <a:cubicBezTo>
                    <a:pt x="906" y="9358"/>
                    <a:pt x="1080" y="9358"/>
                    <a:pt x="1243" y="9358"/>
                  </a:cubicBezTo>
                  <a:lnTo>
                    <a:pt x="1777" y="9358"/>
                  </a:lnTo>
                  <a:cubicBezTo>
                    <a:pt x="2079" y="9358"/>
                    <a:pt x="2381" y="9370"/>
                    <a:pt x="2683" y="9474"/>
                  </a:cubicBezTo>
                  <a:cubicBezTo>
                    <a:pt x="2775" y="9497"/>
                    <a:pt x="2857" y="9497"/>
                    <a:pt x="2961" y="9497"/>
                  </a:cubicBezTo>
                  <a:cubicBezTo>
                    <a:pt x="3495" y="9486"/>
                    <a:pt x="4052" y="9474"/>
                    <a:pt x="4586" y="9474"/>
                  </a:cubicBezTo>
                  <a:cubicBezTo>
                    <a:pt x="4830" y="9474"/>
                    <a:pt x="5016" y="9312"/>
                    <a:pt x="5271" y="9323"/>
                  </a:cubicBezTo>
                  <a:cubicBezTo>
                    <a:pt x="5306" y="9323"/>
                    <a:pt x="5364" y="9300"/>
                    <a:pt x="5411" y="9265"/>
                  </a:cubicBezTo>
                  <a:cubicBezTo>
                    <a:pt x="5457" y="9242"/>
                    <a:pt x="5504" y="9207"/>
                    <a:pt x="5527" y="9195"/>
                  </a:cubicBezTo>
                  <a:cubicBezTo>
                    <a:pt x="5585" y="8894"/>
                    <a:pt x="5550" y="8627"/>
                    <a:pt x="5399" y="8383"/>
                  </a:cubicBezTo>
                  <a:cubicBezTo>
                    <a:pt x="5283" y="8174"/>
                    <a:pt x="5225" y="7942"/>
                    <a:pt x="5097" y="7756"/>
                  </a:cubicBezTo>
                  <a:cubicBezTo>
                    <a:pt x="5062" y="7709"/>
                    <a:pt x="5039" y="7640"/>
                    <a:pt x="5016" y="7582"/>
                  </a:cubicBezTo>
                  <a:cubicBezTo>
                    <a:pt x="4900" y="7175"/>
                    <a:pt x="4714" y="6804"/>
                    <a:pt x="4540" y="6421"/>
                  </a:cubicBezTo>
                  <a:cubicBezTo>
                    <a:pt x="4378" y="6073"/>
                    <a:pt x="4192" y="5759"/>
                    <a:pt x="4018" y="5422"/>
                  </a:cubicBezTo>
                  <a:cubicBezTo>
                    <a:pt x="3913" y="5237"/>
                    <a:pt x="3832" y="5039"/>
                    <a:pt x="3646" y="4923"/>
                  </a:cubicBezTo>
                  <a:cubicBezTo>
                    <a:pt x="3623" y="4366"/>
                    <a:pt x="3658" y="3809"/>
                    <a:pt x="3611" y="3263"/>
                  </a:cubicBezTo>
                  <a:cubicBezTo>
                    <a:pt x="3588" y="2892"/>
                    <a:pt x="3611" y="2520"/>
                    <a:pt x="3623" y="2160"/>
                  </a:cubicBezTo>
                  <a:lnTo>
                    <a:pt x="3623" y="1789"/>
                  </a:lnTo>
                  <a:cubicBezTo>
                    <a:pt x="3623" y="1661"/>
                    <a:pt x="3646" y="1533"/>
                    <a:pt x="3658" y="1406"/>
                  </a:cubicBezTo>
                  <a:cubicBezTo>
                    <a:pt x="3426" y="1475"/>
                    <a:pt x="3205" y="1464"/>
                    <a:pt x="2973" y="1406"/>
                  </a:cubicBezTo>
                  <a:cubicBezTo>
                    <a:pt x="2787" y="1359"/>
                    <a:pt x="2601" y="1371"/>
                    <a:pt x="2392" y="1406"/>
                  </a:cubicBezTo>
                  <a:cubicBezTo>
                    <a:pt x="2404" y="1545"/>
                    <a:pt x="2427" y="1673"/>
                    <a:pt x="2427" y="1789"/>
                  </a:cubicBezTo>
                  <a:cubicBezTo>
                    <a:pt x="2439" y="2532"/>
                    <a:pt x="2439" y="3263"/>
                    <a:pt x="2450" y="3995"/>
                  </a:cubicBezTo>
                  <a:cubicBezTo>
                    <a:pt x="2427" y="4157"/>
                    <a:pt x="2450" y="4308"/>
                    <a:pt x="2474" y="4482"/>
                  </a:cubicBezTo>
                  <a:close/>
                  <a:moveTo>
                    <a:pt x="3844" y="999"/>
                  </a:moveTo>
                  <a:cubicBezTo>
                    <a:pt x="3844" y="744"/>
                    <a:pt x="3878" y="500"/>
                    <a:pt x="3832" y="268"/>
                  </a:cubicBezTo>
                  <a:cubicBezTo>
                    <a:pt x="3275" y="152"/>
                    <a:pt x="2741" y="210"/>
                    <a:pt x="2207" y="198"/>
                  </a:cubicBezTo>
                  <a:cubicBezTo>
                    <a:pt x="2079" y="198"/>
                    <a:pt x="1986" y="303"/>
                    <a:pt x="1974" y="442"/>
                  </a:cubicBezTo>
                  <a:cubicBezTo>
                    <a:pt x="1963" y="628"/>
                    <a:pt x="1986" y="802"/>
                    <a:pt x="2032" y="976"/>
                  </a:cubicBezTo>
                  <a:cubicBezTo>
                    <a:pt x="2044" y="1057"/>
                    <a:pt x="2102" y="1092"/>
                    <a:pt x="2172" y="1104"/>
                  </a:cubicBezTo>
                  <a:lnTo>
                    <a:pt x="2334" y="1104"/>
                  </a:lnTo>
                  <a:cubicBezTo>
                    <a:pt x="2543" y="1104"/>
                    <a:pt x="2741" y="1104"/>
                    <a:pt x="2950" y="1139"/>
                  </a:cubicBezTo>
                  <a:cubicBezTo>
                    <a:pt x="3124" y="1162"/>
                    <a:pt x="3298" y="1150"/>
                    <a:pt x="3472" y="1139"/>
                  </a:cubicBezTo>
                  <a:cubicBezTo>
                    <a:pt x="3588" y="1139"/>
                    <a:pt x="3727" y="1127"/>
                    <a:pt x="3844" y="9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7"/>
            <p:cNvSpPr/>
            <p:nvPr/>
          </p:nvSpPr>
          <p:spPr>
            <a:xfrm>
              <a:off x="1280625" y="3137700"/>
              <a:ext cx="11350" cy="9025"/>
            </a:xfrm>
            <a:custGeom>
              <a:rect b="b" l="l" r="r" t="t"/>
              <a:pathLst>
                <a:path extrusionOk="0" h="361" w="454">
                  <a:moveTo>
                    <a:pt x="453" y="361"/>
                  </a:moveTo>
                  <a:cubicBezTo>
                    <a:pt x="279" y="349"/>
                    <a:pt x="163" y="268"/>
                    <a:pt x="47" y="210"/>
                  </a:cubicBezTo>
                  <a:cubicBezTo>
                    <a:pt x="24" y="198"/>
                    <a:pt x="0" y="140"/>
                    <a:pt x="24" y="117"/>
                  </a:cubicBezTo>
                  <a:cubicBezTo>
                    <a:pt x="35" y="36"/>
                    <a:pt x="105" y="12"/>
                    <a:pt x="209" y="1"/>
                  </a:cubicBezTo>
                  <a:cubicBezTo>
                    <a:pt x="279" y="1"/>
                    <a:pt x="360" y="12"/>
                    <a:pt x="395" y="82"/>
                  </a:cubicBezTo>
                  <a:cubicBezTo>
                    <a:pt x="418" y="94"/>
                    <a:pt x="418" y="128"/>
                    <a:pt x="418" y="140"/>
                  </a:cubicBezTo>
                  <a:cubicBezTo>
                    <a:pt x="430" y="198"/>
                    <a:pt x="442" y="256"/>
                    <a:pt x="453" y="3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7"/>
            <p:cNvSpPr/>
            <p:nvPr/>
          </p:nvSpPr>
          <p:spPr>
            <a:xfrm>
              <a:off x="1285550" y="3152500"/>
              <a:ext cx="10200" cy="6700"/>
            </a:xfrm>
            <a:custGeom>
              <a:rect b="b" l="l" r="r" t="t"/>
              <a:pathLst>
                <a:path extrusionOk="0" h="268" w="408">
                  <a:moveTo>
                    <a:pt x="361" y="1"/>
                  </a:moveTo>
                  <a:cubicBezTo>
                    <a:pt x="372" y="105"/>
                    <a:pt x="384" y="163"/>
                    <a:pt x="407" y="221"/>
                  </a:cubicBezTo>
                  <a:cubicBezTo>
                    <a:pt x="291" y="268"/>
                    <a:pt x="187" y="268"/>
                    <a:pt x="70" y="233"/>
                  </a:cubicBezTo>
                  <a:cubicBezTo>
                    <a:pt x="24" y="221"/>
                    <a:pt x="1" y="163"/>
                    <a:pt x="1" y="117"/>
                  </a:cubicBezTo>
                  <a:cubicBezTo>
                    <a:pt x="1" y="70"/>
                    <a:pt x="47" y="12"/>
                    <a:pt x="82" y="12"/>
                  </a:cubicBezTo>
                  <a:cubicBezTo>
                    <a:pt x="163" y="1"/>
                    <a:pt x="245" y="12"/>
                    <a:pt x="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7"/>
            <p:cNvSpPr/>
            <p:nvPr/>
          </p:nvSpPr>
          <p:spPr>
            <a:xfrm>
              <a:off x="1282375" y="3103450"/>
              <a:ext cx="9300" cy="9600"/>
            </a:xfrm>
            <a:custGeom>
              <a:rect b="b" l="l" r="r" t="t"/>
              <a:pathLst>
                <a:path extrusionOk="0" h="384" w="372">
                  <a:moveTo>
                    <a:pt x="244" y="384"/>
                  </a:moveTo>
                  <a:cubicBezTo>
                    <a:pt x="174" y="326"/>
                    <a:pt x="93" y="268"/>
                    <a:pt x="58" y="210"/>
                  </a:cubicBezTo>
                  <a:cubicBezTo>
                    <a:pt x="0" y="152"/>
                    <a:pt x="23" y="59"/>
                    <a:pt x="93" y="36"/>
                  </a:cubicBezTo>
                  <a:cubicBezTo>
                    <a:pt x="186" y="1"/>
                    <a:pt x="255" y="1"/>
                    <a:pt x="314" y="70"/>
                  </a:cubicBezTo>
                  <a:cubicBezTo>
                    <a:pt x="372" y="128"/>
                    <a:pt x="360" y="210"/>
                    <a:pt x="314" y="279"/>
                  </a:cubicBezTo>
                  <a:cubicBezTo>
                    <a:pt x="302" y="303"/>
                    <a:pt x="267" y="326"/>
                    <a:pt x="244" y="3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7"/>
            <p:cNvSpPr/>
            <p:nvPr/>
          </p:nvSpPr>
          <p:spPr>
            <a:xfrm>
              <a:off x="1281200" y="3076750"/>
              <a:ext cx="11925" cy="5825"/>
            </a:xfrm>
            <a:custGeom>
              <a:rect b="b" l="l" r="r" t="t"/>
              <a:pathLst>
                <a:path extrusionOk="0" h="233" w="477">
                  <a:moveTo>
                    <a:pt x="256" y="233"/>
                  </a:moveTo>
                  <a:cubicBezTo>
                    <a:pt x="105" y="233"/>
                    <a:pt x="1" y="175"/>
                    <a:pt x="24" y="117"/>
                  </a:cubicBezTo>
                  <a:cubicBezTo>
                    <a:pt x="70" y="1"/>
                    <a:pt x="175" y="12"/>
                    <a:pt x="256" y="12"/>
                  </a:cubicBezTo>
                  <a:cubicBezTo>
                    <a:pt x="395" y="1"/>
                    <a:pt x="477" y="59"/>
                    <a:pt x="465" y="128"/>
                  </a:cubicBezTo>
                  <a:cubicBezTo>
                    <a:pt x="430" y="198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7"/>
            <p:cNvSpPr/>
            <p:nvPr/>
          </p:nvSpPr>
          <p:spPr>
            <a:xfrm>
              <a:off x="1280925" y="3061950"/>
              <a:ext cx="9000" cy="6425"/>
            </a:xfrm>
            <a:custGeom>
              <a:rect b="b" l="l" r="r" t="t"/>
              <a:pathLst>
                <a:path extrusionOk="0" h="257" w="360">
                  <a:moveTo>
                    <a:pt x="186" y="244"/>
                  </a:moveTo>
                  <a:cubicBezTo>
                    <a:pt x="139" y="221"/>
                    <a:pt x="93" y="221"/>
                    <a:pt x="58" y="198"/>
                  </a:cubicBezTo>
                  <a:cubicBezTo>
                    <a:pt x="23" y="186"/>
                    <a:pt x="0" y="140"/>
                    <a:pt x="0" y="105"/>
                  </a:cubicBezTo>
                  <a:cubicBezTo>
                    <a:pt x="0" y="82"/>
                    <a:pt x="35" y="36"/>
                    <a:pt x="70" y="24"/>
                  </a:cubicBezTo>
                  <a:cubicBezTo>
                    <a:pt x="139" y="1"/>
                    <a:pt x="209" y="1"/>
                    <a:pt x="267" y="24"/>
                  </a:cubicBezTo>
                  <a:cubicBezTo>
                    <a:pt x="302" y="36"/>
                    <a:pt x="360" y="82"/>
                    <a:pt x="360" y="117"/>
                  </a:cubicBezTo>
                  <a:cubicBezTo>
                    <a:pt x="360" y="163"/>
                    <a:pt x="313" y="198"/>
                    <a:pt x="290" y="221"/>
                  </a:cubicBezTo>
                  <a:cubicBezTo>
                    <a:pt x="267" y="256"/>
                    <a:pt x="232" y="244"/>
                    <a:pt x="186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7"/>
            <p:cNvSpPr/>
            <p:nvPr/>
          </p:nvSpPr>
          <p:spPr>
            <a:xfrm>
              <a:off x="1282075" y="3091275"/>
              <a:ext cx="8450" cy="6100"/>
            </a:xfrm>
            <a:custGeom>
              <a:rect b="b" l="l" r="r" t="t"/>
              <a:pathLst>
                <a:path extrusionOk="0" h="244" w="338">
                  <a:moveTo>
                    <a:pt x="163" y="244"/>
                  </a:moveTo>
                  <a:cubicBezTo>
                    <a:pt x="151" y="244"/>
                    <a:pt x="105" y="232"/>
                    <a:pt x="82" y="198"/>
                  </a:cubicBezTo>
                  <a:cubicBezTo>
                    <a:pt x="0" y="151"/>
                    <a:pt x="24" y="58"/>
                    <a:pt x="93" y="23"/>
                  </a:cubicBezTo>
                  <a:cubicBezTo>
                    <a:pt x="117" y="12"/>
                    <a:pt x="163" y="0"/>
                    <a:pt x="209" y="0"/>
                  </a:cubicBezTo>
                  <a:cubicBezTo>
                    <a:pt x="279" y="0"/>
                    <a:pt x="326" y="35"/>
                    <a:pt x="326" y="93"/>
                  </a:cubicBezTo>
                  <a:cubicBezTo>
                    <a:pt x="337" y="186"/>
                    <a:pt x="267" y="244"/>
                    <a:pt x="163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7"/>
            <p:cNvSpPr/>
            <p:nvPr/>
          </p:nvSpPr>
          <p:spPr>
            <a:xfrm>
              <a:off x="1285550" y="3163250"/>
              <a:ext cx="7575" cy="6400"/>
            </a:xfrm>
            <a:custGeom>
              <a:rect b="b" l="l" r="r" t="t"/>
              <a:pathLst>
                <a:path extrusionOk="0" h="256" w="303">
                  <a:moveTo>
                    <a:pt x="175" y="256"/>
                  </a:moveTo>
                  <a:cubicBezTo>
                    <a:pt x="59" y="232"/>
                    <a:pt x="1" y="198"/>
                    <a:pt x="1" y="116"/>
                  </a:cubicBezTo>
                  <a:cubicBezTo>
                    <a:pt x="1" y="47"/>
                    <a:pt x="70" y="0"/>
                    <a:pt x="163" y="23"/>
                  </a:cubicBezTo>
                  <a:cubicBezTo>
                    <a:pt x="233" y="23"/>
                    <a:pt x="303" y="93"/>
                    <a:pt x="279" y="151"/>
                  </a:cubicBezTo>
                  <a:cubicBezTo>
                    <a:pt x="256" y="198"/>
                    <a:pt x="198" y="221"/>
                    <a:pt x="175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7"/>
            <p:cNvSpPr/>
            <p:nvPr/>
          </p:nvSpPr>
          <p:spPr>
            <a:xfrm>
              <a:off x="1282950" y="3121750"/>
              <a:ext cx="5825" cy="6400"/>
            </a:xfrm>
            <a:custGeom>
              <a:rect b="b" l="l" r="r" t="t"/>
              <a:pathLst>
                <a:path extrusionOk="0" h="256" w="233">
                  <a:moveTo>
                    <a:pt x="105" y="256"/>
                  </a:moveTo>
                  <a:cubicBezTo>
                    <a:pt x="70" y="209"/>
                    <a:pt x="35" y="174"/>
                    <a:pt x="12" y="128"/>
                  </a:cubicBezTo>
                  <a:cubicBezTo>
                    <a:pt x="0" y="70"/>
                    <a:pt x="35" y="23"/>
                    <a:pt x="82" y="12"/>
                  </a:cubicBezTo>
                  <a:cubicBezTo>
                    <a:pt x="140" y="0"/>
                    <a:pt x="221" y="23"/>
                    <a:pt x="221" y="81"/>
                  </a:cubicBezTo>
                  <a:cubicBezTo>
                    <a:pt x="232" y="174"/>
                    <a:pt x="198" y="232"/>
                    <a:pt x="105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7"/>
            <p:cNvSpPr/>
            <p:nvPr/>
          </p:nvSpPr>
          <p:spPr>
            <a:xfrm>
              <a:off x="1290200" y="3178625"/>
              <a:ext cx="6125" cy="4950"/>
            </a:xfrm>
            <a:custGeom>
              <a:rect b="b" l="l" r="r" t="t"/>
              <a:pathLst>
                <a:path extrusionOk="0" h="198" w="245">
                  <a:moveTo>
                    <a:pt x="244" y="70"/>
                  </a:moveTo>
                  <a:cubicBezTo>
                    <a:pt x="233" y="163"/>
                    <a:pt x="163" y="198"/>
                    <a:pt x="82" y="186"/>
                  </a:cubicBezTo>
                  <a:cubicBezTo>
                    <a:pt x="35" y="175"/>
                    <a:pt x="1" y="128"/>
                    <a:pt x="12" y="82"/>
                  </a:cubicBezTo>
                  <a:cubicBezTo>
                    <a:pt x="47" y="12"/>
                    <a:pt x="105" y="1"/>
                    <a:pt x="163" y="12"/>
                  </a:cubicBezTo>
                  <a:cubicBezTo>
                    <a:pt x="186" y="12"/>
                    <a:pt x="221" y="59"/>
                    <a:pt x="244" y="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7"/>
            <p:cNvSpPr/>
            <p:nvPr/>
          </p:nvSpPr>
          <p:spPr>
            <a:xfrm>
              <a:off x="1220825" y="3192850"/>
              <a:ext cx="112925" cy="40650"/>
            </a:xfrm>
            <a:custGeom>
              <a:rect b="b" l="l" r="r" t="t"/>
              <a:pathLst>
                <a:path extrusionOk="0" h="1626" w="4517">
                  <a:moveTo>
                    <a:pt x="2462" y="0"/>
                  </a:moveTo>
                  <a:lnTo>
                    <a:pt x="3809" y="0"/>
                  </a:lnTo>
                  <a:cubicBezTo>
                    <a:pt x="3948" y="0"/>
                    <a:pt x="4053" y="35"/>
                    <a:pt x="4111" y="186"/>
                  </a:cubicBezTo>
                  <a:cubicBezTo>
                    <a:pt x="4227" y="465"/>
                    <a:pt x="4354" y="720"/>
                    <a:pt x="4470" y="999"/>
                  </a:cubicBezTo>
                  <a:cubicBezTo>
                    <a:pt x="4517" y="1103"/>
                    <a:pt x="4505" y="1219"/>
                    <a:pt x="4494" y="1335"/>
                  </a:cubicBezTo>
                  <a:cubicBezTo>
                    <a:pt x="4470" y="1394"/>
                    <a:pt x="4412" y="1463"/>
                    <a:pt x="4378" y="1486"/>
                  </a:cubicBezTo>
                  <a:cubicBezTo>
                    <a:pt x="4262" y="1568"/>
                    <a:pt x="4145" y="1626"/>
                    <a:pt x="4006" y="1626"/>
                  </a:cubicBezTo>
                  <a:lnTo>
                    <a:pt x="2195" y="1626"/>
                  </a:lnTo>
                  <a:cubicBezTo>
                    <a:pt x="2149" y="1626"/>
                    <a:pt x="2114" y="1626"/>
                    <a:pt x="2079" y="1602"/>
                  </a:cubicBezTo>
                  <a:cubicBezTo>
                    <a:pt x="1893" y="1521"/>
                    <a:pt x="1673" y="1533"/>
                    <a:pt x="1475" y="1533"/>
                  </a:cubicBezTo>
                  <a:cubicBezTo>
                    <a:pt x="1313" y="1533"/>
                    <a:pt x="1150" y="1533"/>
                    <a:pt x="988" y="1475"/>
                  </a:cubicBezTo>
                  <a:cubicBezTo>
                    <a:pt x="906" y="1452"/>
                    <a:pt x="790" y="1463"/>
                    <a:pt x="686" y="1463"/>
                  </a:cubicBezTo>
                  <a:lnTo>
                    <a:pt x="198" y="1463"/>
                  </a:lnTo>
                  <a:cubicBezTo>
                    <a:pt x="82" y="1463"/>
                    <a:pt x="36" y="1394"/>
                    <a:pt x="24" y="1289"/>
                  </a:cubicBezTo>
                  <a:cubicBezTo>
                    <a:pt x="1" y="1161"/>
                    <a:pt x="24" y="1022"/>
                    <a:pt x="117" y="929"/>
                  </a:cubicBezTo>
                  <a:cubicBezTo>
                    <a:pt x="221" y="825"/>
                    <a:pt x="326" y="709"/>
                    <a:pt x="384" y="546"/>
                  </a:cubicBezTo>
                  <a:cubicBezTo>
                    <a:pt x="430" y="430"/>
                    <a:pt x="512" y="349"/>
                    <a:pt x="581" y="256"/>
                  </a:cubicBezTo>
                  <a:cubicBezTo>
                    <a:pt x="616" y="233"/>
                    <a:pt x="663" y="209"/>
                    <a:pt x="686" y="198"/>
                  </a:cubicBezTo>
                  <a:cubicBezTo>
                    <a:pt x="732" y="186"/>
                    <a:pt x="790" y="186"/>
                    <a:pt x="802" y="151"/>
                  </a:cubicBezTo>
                  <a:cubicBezTo>
                    <a:pt x="872" y="0"/>
                    <a:pt x="1023" y="12"/>
                    <a:pt x="1150" y="12"/>
                  </a:cubicBezTo>
                  <a:cubicBezTo>
                    <a:pt x="1591" y="0"/>
                    <a:pt x="2021" y="0"/>
                    <a:pt x="2462" y="0"/>
                  </a:cubicBezTo>
                  <a:close/>
                  <a:moveTo>
                    <a:pt x="3762" y="244"/>
                  </a:moveTo>
                  <a:lnTo>
                    <a:pt x="1127" y="244"/>
                  </a:lnTo>
                  <a:cubicBezTo>
                    <a:pt x="988" y="244"/>
                    <a:pt x="872" y="314"/>
                    <a:pt x="814" y="407"/>
                  </a:cubicBezTo>
                  <a:cubicBezTo>
                    <a:pt x="651" y="604"/>
                    <a:pt x="523" y="836"/>
                    <a:pt x="384" y="1057"/>
                  </a:cubicBezTo>
                  <a:cubicBezTo>
                    <a:pt x="361" y="1068"/>
                    <a:pt x="384" y="1115"/>
                    <a:pt x="384" y="1161"/>
                  </a:cubicBezTo>
                  <a:lnTo>
                    <a:pt x="814" y="1161"/>
                  </a:lnTo>
                  <a:cubicBezTo>
                    <a:pt x="906" y="1161"/>
                    <a:pt x="1011" y="1173"/>
                    <a:pt x="1092" y="1196"/>
                  </a:cubicBezTo>
                  <a:cubicBezTo>
                    <a:pt x="1220" y="1243"/>
                    <a:pt x="1359" y="1254"/>
                    <a:pt x="1487" y="1254"/>
                  </a:cubicBezTo>
                  <a:cubicBezTo>
                    <a:pt x="1649" y="1254"/>
                    <a:pt x="1800" y="1231"/>
                    <a:pt x="1951" y="1277"/>
                  </a:cubicBezTo>
                  <a:cubicBezTo>
                    <a:pt x="2195" y="1359"/>
                    <a:pt x="2450" y="1335"/>
                    <a:pt x="2706" y="1347"/>
                  </a:cubicBezTo>
                  <a:lnTo>
                    <a:pt x="3890" y="1347"/>
                  </a:lnTo>
                  <a:cubicBezTo>
                    <a:pt x="4041" y="1347"/>
                    <a:pt x="4157" y="1335"/>
                    <a:pt x="4273" y="1173"/>
                  </a:cubicBezTo>
                  <a:cubicBezTo>
                    <a:pt x="4064" y="894"/>
                    <a:pt x="4029" y="546"/>
                    <a:pt x="3762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1" name="Google Shape;921;p17"/>
          <p:cNvSpPr/>
          <p:nvPr/>
        </p:nvSpPr>
        <p:spPr>
          <a:xfrm rot="-290954">
            <a:off x="83173" y="3527901"/>
            <a:ext cx="477421" cy="471651"/>
          </a:xfrm>
          <a:custGeom>
            <a:rect b="b" l="l" r="r" t="t"/>
            <a:pathLst>
              <a:path extrusionOk="0" h="5058" w="5120">
                <a:moveTo>
                  <a:pt x="3042" y="314"/>
                </a:moveTo>
                <a:lnTo>
                  <a:pt x="3042" y="314"/>
                </a:lnTo>
                <a:cubicBezTo>
                  <a:pt x="2984" y="883"/>
                  <a:pt x="3007" y="2044"/>
                  <a:pt x="3007" y="2056"/>
                </a:cubicBezTo>
                <a:cubicBezTo>
                  <a:pt x="3564" y="2032"/>
                  <a:pt x="4168" y="1974"/>
                  <a:pt x="4702" y="1974"/>
                </a:cubicBezTo>
                <a:cubicBezTo>
                  <a:pt x="4702" y="2172"/>
                  <a:pt x="4725" y="2392"/>
                  <a:pt x="4737" y="2590"/>
                </a:cubicBezTo>
                <a:cubicBezTo>
                  <a:pt x="4748" y="2706"/>
                  <a:pt x="4748" y="2845"/>
                  <a:pt x="4783" y="2961"/>
                </a:cubicBezTo>
                <a:lnTo>
                  <a:pt x="3042" y="2961"/>
                </a:lnTo>
                <a:cubicBezTo>
                  <a:pt x="3065" y="3495"/>
                  <a:pt x="3123" y="4145"/>
                  <a:pt x="3123" y="4691"/>
                </a:cubicBezTo>
                <a:cubicBezTo>
                  <a:pt x="2926" y="4691"/>
                  <a:pt x="2705" y="4703"/>
                  <a:pt x="2508" y="4714"/>
                </a:cubicBezTo>
                <a:cubicBezTo>
                  <a:pt x="2392" y="4726"/>
                  <a:pt x="2253" y="4726"/>
                  <a:pt x="2137" y="4760"/>
                </a:cubicBezTo>
                <a:lnTo>
                  <a:pt x="2137" y="4760"/>
                </a:lnTo>
                <a:cubicBezTo>
                  <a:pt x="2159" y="4747"/>
                  <a:pt x="2136" y="4365"/>
                  <a:pt x="2136" y="4319"/>
                </a:cubicBezTo>
                <a:cubicBezTo>
                  <a:pt x="2136" y="3960"/>
                  <a:pt x="2136" y="3576"/>
                  <a:pt x="2125" y="3217"/>
                </a:cubicBezTo>
                <a:cubicBezTo>
                  <a:pt x="2125" y="3158"/>
                  <a:pt x="2113" y="3019"/>
                  <a:pt x="2113" y="3019"/>
                </a:cubicBezTo>
                <a:lnTo>
                  <a:pt x="2101" y="3019"/>
                </a:lnTo>
                <a:cubicBezTo>
                  <a:pt x="1765" y="3031"/>
                  <a:pt x="1312" y="3054"/>
                  <a:pt x="975" y="3077"/>
                </a:cubicBezTo>
                <a:cubicBezTo>
                  <a:pt x="848" y="3089"/>
                  <a:pt x="708" y="3089"/>
                  <a:pt x="569" y="3100"/>
                </a:cubicBezTo>
                <a:cubicBezTo>
                  <a:pt x="511" y="3100"/>
                  <a:pt x="430" y="3100"/>
                  <a:pt x="383" y="3135"/>
                </a:cubicBezTo>
                <a:cubicBezTo>
                  <a:pt x="430" y="2787"/>
                  <a:pt x="372" y="2427"/>
                  <a:pt x="337" y="2079"/>
                </a:cubicBezTo>
                <a:lnTo>
                  <a:pt x="337" y="2079"/>
                </a:lnTo>
                <a:cubicBezTo>
                  <a:pt x="342" y="2102"/>
                  <a:pt x="976" y="2114"/>
                  <a:pt x="1033" y="2114"/>
                </a:cubicBezTo>
                <a:cubicBezTo>
                  <a:pt x="1324" y="2114"/>
                  <a:pt x="1602" y="2137"/>
                  <a:pt x="1893" y="2137"/>
                </a:cubicBezTo>
                <a:cubicBezTo>
                  <a:pt x="1939" y="2137"/>
                  <a:pt x="1962" y="2137"/>
                  <a:pt x="2009" y="2114"/>
                </a:cubicBezTo>
                <a:cubicBezTo>
                  <a:pt x="2125" y="2079"/>
                  <a:pt x="2101" y="1858"/>
                  <a:pt x="2078" y="1731"/>
                </a:cubicBezTo>
                <a:cubicBezTo>
                  <a:pt x="2067" y="1568"/>
                  <a:pt x="2067" y="1417"/>
                  <a:pt x="2055" y="1255"/>
                </a:cubicBezTo>
                <a:cubicBezTo>
                  <a:pt x="2032" y="953"/>
                  <a:pt x="2009" y="651"/>
                  <a:pt x="1974" y="361"/>
                </a:cubicBezTo>
                <a:lnTo>
                  <a:pt x="1974" y="361"/>
                </a:lnTo>
                <a:cubicBezTo>
                  <a:pt x="2066" y="373"/>
                  <a:pt x="2160" y="378"/>
                  <a:pt x="2255" y="378"/>
                </a:cubicBezTo>
                <a:cubicBezTo>
                  <a:pt x="2517" y="378"/>
                  <a:pt x="2786" y="340"/>
                  <a:pt x="3042" y="314"/>
                </a:cubicBezTo>
                <a:close/>
                <a:moveTo>
                  <a:pt x="2612" y="1"/>
                </a:moveTo>
                <a:cubicBezTo>
                  <a:pt x="2427" y="1"/>
                  <a:pt x="2229" y="12"/>
                  <a:pt x="2032" y="24"/>
                </a:cubicBezTo>
                <a:cubicBezTo>
                  <a:pt x="1939" y="47"/>
                  <a:pt x="1742" y="47"/>
                  <a:pt x="1730" y="175"/>
                </a:cubicBezTo>
                <a:cubicBezTo>
                  <a:pt x="1672" y="697"/>
                  <a:pt x="1672" y="1220"/>
                  <a:pt x="1672" y="1731"/>
                </a:cubicBezTo>
                <a:cubicBezTo>
                  <a:pt x="1556" y="1731"/>
                  <a:pt x="1440" y="1742"/>
                  <a:pt x="1324" y="1742"/>
                </a:cubicBezTo>
                <a:cubicBezTo>
                  <a:pt x="1103" y="1754"/>
                  <a:pt x="906" y="1765"/>
                  <a:pt x="685" y="1800"/>
                </a:cubicBezTo>
                <a:cubicBezTo>
                  <a:pt x="581" y="1812"/>
                  <a:pt x="488" y="1823"/>
                  <a:pt x="383" y="1823"/>
                </a:cubicBezTo>
                <a:cubicBezTo>
                  <a:pt x="325" y="1823"/>
                  <a:pt x="232" y="1823"/>
                  <a:pt x="163" y="1847"/>
                </a:cubicBezTo>
                <a:cubicBezTo>
                  <a:pt x="105" y="1858"/>
                  <a:pt x="58" y="1870"/>
                  <a:pt x="47" y="1916"/>
                </a:cubicBezTo>
                <a:cubicBezTo>
                  <a:pt x="12" y="1974"/>
                  <a:pt x="23" y="2090"/>
                  <a:pt x="23" y="2160"/>
                </a:cubicBezTo>
                <a:cubicBezTo>
                  <a:pt x="23" y="2265"/>
                  <a:pt x="23" y="2346"/>
                  <a:pt x="0" y="2450"/>
                </a:cubicBezTo>
                <a:cubicBezTo>
                  <a:pt x="0" y="2636"/>
                  <a:pt x="23" y="2845"/>
                  <a:pt x="35" y="3031"/>
                </a:cubicBezTo>
                <a:cubicBezTo>
                  <a:pt x="47" y="3135"/>
                  <a:pt x="47" y="3321"/>
                  <a:pt x="186" y="3333"/>
                </a:cubicBezTo>
                <a:cubicBezTo>
                  <a:pt x="708" y="3391"/>
                  <a:pt x="1242" y="3391"/>
                  <a:pt x="1765" y="3391"/>
                </a:cubicBezTo>
                <a:cubicBezTo>
                  <a:pt x="1776" y="3530"/>
                  <a:pt x="1776" y="3669"/>
                  <a:pt x="1788" y="3797"/>
                </a:cubicBezTo>
                <a:cubicBezTo>
                  <a:pt x="1811" y="4006"/>
                  <a:pt x="1823" y="4203"/>
                  <a:pt x="1823" y="4412"/>
                </a:cubicBezTo>
                <a:cubicBezTo>
                  <a:pt x="1823" y="4517"/>
                  <a:pt x="1823" y="4610"/>
                  <a:pt x="1834" y="4714"/>
                </a:cubicBezTo>
                <a:cubicBezTo>
                  <a:pt x="1834" y="4842"/>
                  <a:pt x="1834" y="4958"/>
                  <a:pt x="1962" y="5016"/>
                </a:cubicBezTo>
                <a:cubicBezTo>
                  <a:pt x="2029" y="5047"/>
                  <a:pt x="2101" y="5058"/>
                  <a:pt x="2175" y="5058"/>
                </a:cubicBezTo>
                <a:cubicBezTo>
                  <a:pt x="2293" y="5058"/>
                  <a:pt x="2417" y="5030"/>
                  <a:pt x="2531" y="5016"/>
                </a:cubicBezTo>
                <a:cubicBezTo>
                  <a:pt x="2691" y="5008"/>
                  <a:pt x="2857" y="4994"/>
                  <a:pt x="3021" y="4994"/>
                </a:cubicBezTo>
                <a:cubicBezTo>
                  <a:pt x="3094" y="4994"/>
                  <a:pt x="3167" y="4997"/>
                  <a:pt x="3239" y="5004"/>
                </a:cubicBezTo>
                <a:cubicBezTo>
                  <a:pt x="3274" y="5004"/>
                  <a:pt x="3320" y="5004"/>
                  <a:pt x="3344" y="4993"/>
                </a:cubicBezTo>
                <a:cubicBezTo>
                  <a:pt x="3390" y="4981"/>
                  <a:pt x="3413" y="4923"/>
                  <a:pt x="3413" y="4877"/>
                </a:cubicBezTo>
                <a:cubicBezTo>
                  <a:pt x="3413" y="4354"/>
                  <a:pt x="3413" y="3832"/>
                  <a:pt x="3402" y="3309"/>
                </a:cubicBezTo>
                <a:cubicBezTo>
                  <a:pt x="3553" y="3298"/>
                  <a:pt x="3680" y="3298"/>
                  <a:pt x="3820" y="3275"/>
                </a:cubicBezTo>
                <a:cubicBezTo>
                  <a:pt x="4029" y="3263"/>
                  <a:pt x="4226" y="3251"/>
                  <a:pt x="4435" y="3251"/>
                </a:cubicBezTo>
                <a:cubicBezTo>
                  <a:pt x="4539" y="3251"/>
                  <a:pt x="4632" y="3251"/>
                  <a:pt x="4737" y="3240"/>
                </a:cubicBezTo>
                <a:cubicBezTo>
                  <a:pt x="4864" y="3240"/>
                  <a:pt x="4981" y="3240"/>
                  <a:pt x="5039" y="3100"/>
                </a:cubicBezTo>
                <a:cubicBezTo>
                  <a:pt x="5120" y="2950"/>
                  <a:pt x="5062" y="2741"/>
                  <a:pt x="5039" y="2555"/>
                </a:cubicBezTo>
                <a:cubicBezTo>
                  <a:pt x="5027" y="2323"/>
                  <a:pt x="5004" y="2079"/>
                  <a:pt x="5027" y="1847"/>
                </a:cubicBezTo>
                <a:cubicBezTo>
                  <a:pt x="5027" y="1812"/>
                  <a:pt x="5027" y="1765"/>
                  <a:pt x="5015" y="1742"/>
                </a:cubicBezTo>
                <a:cubicBezTo>
                  <a:pt x="5004" y="1696"/>
                  <a:pt x="4946" y="1673"/>
                  <a:pt x="4899" y="1673"/>
                </a:cubicBezTo>
                <a:cubicBezTo>
                  <a:pt x="4377" y="1673"/>
                  <a:pt x="3866" y="1673"/>
                  <a:pt x="3344" y="1684"/>
                </a:cubicBezTo>
                <a:cubicBezTo>
                  <a:pt x="3344" y="1568"/>
                  <a:pt x="3332" y="1452"/>
                  <a:pt x="3332" y="1324"/>
                </a:cubicBezTo>
                <a:cubicBezTo>
                  <a:pt x="3320" y="1104"/>
                  <a:pt x="3297" y="895"/>
                  <a:pt x="3274" y="686"/>
                </a:cubicBezTo>
                <a:cubicBezTo>
                  <a:pt x="3262" y="581"/>
                  <a:pt x="3239" y="477"/>
                  <a:pt x="3239" y="372"/>
                </a:cubicBezTo>
                <a:cubicBezTo>
                  <a:pt x="3239" y="314"/>
                  <a:pt x="3239" y="233"/>
                  <a:pt x="3228" y="163"/>
                </a:cubicBezTo>
                <a:cubicBezTo>
                  <a:pt x="3216" y="105"/>
                  <a:pt x="3193" y="59"/>
                  <a:pt x="3158" y="47"/>
                </a:cubicBezTo>
                <a:cubicBezTo>
                  <a:pt x="3119" y="16"/>
                  <a:pt x="3055" y="11"/>
                  <a:pt x="2992" y="11"/>
                </a:cubicBezTo>
                <a:cubicBezTo>
                  <a:pt x="2961" y="11"/>
                  <a:pt x="2930" y="12"/>
                  <a:pt x="2903" y="12"/>
                </a:cubicBezTo>
                <a:cubicBezTo>
                  <a:pt x="2810" y="12"/>
                  <a:pt x="2717" y="12"/>
                  <a:pt x="2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2" name="Google Shape;922;p17"/>
          <p:cNvGrpSpPr/>
          <p:nvPr/>
        </p:nvGrpSpPr>
        <p:grpSpPr>
          <a:xfrm rot="-4044333">
            <a:off x="262800" y="4144473"/>
            <a:ext cx="1234481" cy="919854"/>
            <a:chOff x="1954550" y="2620525"/>
            <a:chExt cx="310850" cy="231625"/>
          </a:xfrm>
        </p:grpSpPr>
        <p:sp>
          <p:nvSpPr>
            <p:cNvPr id="923" name="Google Shape;923;p17"/>
            <p:cNvSpPr/>
            <p:nvPr/>
          </p:nvSpPr>
          <p:spPr>
            <a:xfrm>
              <a:off x="1954550" y="2620525"/>
              <a:ext cx="310850" cy="231625"/>
            </a:xfrm>
            <a:custGeom>
              <a:rect b="b" l="l" r="r" t="t"/>
              <a:pathLst>
                <a:path extrusionOk="0" h="9265" w="12434">
                  <a:moveTo>
                    <a:pt x="11783" y="2357"/>
                  </a:moveTo>
                  <a:cubicBezTo>
                    <a:pt x="11842" y="2368"/>
                    <a:pt x="11900" y="2368"/>
                    <a:pt x="11946" y="2380"/>
                  </a:cubicBezTo>
                  <a:cubicBezTo>
                    <a:pt x="12050" y="2426"/>
                    <a:pt x="12143" y="2496"/>
                    <a:pt x="12155" y="2612"/>
                  </a:cubicBezTo>
                  <a:cubicBezTo>
                    <a:pt x="12190" y="2844"/>
                    <a:pt x="12259" y="3065"/>
                    <a:pt x="12364" y="3286"/>
                  </a:cubicBezTo>
                  <a:cubicBezTo>
                    <a:pt x="12376" y="3309"/>
                    <a:pt x="12387" y="3355"/>
                    <a:pt x="12387" y="3402"/>
                  </a:cubicBezTo>
                  <a:cubicBezTo>
                    <a:pt x="12364" y="3738"/>
                    <a:pt x="12434" y="4063"/>
                    <a:pt x="12422" y="4400"/>
                  </a:cubicBezTo>
                  <a:cubicBezTo>
                    <a:pt x="12410" y="4725"/>
                    <a:pt x="12422" y="5050"/>
                    <a:pt x="12422" y="5387"/>
                  </a:cubicBezTo>
                  <a:cubicBezTo>
                    <a:pt x="12422" y="5677"/>
                    <a:pt x="12376" y="5723"/>
                    <a:pt x="12074" y="5781"/>
                  </a:cubicBezTo>
                  <a:cubicBezTo>
                    <a:pt x="12062" y="5781"/>
                    <a:pt x="12039" y="5793"/>
                    <a:pt x="12004" y="5805"/>
                  </a:cubicBezTo>
                  <a:lnTo>
                    <a:pt x="12004" y="5979"/>
                  </a:lnTo>
                  <a:cubicBezTo>
                    <a:pt x="12004" y="6559"/>
                    <a:pt x="12004" y="7140"/>
                    <a:pt x="12016" y="7720"/>
                  </a:cubicBezTo>
                  <a:cubicBezTo>
                    <a:pt x="12016" y="7894"/>
                    <a:pt x="11958" y="8045"/>
                    <a:pt x="11911" y="8208"/>
                  </a:cubicBezTo>
                  <a:cubicBezTo>
                    <a:pt x="11888" y="8301"/>
                    <a:pt x="11795" y="8382"/>
                    <a:pt x="11691" y="8394"/>
                  </a:cubicBezTo>
                  <a:cubicBezTo>
                    <a:pt x="11505" y="8417"/>
                    <a:pt x="11331" y="8510"/>
                    <a:pt x="11133" y="8510"/>
                  </a:cubicBezTo>
                  <a:cubicBezTo>
                    <a:pt x="10982" y="8510"/>
                    <a:pt x="10820" y="8568"/>
                    <a:pt x="10681" y="8591"/>
                  </a:cubicBezTo>
                  <a:cubicBezTo>
                    <a:pt x="10274" y="8672"/>
                    <a:pt x="9880" y="8742"/>
                    <a:pt x="9473" y="8811"/>
                  </a:cubicBezTo>
                  <a:cubicBezTo>
                    <a:pt x="9369" y="8823"/>
                    <a:pt x="9276" y="8846"/>
                    <a:pt x="9171" y="8846"/>
                  </a:cubicBezTo>
                  <a:cubicBezTo>
                    <a:pt x="8997" y="8846"/>
                    <a:pt x="8823" y="8858"/>
                    <a:pt x="8661" y="8904"/>
                  </a:cubicBezTo>
                  <a:cubicBezTo>
                    <a:pt x="8556" y="8928"/>
                    <a:pt x="8463" y="8928"/>
                    <a:pt x="8359" y="8928"/>
                  </a:cubicBezTo>
                  <a:lnTo>
                    <a:pt x="7256" y="8928"/>
                  </a:lnTo>
                  <a:cubicBezTo>
                    <a:pt x="7093" y="8928"/>
                    <a:pt x="6931" y="8928"/>
                    <a:pt x="6780" y="8986"/>
                  </a:cubicBezTo>
                  <a:cubicBezTo>
                    <a:pt x="6699" y="9020"/>
                    <a:pt x="6617" y="8997"/>
                    <a:pt x="6524" y="8997"/>
                  </a:cubicBezTo>
                  <a:lnTo>
                    <a:pt x="6037" y="8997"/>
                  </a:lnTo>
                  <a:cubicBezTo>
                    <a:pt x="5979" y="8997"/>
                    <a:pt x="5909" y="8986"/>
                    <a:pt x="5851" y="9020"/>
                  </a:cubicBezTo>
                  <a:cubicBezTo>
                    <a:pt x="5619" y="9113"/>
                    <a:pt x="5364" y="9078"/>
                    <a:pt x="5120" y="9090"/>
                  </a:cubicBezTo>
                  <a:cubicBezTo>
                    <a:pt x="4899" y="9090"/>
                    <a:pt x="4667" y="9078"/>
                    <a:pt x="4458" y="9160"/>
                  </a:cubicBezTo>
                  <a:cubicBezTo>
                    <a:pt x="4400" y="9195"/>
                    <a:pt x="4307" y="9171"/>
                    <a:pt x="4237" y="9171"/>
                  </a:cubicBezTo>
                  <a:lnTo>
                    <a:pt x="3657" y="9171"/>
                  </a:lnTo>
                  <a:cubicBezTo>
                    <a:pt x="3506" y="9171"/>
                    <a:pt x="3378" y="9171"/>
                    <a:pt x="3239" y="9229"/>
                  </a:cubicBezTo>
                  <a:cubicBezTo>
                    <a:pt x="3146" y="9264"/>
                    <a:pt x="3030" y="9264"/>
                    <a:pt x="2926" y="9264"/>
                  </a:cubicBezTo>
                  <a:cubicBezTo>
                    <a:pt x="2229" y="9264"/>
                    <a:pt x="1533" y="9253"/>
                    <a:pt x="836" y="9253"/>
                  </a:cubicBezTo>
                  <a:cubicBezTo>
                    <a:pt x="662" y="9253"/>
                    <a:pt x="569" y="9171"/>
                    <a:pt x="511" y="9032"/>
                  </a:cubicBezTo>
                  <a:cubicBezTo>
                    <a:pt x="430" y="8858"/>
                    <a:pt x="360" y="8672"/>
                    <a:pt x="372" y="8475"/>
                  </a:cubicBezTo>
                  <a:cubicBezTo>
                    <a:pt x="372" y="8335"/>
                    <a:pt x="372" y="8173"/>
                    <a:pt x="314" y="8034"/>
                  </a:cubicBezTo>
                  <a:cubicBezTo>
                    <a:pt x="290" y="7952"/>
                    <a:pt x="290" y="7860"/>
                    <a:pt x="290" y="7755"/>
                  </a:cubicBezTo>
                  <a:lnTo>
                    <a:pt x="290" y="6791"/>
                  </a:lnTo>
                  <a:cubicBezTo>
                    <a:pt x="290" y="6722"/>
                    <a:pt x="302" y="6652"/>
                    <a:pt x="279" y="6583"/>
                  </a:cubicBezTo>
                  <a:cubicBezTo>
                    <a:pt x="186" y="6385"/>
                    <a:pt x="232" y="6165"/>
                    <a:pt x="186" y="5979"/>
                  </a:cubicBezTo>
                  <a:cubicBezTo>
                    <a:pt x="128" y="5735"/>
                    <a:pt x="116" y="5468"/>
                    <a:pt x="116" y="5224"/>
                  </a:cubicBezTo>
                  <a:cubicBezTo>
                    <a:pt x="116" y="5213"/>
                    <a:pt x="116" y="5178"/>
                    <a:pt x="105" y="5166"/>
                  </a:cubicBezTo>
                  <a:cubicBezTo>
                    <a:pt x="0" y="4934"/>
                    <a:pt x="23" y="4690"/>
                    <a:pt x="23" y="4446"/>
                  </a:cubicBezTo>
                  <a:lnTo>
                    <a:pt x="23" y="3309"/>
                  </a:lnTo>
                  <a:cubicBezTo>
                    <a:pt x="23" y="3227"/>
                    <a:pt x="12" y="3123"/>
                    <a:pt x="58" y="3042"/>
                  </a:cubicBezTo>
                  <a:cubicBezTo>
                    <a:pt x="128" y="2868"/>
                    <a:pt x="116" y="2705"/>
                    <a:pt x="116" y="2531"/>
                  </a:cubicBezTo>
                  <a:cubicBezTo>
                    <a:pt x="116" y="2368"/>
                    <a:pt x="116" y="2229"/>
                    <a:pt x="174" y="2078"/>
                  </a:cubicBezTo>
                  <a:cubicBezTo>
                    <a:pt x="197" y="2008"/>
                    <a:pt x="186" y="1892"/>
                    <a:pt x="221" y="1800"/>
                  </a:cubicBezTo>
                  <a:cubicBezTo>
                    <a:pt x="290" y="1591"/>
                    <a:pt x="290" y="1370"/>
                    <a:pt x="314" y="1149"/>
                  </a:cubicBezTo>
                  <a:cubicBezTo>
                    <a:pt x="337" y="964"/>
                    <a:pt x="430" y="848"/>
                    <a:pt x="604" y="801"/>
                  </a:cubicBezTo>
                  <a:cubicBezTo>
                    <a:pt x="743" y="778"/>
                    <a:pt x="859" y="697"/>
                    <a:pt x="998" y="720"/>
                  </a:cubicBezTo>
                  <a:cubicBezTo>
                    <a:pt x="1057" y="720"/>
                    <a:pt x="1115" y="685"/>
                    <a:pt x="1173" y="673"/>
                  </a:cubicBezTo>
                  <a:cubicBezTo>
                    <a:pt x="1242" y="650"/>
                    <a:pt x="1335" y="627"/>
                    <a:pt x="1405" y="627"/>
                  </a:cubicBezTo>
                  <a:cubicBezTo>
                    <a:pt x="1533" y="627"/>
                    <a:pt x="1672" y="615"/>
                    <a:pt x="1800" y="569"/>
                  </a:cubicBezTo>
                  <a:cubicBezTo>
                    <a:pt x="1858" y="557"/>
                    <a:pt x="1916" y="557"/>
                    <a:pt x="1974" y="546"/>
                  </a:cubicBezTo>
                  <a:cubicBezTo>
                    <a:pt x="2055" y="523"/>
                    <a:pt x="2148" y="511"/>
                    <a:pt x="2252" y="499"/>
                  </a:cubicBezTo>
                  <a:cubicBezTo>
                    <a:pt x="2334" y="488"/>
                    <a:pt x="2403" y="464"/>
                    <a:pt x="2496" y="464"/>
                  </a:cubicBezTo>
                  <a:cubicBezTo>
                    <a:pt x="2635" y="453"/>
                    <a:pt x="2786" y="488"/>
                    <a:pt x="2902" y="383"/>
                  </a:cubicBezTo>
                  <a:cubicBezTo>
                    <a:pt x="2926" y="348"/>
                    <a:pt x="2995" y="348"/>
                    <a:pt x="3042" y="348"/>
                  </a:cubicBezTo>
                  <a:cubicBezTo>
                    <a:pt x="3274" y="348"/>
                    <a:pt x="3494" y="290"/>
                    <a:pt x="3715" y="279"/>
                  </a:cubicBezTo>
                  <a:cubicBezTo>
                    <a:pt x="3994" y="256"/>
                    <a:pt x="4261" y="256"/>
                    <a:pt x="4539" y="256"/>
                  </a:cubicBezTo>
                  <a:cubicBezTo>
                    <a:pt x="4771" y="256"/>
                    <a:pt x="5004" y="256"/>
                    <a:pt x="5236" y="197"/>
                  </a:cubicBezTo>
                  <a:cubicBezTo>
                    <a:pt x="5352" y="163"/>
                    <a:pt x="5480" y="174"/>
                    <a:pt x="5596" y="174"/>
                  </a:cubicBezTo>
                  <a:cubicBezTo>
                    <a:pt x="6118" y="197"/>
                    <a:pt x="6641" y="139"/>
                    <a:pt x="7151" y="58"/>
                  </a:cubicBezTo>
                  <a:cubicBezTo>
                    <a:pt x="7569" y="0"/>
                    <a:pt x="7987" y="35"/>
                    <a:pt x="8417" y="47"/>
                  </a:cubicBezTo>
                  <a:cubicBezTo>
                    <a:pt x="8556" y="47"/>
                    <a:pt x="8707" y="58"/>
                    <a:pt x="8835" y="58"/>
                  </a:cubicBezTo>
                  <a:cubicBezTo>
                    <a:pt x="9380" y="58"/>
                    <a:pt x="9938" y="81"/>
                    <a:pt x="10495" y="58"/>
                  </a:cubicBezTo>
                  <a:cubicBezTo>
                    <a:pt x="10727" y="58"/>
                    <a:pt x="10936" y="105"/>
                    <a:pt x="11145" y="174"/>
                  </a:cubicBezTo>
                  <a:cubicBezTo>
                    <a:pt x="11377" y="256"/>
                    <a:pt x="11493" y="453"/>
                    <a:pt x="11516" y="697"/>
                  </a:cubicBezTo>
                  <a:cubicBezTo>
                    <a:pt x="11540" y="790"/>
                    <a:pt x="11516" y="859"/>
                    <a:pt x="11516" y="952"/>
                  </a:cubicBezTo>
                  <a:cubicBezTo>
                    <a:pt x="11516" y="1045"/>
                    <a:pt x="11540" y="1149"/>
                    <a:pt x="11563" y="1254"/>
                  </a:cubicBezTo>
                  <a:cubicBezTo>
                    <a:pt x="11609" y="1382"/>
                    <a:pt x="11621" y="1533"/>
                    <a:pt x="11609" y="1672"/>
                  </a:cubicBezTo>
                  <a:cubicBezTo>
                    <a:pt x="11656" y="1892"/>
                    <a:pt x="11679" y="2113"/>
                    <a:pt x="11783" y="2357"/>
                  </a:cubicBezTo>
                  <a:close/>
                  <a:moveTo>
                    <a:pt x="1765" y="1823"/>
                  </a:moveTo>
                  <a:cubicBezTo>
                    <a:pt x="1637" y="1962"/>
                    <a:pt x="1591" y="2125"/>
                    <a:pt x="1614" y="2299"/>
                  </a:cubicBezTo>
                  <a:cubicBezTo>
                    <a:pt x="1625" y="2484"/>
                    <a:pt x="1614" y="2659"/>
                    <a:pt x="1614" y="2844"/>
                  </a:cubicBezTo>
                  <a:cubicBezTo>
                    <a:pt x="1614" y="2937"/>
                    <a:pt x="1614" y="3007"/>
                    <a:pt x="1579" y="3100"/>
                  </a:cubicBezTo>
                  <a:cubicBezTo>
                    <a:pt x="1533" y="3216"/>
                    <a:pt x="1533" y="3344"/>
                    <a:pt x="1533" y="3460"/>
                  </a:cubicBezTo>
                  <a:lnTo>
                    <a:pt x="1533" y="5247"/>
                  </a:lnTo>
                  <a:cubicBezTo>
                    <a:pt x="1533" y="5317"/>
                    <a:pt x="1521" y="5387"/>
                    <a:pt x="1556" y="5456"/>
                  </a:cubicBezTo>
                  <a:cubicBezTo>
                    <a:pt x="1637" y="5665"/>
                    <a:pt x="1614" y="5863"/>
                    <a:pt x="1625" y="6072"/>
                  </a:cubicBezTo>
                  <a:cubicBezTo>
                    <a:pt x="1625" y="6130"/>
                    <a:pt x="1614" y="6199"/>
                    <a:pt x="1637" y="6246"/>
                  </a:cubicBezTo>
                  <a:cubicBezTo>
                    <a:pt x="1730" y="6408"/>
                    <a:pt x="1707" y="6583"/>
                    <a:pt x="1695" y="6757"/>
                  </a:cubicBezTo>
                  <a:cubicBezTo>
                    <a:pt x="1683" y="7058"/>
                    <a:pt x="1811" y="7337"/>
                    <a:pt x="1811" y="7627"/>
                  </a:cubicBezTo>
                  <a:cubicBezTo>
                    <a:pt x="1811" y="7697"/>
                    <a:pt x="1858" y="7778"/>
                    <a:pt x="1869" y="7860"/>
                  </a:cubicBezTo>
                  <a:cubicBezTo>
                    <a:pt x="1881" y="7952"/>
                    <a:pt x="1916" y="8034"/>
                    <a:pt x="2020" y="8103"/>
                  </a:cubicBezTo>
                  <a:lnTo>
                    <a:pt x="2960" y="8103"/>
                  </a:lnTo>
                  <a:cubicBezTo>
                    <a:pt x="3007" y="8103"/>
                    <a:pt x="3077" y="8103"/>
                    <a:pt x="3100" y="8092"/>
                  </a:cubicBezTo>
                  <a:cubicBezTo>
                    <a:pt x="3239" y="8010"/>
                    <a:pt x="3378" y="8034"/>
                    <a:pt x="3529" y="8034"/>
                  </a:cubicBezTo>
                  <a:cubicBezTo>
                    <a:pt x="3773" y="8010"/>
                    <a:pt x="4028" y="8068"/>
                    <a:pt x="4284" y="7941"/>
                  </a:cubicBezTo>
                  <a:cubicBezTo>
                    <a:pt x="4307" y="7929"/>
                    <a:pt x="4365" y="7929"/>
                    <a:pt x="4400" y="7929"/>
                  </a:cubicBezTo>
                  <a:cubicBezTo>
                    <a:pt x="4725" y="7906"/>
                    <a:pt x="5062" y="7929"/>
                    <a:pt x="5398" y="7860"/>
                  </a:cubicBezTo>
                  <a:cubicBezTo>
                    <a:pt x="5689" y="7801"/>
                    <a:pt x="5979" y="7836"/>
                    <a:pt x="6281" y="7767"/>
                  </a:cubicBezTo>
                  <a:cubicBezTo>
                    <a:pt x="6443" y="7720"/>
                    <a:pt x="6606" y="7755"/>
                    <a:pt x="6757" y="7697"/>
                  </a:cubicBezTo>
                  <a:cubicBezTo>
                    <a:pt x="6815" y="7662"/>
                    <a:pt x="6873" y="7674"/>
                    <a:pt x="6931" y="7662"/>
                  </a:cubicBezTo>
                  <a:cubicBezTo>
                    <a:pt x="7012" y="7651"/>
                    <a:pt x="7082" y="7662"/>
                    <a:pt x="7151" y="7639"/>
                  </a:cubicBezTo>
                  <a:cubicBezTo>
                    <a:pt x="7279" y="7581"/>
                    <a:pt x="7407" y="7593"/>
                    <a:pt x="7546" y="7581"/>
                  </a:cubicBezTo>
                  <a:cubicBezTo>
                    <a:pt x="7767" y="7581"/>
                    <a:pt x="7999" y="7604"/>
                    <a:pt x="8208" y="7523"/>
                  </a:cubicBezTo>
                  <a:cubicBezTo>
                    <a:pt x="8266" y="7488"/>
                    <a:pt x="8324" y="7523"/>
                    <a:pt x="8405" y="7511"/>
                  </a:cubicBezTo>
                  <a:cubicBezTo>
                    <a:pt x="8463" y="7511"/>
                    <a:pt x="8533" y="7511"/>
                    <a:pt x="8579" y="7476"/>
                  </a:cubicBezTo>
                  <a:cubicBezTo>
                    <a:pt x="8719" y="7418"/>
                    <a:pt x="8870" y="7418"/>
                    <a:pt x="9020" y="7418"/>
                  </a:cubicBezTo>
                  <a:cubicBezTo>
                    <a:pt x="9160" y="7418"/>
                    <a:pt x="9299" y="7430"/>
                    <a:pt x="9415" y="7395"/>
                  </a:cubicBezTo>
                  <a:cubicBezTo>
                    <a:pt x="9566" y="7349"/>
                    <a:pt x="9717" y="7349"/>
                    <a:pt x="9868" y="7337"/>
                  </a:cubicBezTo>
                  <a:cubicBezTo>
                    <a:pt x="9972" y="7337"/>
                    <a:pt x="10065" y="7337"/>
                    <a:pt x="10170" y="7314"/>
                  </a:cubicBezTo>
                  <a:cubicBezTo>
                    <a:pt x="10356" y="7105"/>
                    <a:pt x="10274" y="6873"/>
                    <a:pt x="10286" y="6652"/>
                  </a:cubicBezTo>
                  <a:cubicBezTo>
                    <a:pt x="10042" y="6524"/>
                    <a:pt x="10042" y="6524"/>
                    <a:pt x="10042" y="6269"/>
                  </a:cubicBezTo>
                  <a:lnTo>
                    <a:pt x="10042" y="5944"/>
                  </a:lnTo>
                  <a:cubicBezTo>
                    <a:pt x="10042" y="5886"/>
                    <a:pt x="10042" y="5805"/>
                    <a:pt x="10030" y="5770"/>
                  </a:cubicBezTo>
                  <a:cubicBezTo>
                    <a:pt x="9972" y="5654"/>
                    <a:pt x="9972" y="5538"/>
                    <a:pt x="9972" y="5398"/>
                  </a:cubicBezTo>
                  <a:cubicBezTo>
                    <a:pt x="9972" y="5201"/>
                    <a:pt x="9984" y="4992"/>
                    <a:pt x="9891" y="4806"/>
                  </a:cubicBezTo>
                  <a:cubicBezTo>
                    <a:pt x="9880" y="4760"/>
                    <a:pt x="9880" y="4702"/>
                    <a:pt x="9880" y="4667"/>
                  </a:cubicBezTo>
                  <a:lnTo>
                    <a:pt x="9833" y="4354"/>
                  </a:lnTo>
                  <a:cubicBezTo>
                    <a:pt x="9822" y="4284"/>
                    <a:pt x="9810" y="4214"/>
                    <a:pt x="9810" y="4133"/>
                  </a:cubicBezTo>
                  <a:cubicBezTo>
                    <a:pt x="9810" y="3936"/>
                    <a:pt x="9822" y="3727"/>
                    <a:pt x="9740" y="3529"/>
                  </a:cubicBezTo>
                  <a:cubicBezTo>
                    <a:pt x="9705" y="3471"/>
                    <a:pt x="9717" y="3413"/>
                    <a:pt x="9717" y="3344"/>
                  </a:cubicBezTo>
                  <a:lnTo>
                    <a:pt x="9717" y="1962"/>
                  </a:lnTo>
                  <a:cubicBezTo>
                    <a:pt x="9717" y="1800"/>
                    <a:pt x="9763" y="1683"/>
                    <a:pt x="9914" y="1602"/>
                  </a:cubicBezTo>
                  <a:cubicBezTo>
                    <a:pt x="9938" y="1579"/>
                    <a:pt x="9961" y="1556"/>
                    <a:pt x="9996" y="1521"/>
                  </a:cubicBezTo>
                  <a:cubicBezTo>
                    <a:pt x="9961" y="1451"/>
                    <a:pt x="9938" y="1405"/>
                    <a:pt x="9926" y="1358"/>
                  </a:cubicBezTo>
                  <a:cubicBezTo>
                    <a:pt x="9891" y="1300"/>
                    <a:pt x="9880" y="1254"/>
                    <a:pt x="9856" y="1196"/>
                  </a:cubicBezTo>
                  <a:lnTo>
                    <a:pt x="8788" y="1196"/>
                  </a:lnTo>
                  <a:cubicBezTo>
                    <a:pt x="8603" y="1196"/>
                    <a:pt x="8428" y="1173"/>
                    <a:pt x="8243" y="1254"/>
                  </a:cubicBezTo>
                  <a:cubicBezTo>
                    <a:pt x="8185" y="1277"/>
                    <a:pt x="8092" y="1266"/>
                    <a:pt x="8022" y="1266"/>
                  </a:cubicBezTo>
                  <a:cubicBezTo>
                    <a:pt x="7802" y="1266"/>
                    <a:pt x="7604" y="1277"/>
                    <a:pt x="7384" y="1312"/>
                  </a:cubicBezTo>
                  <a:cubicBezTo>
                    <a:pt x="7209" y="1335"/>
                    <a:pt x="7035" y="1335"/>
                    <a:pt x="6861" y="1358"/>
                  </a:cubicBezTo>
                  <a:cubicBezTo>
                    <a:pt x="6780" y="1370"/>
                    <a:pt x="6675" y="1358"/>
                    <a:pt x="6583" y="1382"/>
                  </a:cubicBezTo>
                  <a:cubicBezTo>
                    <a:pt x="6432" y="1440"/>
                    <a:pt x="6269" y="1440"/>
                    <a:pt x="6107" y="1440"/>
                  </a:cubicBezTo>
                  <a:lnTo>
                    <a:pt x="5340" y="1440"/>
                  </a:lnTo>
                  <a:cubicBezTo>
                    <a:pt x="5247" y="1440"/>
                    <a:pt x="5166" y="1440"/>
                    <a:pt x="5097" y="1451"/>
                  </a:cubicBezTo>
                  <a:cubicBezTo>
                    <a:pt x="4888" y="1521"/>
                    <a:pt x="4690" y="1509"/>
                    <a:pt x="4481" y="1509"/>
                  </a:cubicBezTo>
                  <a:cubicBezTo>
                    <a:pt x="4365" y="1509"/>
                    <a:pt x="4226" y="1498"/>
                    <a:pt x="4121" y="1544"/>
                  </a:cubicBezTo>
                  <a:cubicBezTo>
                    <a:pt x="3947" y="1614"/>
                    <a:pt x="3761" y="1602"/>
                    <a:pt x="3587" y="1602"/>
                  </a:cubicBezTo>
                  <a:cubicBezTo>
                    <a:pt x="3332" y="1614"/>
                    <a:pt x="3077" y="1567"/>
                    <a:pt x="2833" y="1672"/>
                  </a:cubicBezTo>
                  <a:cubicBezTo>
                    <a:pt x="2775" y="1695"/>
                    <a:pt x="2717" y="1683"/>
                    <a:pt x="2635" y="1683"/>
                  </a:cubicBezTo>
                  <a:cubicBezTo>
                    <a:pt x="2403" y="1683"/>
                    <a:pt x="2171" y="1672"/>
                    <a:pt x="1939" y="1776"/>
                  </a:cubicBezTo>
                  <a:cubicBezTo>
                    <a:pt x="1881" y="1823"/>
                    <a:pt x="1823" y="1823"/>
                    <a:pt x="1765" y="1823"/>
                  </a:cubicBezTo>
                  <a:close/>
                  <a:moveTo>
                    <a:pt x="1695" y="8277"/>
                  </a:moveTo>
                  <a:cubicBezTo>
                    <a:pt x="1567" y="7987"/>
                    <a:pt x="1474" y="7709"/>
                    <a:pt x="1498" y="7418"/>
                  </a:cubicBezTo>
                  <a:cubicBezTo>
                    <a:pt x="1498" y="7360"/>
                    <a:pt x="1498" y="7291"/>
                    <a:pt x="1463" y="7244"/>
                  </a:cubicBezTo>
                  <a:cubicBezTo>
                    <a:pt x="1405" y="7105"/>
                    <a:pt x="1405" y="6942"/>
                    <a:pt x="1405" y="6791"/>
                  </a:cubicBezTo>
                  <a:cubicBezTo>
                    <a:pt x="1405" y="6675"/>
                    <a:pt x="1416" y="6559"/>
                    <a:pt x="1382" y="6466"/>
                  </a:cubicBezTo>
                  <a:cubicBezTo>
                    <a:pt x="1324" y="6316"/>
                    <a:pt x="1324" y="6153"/>
                    <a:pt x="1324" y="6014"/>
                  </a:cubicBezTo>
                  <a:cubicBezTo>
                    <a:pt x="1324" y="5898"/>
                    <a:pt x="1300" y="5793"/>
                    <a:pt x="1289" y="5677"/>
                  </a:cubicBezTo>
                  <a:cubicBezTo>
                    <a:pt x="1277" y="5573"/>
                    <a:pt x="1242" y="5480"/>
                    <a:pt x="1242" y="5375"/>
                  </a:cubicBezTo>
                  <a:lnTo>
                    <a:pt x="1242" y="3344"/>
                  </a:lnTo>
                  <a:cubicBezTo>
                    <a:pt x="1242" y="3251"/>
                    <a:pt x="1265" y="3146"/>
                    <a:pt x="1277" y="3065"/>
                  </a:cubicBezTo>
                  <a:cubicBezTo>
                    <a:pt x="1289" y="2960"/>
                    <a:pt x="1324" y="2868"/>
                    <a:pt x="1324" y="2763"/>
                  </a:cubicBezTo>
                  <a:cubicBezTo>
                    <a:pt x="1324" y="2601"/>
                    <a:pt x="1335" y="2450"/>
                    <a:pt x="1324" y="2299"/>
                  </a:cubicBezTo>
                  <a:cubicBezTo>
                    <a:pt x="1300" y="2067"/>
                    <a:pt x="1358" y="1858"/>
                    <a:pt x="1474" y="1660"/>
                  </a:cubicBezTo>
                  <a:cubicBezTo>
                    <a:pt x="1533" y="1556"/>
                    <a:pt x="1591" y="1498"/>
                    <a:pt x="1707" y="1498"/>
                  </a:cubicBezTo>
                  <a:cubicBezTo>
                    <a:pt x="1765" y="1498"/>
                    <a:pt x="1846" y="1509"/>
                    <a:pt x="1881" y="1486"/>
                  </a:cubicBezTo>
                  <a:cubicBezTo>
                    <a:pt x="2078" y="1382"/>
                    <a:pt x="2264" y="1405"/>
                    <a:pt x="2450" y="1405"/>
                  </a:cubicBezTo>
                  <a:cubicBezTo>
                    <a:pt x="2577" y="1405"/>
                    <a:pt x="2717" y="1405"/>
                    <a:pt x="2844" y="1358"/>
                  </a:cubicBezTo>
                  <a:cubicBezTo>
                    <a:pt x="2914" y="1324"/>
                    <a:pt x="3007" y="1324"/>
                    <a:pt x="3088" y="1324"/>
                  </a:cubicBezTo>
                  <a:lnTo>
                    <a:pt x="3669" y="1324"/>
                  </a:lnTo>
                  <a:cubicBezTo>
                    <a:pt x="3738" y="1324"/>
                    <a:pt x="3820" y="1335"/>
                    <a:pt x="3889" y="1312"/>
                  </a:cubicBezTo>
                  <a:cubicBezTo>
                    <a:pt x="4063" y="1231"/>
                    <a:pt x="4249" y="1254"/>
                    <a:pt x="4423" y="1254"/>
                  </a:cubicBezTo>
                  <a:cubicBezTo>
                    <a:pt x="4632" y="1254"/>
                    <a:pt x="4830" y="1254"/>
                    <a:pt x="5039" y="1184"/>
                  </a:cubicBezTo>
                  <a:cubicBezTo>
                    <a:pt x="5108" y="1149"/>
                    <a:pt x="5189" y="1149"/>
                    <a:pt x="5282" y="1149"/>
                  </a:cubicBezTo>
                  <a:lnTo>
                    <a:pt x="5770" y="1149"/>
                  </a:lnTo>
                  <a:cubicBezTo>
                    <a:pt x="6049" y="1149"/>
                    <a:pt x="6327" y="1184"/>
                    <a:pt x="6606" y="1080"/>
                  </a:cubicBezTo>
                  <a:cubicBezTo>
                    <a:pt x="6664" y="1045"/>
                    <a:pt x="6745" y="1068"/>
                    <a:pt x="6815" y="1068"/>
                  </a:cubicBezTo>
                  <a:cubicBezTo>
                    <a:pt x="7024" y="1068"/>
                    <a:pt x="7221" y="1068"/>
                    <a:pt x="7430" y="1022"/>
                  </a:cubicBezTo>
                  <a:cubicBezTo>
                    <a:pt x="7511" y="998"/>
                    <a:pt x="7616" y="987"/>
                    <a:pt x="7709" y="987"/>
                  </a:cubicBezTo>
                  <a:cubicBezTo>
                    <a:pt x="7918" y="987"/>
                    <a:pt x="8150" y="1010"/>
                    <a:pt x="8370" y="917"/>
                  </a:cubicBezTo>
                  <a:cubicBezTo>
                    <a:pt x="8428" y="906"/>
                    <a:pt x="8486" y="906"/>
                    <a:pt x="8556" y="906"/>
                  </a:cubicBezTo>
                  <a:lnTo>
                    <a:pt x="9856" y="906"/>
                  </a:lnTo>
                  <a:lnTo>
                    <a:pt x="9972" y="906"/>
                  </a:lnTo>
                  <a:cubicBezTo>
                    <a:pt x="10089" y="917"/>
                    <a:pt x="10147" y="964"/>
                    <a:pt x="10147" y="1080"/>
                  </a:cubicBezTo>
                  <a:cubicBezTo>
                    <a:pt x="10158" y="1254"/>
                    <a:pt x="10239" y="1405"/>
                    <a:pt x="10332" y="1556"/>
                  </a:cubicBezTo>
                  <a:cubicBezTo>
                    <a:pt x="10402" y="1556"/>
                    <a:pt x="10472" y="1567"/>
                    <a:pt x="10553" y="1567"/>
                  </a:cubicBezTo>
                  <a:cubicBezTo>
                    <a:pt x="10820" y="1591"/>
                    <a:pt x="10971" y="1741"/>
                    <a:pt x="10982" y="2020"/>
                  </a:cubicBezTo>
                  <a:cubicBezTo>
                    <a:pt x="10982" y="2125"/>
                    <a:pt x="10959" y="2229"/>
                    <a:pt x="11017" y="2322"/>
                  </a:cubicBezTo>
                  <a:cubicBezTo>
                    <a:pt x="11145" y="2357"/>
                    <a:pt x="11273" y="2345"/>
                    <a:pt x="11389" y="2310"/>
                  </a:cubicBezTo>
                  <a:cubicBezTo>
                    <a:pt x="11400" y="2183"/>
                    <a:pt x="11424" y="1451"/>
                    <a:pt x="11389" y="1382"/>
                  </a:cubicBezTo>
                  <a:cubicBezTo>
                    <a:pt x="11307" y="1196"/>
                    <a:pt x="11319" y="1010"/>
                    <a:pt x="11319" y="813"/>
                  </a:cubicBezTo>
                  <a:cubicBezTo>
                    <a:pt x="11319" y="627"/>
                    <a:pt x="11226" y="511"/>
                    <a:pt x="11052" y="441"/>
                  </a:cubicBezTo>
                  <a:cubicBezTo>
                    <a:pt x="10913" y="383"/>
                    <a:pt x="10750" y="337"/>
                    <a:pt x="10576" y="337"/>
                  </a:cubicBezTo>
                  <a:cubicBezTo>
                    <a:pt x="9972" y="348"/>
                    <a:pt x="9369" y="337"/>
                    <a:pt x="8765" y="337"/>
                  </a:cubicBezTo>
                  <a:cubicBezTo>
                    <a:pt x="8544" y="337"/>
                    <a:pt x="8312" y="383"/>
                    <a:pt x="8115" y="279"/>
                  </a:cubicBezTo>
                  <a:cubicBezTo>
                    <a:pt x="8092" y="267"/>
                    <a:pt x="8069" y="267"/>
                    <a:pt x="8057" y="267"/>
                  </a:cubicBezTo>
                  <a:cubicBezTo>
                    <a:pt x="7767" y="267"/>
                    <a:pt x="7476" y="256"/>
                    <a:pt x="7198" y="279"/>
                  </a:cubicBezTo>
                  <a:cubicBezTo>
                    <a:pt x="6838" y="314"/>
                    <a:pt x="6490" y="372"/>
                    <a:pt x="6141" y="406"/>
                  </a:cubicBezTo>
                  <a:cubicBezTo>
                    <a:pt x="5944" y="430"/>
                    <a:pt x="5747" y="441"/>
                    <a:pt x="5561" y="441"/>
                  </a:cubicBezTo>
                  <a:cubicBezTo>
                    <a:pt x="5306" y="441"/>
                    <a:pt x="5062" y="453"/>
                    <a:pt x="4830" y="488"/>
                  </a:cubicBezTo>
                  <a:cubicBezTo>
                    <a:pt x="4412" y="546"/>
                    <a:pt x="4005" y="569"/>
                    <a:pt x="3587" y="615"/>
                  </a:cubicBezTo>
                  <a:lnTo>
                    <a:pt x="3193" y="662"/>
                  </a:lnTo>
                  <a:cubicBezTo>
                    <a:pt x="2786" y="720"/>
                    <a:pt x="2403" y="871"/>
                    <a:pt x="1985" y="871"/>
                  </a:cubicBezTo>
                  <a:cubicBezTo>
                    <a:pt x="1974" y="871"/>
                    <a:pt x="1939" y="871"/>
                    <a:pt x="1927" y="894"/>
                  </a:cubicBezTo>
                  <a:cubicBezTo>
                    <a:pt x="1695" y="987"/>
                    <a:pt x="1416" y="917"/>
                    <a:pt x="1184" y="1033"/>
                  </a:cubicBezTo>
                  <a:cubicBezTo>
                    <a:pt x="998" y="1022"/>
                    <a:pt x="859" y="1091"/>
                    <a:pt x="685" y="1196"/>
                  </a:cubicBezTo>
                  <a:cubicBezTo>
                    <a:pt x="650" y="1312"/>
                    <a:pt x="639" y="1440"/>
                    <a:pt x="592" y="1556"/>
                  </a:cubicBezTo>
                  <a:cubicBezTo>
                    <a:pt x="534" y="1718"/>
                    <a:pt x="546" y="1904"/>
                    <a:pt x="511" y="2067"/>
                  </a:cubicBezTo>
                  <a:cubicBezTo>
                    <a:pt x="464" y="2241"/>
                    <a:pt x="464" y="2415"/>
                    <a:pt x="453" y="2577"/>
                  </a:cubicBezTo>
                  <a:cubicBezTo>
                    <a:pt x="453" y="2705"/>
                    <a:pt x="453" y="2833"/>
                    <a:pt x="406" y="2960"/>
                  </a:cubicBezTo>
                  <a:cubicBezTo>
                    <a:pt x="372" y="3077"/>
                    <a:pt x="360" y="3181"/>
                    <a:pt x="360" y="3297"/>
                  </a:cubicBezTo>
                  <a:lnTo>
                    <a:pt x="360" y="4644"/>
                  </a:lnTo>
                  <a:cubicBezTo>
                    <a:pt x="360" y="4725"/>
                    <a:pt x="348" y="4795"/>
                    <a:pt x="372" y="4864"/>
                  </a:cubicBezTo>
                  <a:cubicBezTo>
                    <a:pt x="464" y="5050"/>
                    <a:pt x="453" y="5247"/>
                    <a:pt x="453" y="5433"/>
                  </a:cubicBezTo>
                  <a:cubicBezTo>
                    <a:pt x="453" y="5503"/>
                    <a:pt x="430" y="5573"/>
                    <a:pt x="464" y="5654"/>
                  </a:cubicBezTo>
                  <a:cubicBezTo>
                    <a:pt x="534" y="5793"/>
                    <a:pt x="523" y="5956"/>
                    <a:pt x="523" y="6095"/>
                  </a:cubicBezTo>
                  <a:cubicBezTo>
                    <a:pt x="523" y="6153"/>
                    <a:pt x="523" y="6211"/>
                    <a:pt x="534" y="6246"/>
                  </a:cubicBezTo>
                  <a:cubicBezTo>
                    <a:pt x="627" y="6420"/>
                    <a:pt x="604" y="6606"/>
                    <a:pt x="604" y="6780"/>
                  </a:cubicBezTo>
                  <a:cubicBezTo>
                    <a:pt x="604" y="7070"/>
                    <a:pt x="604" y="7349"/>
                    <a:pt x="627" y="7639"/>
                  </a:cubicBezTo>
                  <a:cubicBezTo>
                    <a:pt x="627" y="7720"/>
                    <a:pt x="627" y="7813"/>
                    <a:pt x="650" y="7883"/>
                  </a:cubicBezTo>
                  <a:cubicBezTo>
                    <a:pt x="708" y="8010"/>
                    <a:pt x="708" y="8150"/>
                    <a:pt x="708" y="8277"/>
                  </a:cubicBezTo>
                  <a:cubicBezTo>
                    <a:pt x="708" y="8475"/>
                    <a:pt x="801" y="8672"/>
                    <a:pt x="859" y="8870"/>
                  </a:cubicBezTo>
                  <a:cubicBezTo>
                    <a:pt x="998" y="8870"/>
                    <a:pt x="1149" y="8881"/>
                    <a:pt x="1289" y="8881"/>
                  </a:cubicBezTo>
                  <a:cubicBezTo>
                    <a:pt x="1416" y="8881"/>
                    <a:pt x="1556" y="8881"/>
                    <a:pt x="1683" y="8916"/>
                  </a:cubicBezTo>
                  <a:cubicBezTo>
                    <a:pt x="1823" y="8939"/>
                    <a:pt x="1962" y="8904"/>
                    <a:pt x="2101" y="8870"/>
                  </a:cubicBezTo>
                  <a:cubicBezTo>
                    <a:pt x="2159" y="8858"/>
                    <a:pt x="2217" y="8870"/>
                    <a:pt x="2287" y="8870"/>
                  </a:cubicBezTo>
                  <a:lnTo>
                    <a:pt x="2902" y="8870"/>
                  </a:lnTo>
                  <a:cubicBezTo>
                    <a:pt x="2972" y="8870"/>
                    <a:pt x="3042" y="8881"/>
                    <a:pt x="3123" y="8858"/>
                  </a:cubicBezTo>
                  <a:cubicBezTo>
                    <a:pt x="3367" y="8753"/>
                    <a:pt x="3622" y="8788"/>
                    <a:pt x="3878" y="8788"/>
                  </a:cubicBezTo>
                  <a:cubicBezTo>
                    <a:pt x="4121" y="8788"/>
                    <a:pt x="4365" y="8811"/>
                    <a:pt x="4597" y="8730"/>
                  </a:cubicBezTo>
                  <a:cubicBezTo>
                    <a:pt x="4655" y="8695"/>
                    <a:pt x="4748" y="8707"/>
                    <a:pt x="4818" y="8707"/>
                  </a:cubicBezTo>
                  <a:lnTo>
                    <a:pt x="5364" y="8707"/>
                  </a:lnTo>
                  <a:cubicBezTo>
                    <a:pt x="5445" y="8707"/>
                    <a:pt x="5514" y="8730"/>
                    <a:pt x="5584" y="8695"/>
                  </a:cubicBezTo>
                  <a:cubicBezTo>
                    <a:pt x="5793" y="8614"/>
                    <a:pt x="5990" y="8637"/>
                    <a:pt x="6199" y="8626"/>
                  </a:cubicBezTo>
                  <a:cubicBezTo>
                    <a:pt x="6432" y="8626"/>
                    <a:pt x="6664" y="8649"/>
                    <a:pt x="6896" y="8556"/>
                  </a:cubicBezTo>
                  <a:cubicBezTo>
                    <a:pt x="6966" y="8521"/>
                    <a:pt x="7047" y="8533"/>
                    <a:pt x="7140" y="8533"/>
                  </a:cubicBezTo>
                  <a:lnTo>
                    <a:pt x="8324" y="8533"/>
                  </a:lnTo>
                  <a:cubicBezTo>
                    <a:pt x="8428" y="8533"/>
                    <a:pt x="8533" y="8556"/>
                    <a:pt x="8637" y="8510"/>
                  </a:cubicBezTo>
                  <a:cubicBezTo>
                    <a:pt x="8812" y="8452"/>
                    <a:pt x="8986" y="8452"/>
                    <a:pt x="9160" y="8452"/>
                  </a:cubicBezTo>
                  <a:cubicBezTo>
                    <a:pt x="9241" y="8452"/>
                    <a:pt x="9311" y="8452"/>
                    <a:pt x="9404" y="8440"/>
                  </a:cubicBezTo>
                  <a:cubicBezTo>
                    <a:pt x="9868" y="8359"/>
                    <a:pt x="10332" y="8289"/>
                    <a:pt x="10797" y="8196"/>
                  </a:cubicBezTo>
                  <a:cubicBezTo>
                    <a:pt x="10924" y="8173"/>
                    <a:pt x="11052" y="8127"/>
                    <a:pt x="11191" y="8115"/>
                  </a:cubicBezTo>
                  <a:cubicBezTo>
                    <a:pt x="11366" y="8103"/>
                    <a:pt x="11505" y="8068"/>
                    <a:pt x="11633" y="7987"/>
                  </a:cubicBezTo>
                  <a:cubicBezTo>
                    <a:pt x="11725" y="7836"/>
                    <a:pt x="11749" y="7697"/>
                    <a:pt x="11749" y="7534"/>
                  </a:cubicBezTo>
                  <a:cubicBezTo>
                    <a:pt x="11749" y="6954"/>
                    <a:pt x="11772" y="6374"/>
                    <a:pt x="11772" y="5793"/>
                  </a:cubicBezTo>
                  <a:cubicBezTo>
                    <a:pt x="11772" y="5781"/>
                    <a:pt x="11749" y="5758"/>
                    <a:pt x="11737" y="5723"/>
                  </a:cubicBezTo>
                  <a:cubicBezTo>
                    <a:pt x="11598" y="5700"/>
                    <a:pt x="11447" y="5677"/>
                    <a:pt x="11284" y="5747"/>
                  </a:cubicBezTo>
                  <a:lnTo>
                    <a:pt x="11284" y="6083"/>
                  </a:lnTo>
                  <a:cubicBezTo>
                    <a:pt x="11307" y="6269"/>
                    <a:pt x="11249" y="6443"/>
                    <a:pt x="11099" y="6594"/>
                  </a:cubicBezTo>
                  <a:cubicBezTo>
                    <a:pt x="10959" y="6606"/>
                    <a:pt x="10797" y="6617"/>
                    <a:pt x="10623" y="6629"/>
                  </a:cubicBezTo>
                  <a:cubicBezTo>
                    <a:pt x="10623" y="6722"/>
                    <a:pt x="10611" y="6791"/>
                    <a:pt x="10611" y="6873"/>
                  </a:cubicBezTo>
                  <a:cubicBezTo>
                    <a:pt x="10623" y="7058"/>
                    <a:pt x="10576" y="7233"/>
                    <a:pt x="10506" y="7407"/>
                  </a:cubicBezTo>
                  <a:cubicBezTo>
                    <a:pt x="10472" y="7488"/>
                    <a:pt x="10414" y="7534"/>
                    <a:pt x="10332" y="7546"/>
                  </a:cubicBezTo>
                  <a:lnTo>
                    <a:pt x="10216" y="7546"/>
                  </a:lnTo>
                  <a:cubicBezTo>
                    <a:pt x="9949" y="7546"/>
                    <a:pt x="9682" y="7523"/>
                    <a:pt x="9427" y="7616"/>
                  </a:cubicBezTo>
                  <a:cubicBezTo>
                    <a:pt x="9404" y="7639"/>
                    <a:pt x="9346" y="7616"/>
                    <a:pt x="9311" y="7616"/>
                  </a:cubicBezTo>
                  <a:cubicBezTo>
                    <a:pt x="9079" y="7616"/>
                    <a:pt x="8846" y="7604"/>
                    <a:pt x="8614" y="7697"/>
                  </a:cubicBezTo>
                  <a:cubicBezTo>
                    <a:pt x="8579" y="7709"/>
                    <a:pt x="8521" y="7697"/>
                    <a:pt x="8475" y="7709"/>
                  </a:cubicBezTo>
                  <a:cubicBezTo>
                    <a:pt x="8417" y="7709"/>
                    <a:pt x="8347" y="7709"/>
                    <a:pt x="8301" y="7743"/>
                  </a:cubicBezTo>
                  <a:cubicBezTo>
                    <a:pt x="8138" y="7813"/>
                    <a:pt x="7964" y="7825"/>
                    <a:pt x="7790" y="7790"/>
                  </a:cubicBezTo>
                  <a:cubicBezTo>
                    <a:pt x="7488" y="7767"/>
                    <a:pt x="7198" y="7894"/>
                    <a:pt x="6873" y="7894"/>
                  </a:cubicBezTo>
                  <a:cubicBezTo>
                    <a:pt x="6733" y="7964"/>
                    <a:pt x="6559" y="7987"/>
                    <a:pt x="6397" y="7964"/>
                  </a:cubicBezTo>
                  <a:cubicBezTo>
                    <a:pt x="6350" y="7964"/>
                    <a:pt x="6292" y="7964"/>
                    <a:pt x="6257" y="7999"/>
                  </a:cubicBezTo>
                  <a:cubicBezTo>
                    <a:pt x="6118" y="8057"/>
                    <a:pt x="5979" y="8057"/>
                    <a:pt x="5828" y="8057"/>
                  </a:cubicBezTo>
                  <a:cubicBezTo>
                    <a:pt x="5712" y="8057"/>
                    <a:pt x="5573" y="8022"/>
                    <a:pt x="5468" y="8068"/>
                  </a:cubicBezTo>
                  <a:cubicBezTo>
                    <a:pt x="5224" y="8161"/>
                    <a:pt x="4992" y="8127"/>
                    <a:pt x="4748" y="8138"/>
                  </a:cubicBezTo>
                  <a:cubicBezTo>
                    <a:pt x="4644" y="8138"/>
                    <a:pt x="4528" y="8115"/>
                    <a:pt x="4435" y="8161"/>
                  </a:cubicBezTo>
                  <a:cubicBezTo>
                    <a:pt x="4191" y="8277"/>
                    <a:pt x="3936" y="8231"/>
                    <a:pt x="3680" y="8231"/>
                  </a:cubicBezTo>
                  <a:cubicBezTo>
                    <a:pt x="3587" y="8231"/>
                    <a:pt x="3471" y="8219"/>
                    <a:pt x="3378" y="8243"/>
                  </a:cubicBezTo>
                  <a:cubicBezTo>
                    <a:pt x="3216" y="8324"/>
                    <a:pt x="3065" y="8289"/>
                    <a:pt x="2902" y="8277"/>
                  </a:cubicBezTo>
                  <a:lnTo>
                    <a:pt x="2508" y="8231"/>
                  </a:lnTo>
                  <a:cubicBezTo>
                    <a:pt x="2194" y="8324"/>
                    <a:pt x="1939" y="8289"/>
                    <a:pt x="1695" y="8277"/>
                  </a:cubicBezTo>
                  <a:close/>
                  <a:moveTo>
                    <a:pt x="11865" y="2670"/>
                  </a:moveTo>
                  <a:cubicBezTo>
                    <a:pt x="11540" y="2601"/>
                    <a:pt x="10994" y="2601"/>
                    <a:pt x="10739" y="2659"/>
                  </a:cubicBezTo>
                  <a:cubicBezTo>
                    <a:pt x="10739" y="2891"/>
                    <a:pt x="10692" y="3123"/>
                    <a:pt x="10785" y="3344"/>
                  </a:cubicBezTo>
                  <a:cubicBezTo>
                    <a:pt x="10808" y="3413"/>
                    <a:pt x="10808" y="3506"/>
                    <a:pt x="10808" y="3587"/>
                  </a:cubicBezTo>
                  <a:cubicBezTo>
                    <a:pt x="10843" y="3820"/>
                    <a:pt x="10843" y="4052"/>
                    <a:pt x="10913" y="4284"/>
                  </a:cubicBezTo>
                  <a:cubicBezTo>
                    <a:pt x="10971" y="4470"/>
                    <a:pt x="10971" y="4644"/>
                    <a:pt x="10982" y="4818"/>
                  </a:cubicBezTo>
                  <a:cubicBezTo>
                    <a:pt x="10982" y="5004"/>
                    <a:pt x="10959" y="5178"/>
                    <a:pt x="10994" y="5352"/>
                  </a:cubicBezTo>
                  <a:cubicBezTo>
                    <a:pt x="11099" y="5398"/>
                    <a:pt x="11191" y="5445"/>
                    <a:pt x="11273" y="5491"/>
                  </a:cubicBezTo>
                  <a:cubicBezTo>
                    <a:pt x="11400" y="5445"/>
                    <a:pt x="11540" y="5410"/>
                    <a:pt x="11691" y="5468"/>
                  </a:cubicBezTo>
                  <a:cubicBezTo>
                    <a:pt x="11807" y="5514"/>
                    <a:pt x="11958" y="5503"/>
                    <a:pt x="12085" y="5456"/>
                  </a:cubicBezTo>
                  <a:cubicBezTo>
                    <a:pt x="12097" y="5410"/>
                    <a:pt x="12120" y="5375"/>
                    <a:pt x="12120" y="5340"/>
                  </a:cubicBezTo>
                  <a:cubicBezTo>
                    <a:pt x="12120" y="5004"/>
                    <a:pt x="12097" y="4690"/>
                    <a:pt x="12132" y="4354"/>
                  </a:cubicBezTo>
                  <a:cubicBezTo>
                    <a:pt x="12155" y="4017"/>
                    <a:pt x="12027" y="3692"/>
                    <a:pt x="12074" y="3355"/>
                  </a:cubicBezTo>
                  <a:cubicBezTo>
                    <a:pt x="12074" y="3320"/>
                    <a:pt x="12039" y="3297"/>
                    <a:pt x="12027" y="3262"/>
                  </a:cubicBezTo>
                  <a:cubicBezTo>
                    <a:pt x="12016" y="3227"/>
                    <a:pt x="11981" y="3181"/>
                    <a:pt x="11969" y="3123"/>
                  </a:cubicBezTo>
                  <a:cubicBezTo>
                    <a:pt x="11946" y="3007"/>
                    <a:pt x="11911" y="2844"/>
                    <a:pt x="11865" y="2670"/>
                  </a:cubicBezTo>
                  <a:close/>
                  <a:moveTo>
                    <a:pt x="9984" y="1916"/>
                  </a:moveTo>
                  <a:cubicBezTo>
                    <a:pt x="9961" y="2020"/>
                    <a:pt x="9961" y="2090"/>
                    <a:pt x="9961" y="2183"/>
                  </a:cubicBezTo>
                  <a:lnTo>
                    <a:pt x="9961" y="3135"/>
                  </a:lnTo>
                  <a:cubicBezTo>
                    <a:pt x="9961" y="3309"/>
                    <a:pt x="9949" y="3483"/>
                    <a:pt x="10019" y="3645"/>
                  </a:cubicBezTo>
                  <a:cubicBezTo>
                    <a:pt x="10054" y="3703"/>
                    <a:pt x="10054" y="3761"/>
                    <a:pt x="10042" y="3820"/>
                  </a:cubicBezTo>
                  <a:cubicBezTo>
                    <a:pt x="9996" y="4145"/>
                    <a:pt x="10158" y="4446"/>
                    <a:pt x="10147" y="4760"/>
                  </a:cubicBezTo>
                  <a:cubicBezTo>
                    <a:pt x="10228" y="4957"/>
                    <a:pt x="10205" y="5143"/>
                    <a:pt x="10216" y="5329"/>
                  </a:cubicBezTo>
                  <a:cubicBezTo>
                    <a:pt x="10216" y="5422"/>
                    <a:pt x="10216" y="5514"/>
                    <a:pt x="10251" y="5607"/>
                  </a:cubicBezTo>
                  <a:cubicBezTo>
                    <a:pt x="10297" y="5723"/>
                    <a:pt x="10309" y="5840"/>
                    <a:pt x="10309" y="5967"/>
                  </a:cubicBezTo>
                  <a:cubicBezTo>
                    <a:pt x="10309" y="6083"/>
                    <a:pt x="10297" y="6211"/>
                    <a:pt x="10344" y="6316"/>
                  </a:cubicBezTo>
                  <a:cubicBezTo>
                    <a:pt x="10506" y="6420"/>
                    <a:pt x="10646" y="6443"/>
                    <a:pt x="10820" y="6432"/>
                  </a:cubicBezTo>
                  <a:cubicBezTo>
                    <a:pt x="10913" y="6420"/>
                    <a:pt x="10948" y="6374"/>
                    <a:pt x="10948" y="6304"/>
                  </a:cubicBezTo>
                  <a:lnTo>
                    <a:pt x="10948" y="5828"/>
                  </a:lnTo>
                  <a:cubicBezTo>
                    <a:pt x="10704" y="5712"/>
                    <a:pt x="10704" y="5712"/>
                    <a:pt x="10704" y="5480"/>
                  </a:cubicBezTo>
                  <a:lnTo>
                    <a:pt x="10704" y="5201"/>
                  </a:lnTo>
                  <a:cubicBezTo>
                    <a:pt x="10692" y="4911"/>
                    <a:pt x="10750" y="4632"/>
                    <a:pt x="10634" y="4354"/>
                  </a:cubicBezTo>
                  <a:cubicBezTo>
                    <a:pt x="10623" y="4319"/>
                    <a:pt x="10634" y="4261"/>
                    <a:pt x="10623" y="4214"/>
                  </a:cubicBezTo>
                  <a:cubicBezTo>
                    <a:pt x="10623" y="4156"/>
                    <a:pt x="10599" y="4087"/>
                    <a:pt x="10588" y="4040"/>
                  </a:cubicBezTo>
                  <a:cubicBezTo>
                    <a:pt x="10530" y="3912"/>
                    <a:pt x="10530" y="3773"/>
                    <a:pt x="10530" y="3645"/>
                  </a:cubicBezTo>
                  <a:cubicBezTo>
                    <a:pt x="10530" y="3587"/>
                    <a:pt x="10530" y="3518"/>
                    <a:pt x="10518" y="3460"/>
                  </a:cubicBezTo>
                  <a:cubicBezTo>
                    <a:pt x="10402" y="3135"/>
                    <a:pt x="10472" y="2810"/>
                    <a:pt x="10460" y="2484"/>
                  </a:cubicBezTo>
                  <a:cubicBezTo>
                    <a:pt x="10460" y="2415"/>
                    <a:pt x="10506" y="2357"/>
                    <a:pt x="10576" y="2322"/>
                  </a:cubicBezTo>
                  <a:cubicBezTo>
                    <a:pt x="10623" y="2310"/>
                    <a:pt x="10657" y="2287"/>
                    <a:pt x="10692" y="2264"/>
                  </a:cubicBezTo>
                  <a:cubicBezTo>
                    <a:pt x="10739" y="2113"/>
                    <a:pt x="10692" y="2008"/>
                    <a:pt x="10576" y="1904"/>
                  </a:cubicBezTo>
                  <a:cubicBezTo>
                    <a:pt x="10402" y="1881"/>
                    <a:pt x="10216" y="1858"/>
                    <a:pt x="9984" y="191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7"/>
            <p:cNvSpPr/>
            <p:nvPr/>
          </p:nvSpPr>
          <p:spPr>
            <a:xfrm>
              <a:off x="2115625" y="2668975"/>
              <a:ext cx="62700" cy="44450"/>
            </a:xfrm>
            <a:custGeom>
              <a:rect b="b" l="l" r="r" t="t"/>
              <a:pathLst>
                <a:path extrusionOk="0" h="1778" w="2508">
                  <a:moveTo>
                    <a:pt x="1579" y="12"/>
                  </a:moveTo>
                  <a:lnTo>
                    <a:pt x="2043" y="12"/>
                  </a:lnTo>
                  <a:cubicBezTo>
                    <a:pt x="2148" y="12"/>
                    <a:pt x="2218" y="36"/>
                    <a:pt x="2310" y="94"/>
                  </a:cubicBezTo>
                  <a:cubicBezTo>
                    <a:pt x="2380" y="152"/>
                    <a:pt x="2415" y="210"/>
                    <a:pt x="2415" y="303"/>
                  </a:cubicBezTo>
                  <a:cubicBezTo>
                    <a:pt x="2415" y="430"/>
                    <a:pt x="2461" y="558"/>
                    <a:pt x="2473" y="697"/>
                  </a:cubicBezTo>
                  <a:cubicBezTo>
                    <a:pt x="2508" y="953"/>
                    <a:pt x="2496" y="1220"/>
                    <a:pt x="2496" y="1487"/>
                  </a:cubicBezTo>
                  <a:cubicBezTo>
                    <a:pt x="2496" y="1580"/>
                    <a:pt x="2415" y="1603"/>
                    <a:pt x="2345" y="1615"/>
                  </a:cubicBezTo>
                  <a:cubicBezTo>
                    <a:pt x="2276" y="1615"/>
                    <a:pt x="2206" y="1638"/>
                    <a:pt x="2125" y="1638"/>
                  </a:cubicBezTo>
                  <a:lnTo>
                    <a:pt x="1393" y="1638"/>
                  </a:lnTo>
                  <a:cubicBezTo>
                    <a:pt x="1312" y="1638"/>
                    <a:pt x="1242" y="1615"/>
                    <a:pt x="1173" y="1661"/>
                  </a:cubicBezTo>
                  <a:cubicBezTo>
                    <a:pt x="952" y="1777"/>
                    <a:pt x="732" y="1719"/>
                    <a:pt x="499" y="1742"/>
                  </a:cubicBezTo>
                  <a:cubicBezTo>
                    <a:pt x="418" y="1742"/>
                    <a:pt x="348" y="1707"/>
                    <a:pt x="302" y="1638"/>
                  </a:cubicBezTo>
                  <a:cubicBezTo>
                    <a:pt x="198" y="1475"/>
                    <a:pt x="81" y="1313"/>
                    <a:pt x="116" y="1115"/>
                  </a:cubicBezTo>
                  <a:cubicBezTo>
                    <a:pt x="116" y="1069"/>
                    <a:pt x="116" y="1022"/>
                    <a:pt x="93" y="999"/>
                  </a:cubicBezTo>
                  <a:cubicBezTo>
                    <a:pt x="0" y="802"/>
                    <a:pt x="35" y="616"/>
                    <a:pt x="35" y="430"/>
                  </a:cubicBezTo>
                  <a:cubicBezTo>
                    <a:pt x="35" y="291"/>
                    <a:pt x="81" y="256"/>
                    <a:pt x="244" y="210"/>
                  </a:cubicBezTo>
                  <a:cubicBezTo>
                    <a:pt x="430" y="152"/>
                    <a:pt x="650" y="140"/>
                    <a:pt x="836" y="94"/>
                  </a:cubicBezTo>
                  <a:cubicBezTo>
                    <a:pt x="1022" y="47"/>
                    <a:pt x="1196" y="36"/>
                    <a:pt x="1382" y="36"/>
                  </a:cubicBezTo>
                  <a:cubicBezTo>
                    <a:pt x="1440" y="1"/>
                    <a:pt x="1509" y="12"/>
                    <a:pt x="1579" y="12"/>
                  </a:cubicBezTo>
                  <a:close/>
                  <a:moveTo>
                    <a:pt x="2206" y="1359"/>
                  </a:moveTo>
                  <a:cubicBezTo>
                    <a:pt x="2310" y="988"/>
                    <a:pt x="2171" y="651"/>
                    <a:pt x="2148" y="314"/>
                  </a:cubicBezTo>
                  <a:cubicBezTo>
                    <a:pt x="1974" y="291"/>
                    <a:pt x="1184" y="268"/>
                    <a:pt x="1068" y="303"/>
                  </a:cubicBezTo>
                  <a:cubicBezTo>
                    <a:pt x="1057" y="303"/>
                    <a:pt x="1033" y="314"/>
                    <a:pt x="1010" y="314"/>
                  </a:cubicBezTo>
                  <a:cubicBezTo>
                    <a:pt x="894" y="372"/>
                    <a:pt x="778" y="384"/>
                    <a:pt x="650" y="372"/>
                  </a:cubicBezTo>
                  <a:cubicBezTo>
                    <a:pt x="523" y="372"/>
                    <a:pt x="418" y="407"/>
                    <a:pt x="302" y="500"/>
                  </a:cubicBezTo>
                  <a:cubicBezTo>
                    <a:pt x="314" y="593"/>
                    <a:pt x="337" y="697"/>
                    <a:pt x="348" y="790"/>
                  </a:cubicBezTo>
                  <a:cubicBezTo>
                    <a:pt x="360" y="872"/>
                    <a:pt x="395" y="941"/>
                    <a:pt x="395" y="999"/>
                  </a:cubicBezTo>
                  <a:cubicBezTo>
                    <a:pt x="395" y="1162"/>
                    <a:pt x="453" y="1289"/>
                    <a:pt x="569" y="1417"/>
                  </a:cubicBezTo>
                  <a:cubicBezTo>
                    <a:pt x="697" y="1417"/>
                    <a:pt x="836" y="1440"/>
                    <a:pt x="952" y="1406"/>
                  </a:cubicBezTo>
                  <a:cubicBezTo>
                    <a:pt x="1115" y="1348"/>
                    <a:pt x="1277" y="1348"/>
                    <a:pt x="1440" y="1348"/>
                  </a:cubicBezTo>
                  <a:cubicBezTo>
                    <a:pt x="1684" y="1359"/>
                    <a:pt x="1939" y="1359"/>
                    <a:pt x="2206" y="135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7"/>
            <p:cNvSpPr/>
            <p:nvPr/>
          </p:nvSpPr>
          <p:spPr>
            <a:xfrm>
              <a:off x="2021300" y="2692200"/>
              <a:ext cx="10750" cy="104500"/>
            </a:xfrm>
            <a:custGeom>
              <a:rect b="b" l="l" r="r" t="t"/>
              <a:pathLst>
                <a:path extrusionOk="0" h="4180" w="430">
                  <a:moveTo>
                    <a:pt x="430" y="4145"/>
                  </a:moveTo>
                  <a:cubicBezTo>
                    <a:pt x="302" y="4180"/>
                    <a:pt x="244" y="4099"/>
                    <a:pt x="221" y="4017"/>
                  </a:cubicBezTo>
                  <a:cubicBezTo>
                    <a:pt x="198" y="3924"/>
                    <a:pt x="198" y="3832"/>
                    <a:pt x="198" y="3739"/>
                  </a:cubicBezTo>
                  <a:cubicBezTo>
                    <a:pt x="198" y="3565"/>
                    <a:pt x="198" y="3390"/>
                    <a:pt x="140" y="3216"/>
                  </a:cubicBezTo>
                  <a:cubicBezTo>
                    <a:pt x="116" y="3112"/>
                    <a:pt x="116" y="3019"/>
                    <a:pt x="116" y="2914"/>
                  </a:cubicBezTo>
                  <a:lnTo>
                    <a:pt x="116" y="2055"/>
                  </a:lnTo>
                  <a:cubicBezTo>
                    <a:pt x="116" y="1916"/>
                    <a:pt x="105" y="1754"/>
                    <a:pt x="58" y="1603"/>
                  </a:cubicBezTo>
                  <a:cubicBezTo>
                    <a:pt x="0" y="1394"/>
                    <a:pt x="0" y="1161"/>
                    <a:pt x="128" y="953"/>
                  </a:cubicBezTo>
                  <a:cubicBezTo>
                    <a:pt x="232" y="813"/>
                    <a:pt x="232" y="651"/>
                    <a:pt x="163" y="488"/>
                  </a:cubicBezTo>
                  <a:cubicBezTo>
                    <a:pt x="105" y="360"/>
                    <a:pt x="105" y="233"/>
                    <a:pt x="140" y="93"/>
                  </a:cubicBezTo>
                  <a:cubicBezTo>
                    <a:pt x="163" y="70"/>
                    <a:pt x="186" y="35"/>
                    <a:pt x="221" y="1"/>
                  </a:cubicBezTo>
                  <a:cubicBezTo>
                    <a:pt x="244" y="24"/>
                    <a:pt x="290" y="35"/>
                    <a:pt x="290" y="59"/>
                  </a:cubicBezTo>
                  <a:cubicBezTo>
                    <a:pt x="337" y="256"/>
                    <a:pt x="372" y="442"/>
                    <a:pt x="407" y="651"/>
                  </a:cubicBezTo>
                  <a:cubicBezTo>
                    <a:pt x="418" y="790"/>
                    <a:pt x="407" y="941"/>
                    <a:pt x="337" y="1069"/>
                  </a:cubicBezTo>
                  <a:cubicBezTo>
                    <a:pt x="232" y="1243"/>
                    <a:pt x="221" y="1417"/>
                    <a:pt x="302" y="1591"/>
                  </a:cubicBezTo>
                  <a:cubicBezTo>
                    <a:pt x="337" y="1684"/>
                    <a:pt x="348" y="1765"/>
                    <a:pt x="348" y="1870"/>
                  </a:cubicBezTo>
                  <a:cubicBezTo>
                    <a:pt x="348" y="2160"/>
                    <a:pt x="348" y="2439"/>
                    <a:pt x="360" y="2729"/>
                  </a:cubicBezTo>
                  <a:cubicBezTo>
                    <a:pt x="360" y="2926"/>
                    <a:pt x="348" y="3135"/>
                    <a:pt x="418" y="3332"/>
                  </a:cubicBezTo>
                  <a:cubicBezTo>
                    <a:pt x="430" y="3390"/>
                    <a:pt x="430" y="3449"/>
                    <a:pt x="430" y="351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7"/>
            <p:cNvSpPr/>
            <p:nvPr/>
          </p:nvSpPr>
          <p:spPr>
            <a:xfrm>
              <a:off x="2053800" y="2689300"/>
              <a:ext cx="13950" cy="108000"/>
            </a:xfrm>
            <a:custGeom>
              <a:rect b="b" l="l" r="r" t="t"/>
              <a:pathLst>
                <a:path extrusionOk="0" h="4320" w="558">
                  <a:moveTo>
                    <a:pt x="291" y="1417"/>
                  </a:moveTo>
                  <a:lnTo>
                    <a:pt x="291" y="1928"/>
                  </a:lnTo>
                  <a:cubicBezTo>
                    <a:pt x="291" y="2055"/>
                    <a:pt x="314" y="2183"/>
                    <a:pt x="337" y="2322"/>
                  </a:cubicBezTo>
                  <a:cubicBezTo>
                    <a:pt x="384" y="2462"/>
                    <a:pt x="395" y="2624"/>
                    <a:pt x="384" y="2763"/>
                  </a:cubicBezTo>
                  <a:cubicBezTo>
                    <a:pt x="384" y="3042"/>
                    <a:pt x="453" y="3286"/>
                    <a:pt x="500" y="3553"/>
                  </a:cubicBezTo>
                  <a:cubicBezTo>
                    <a:pt x="546" y="3750"/>
                    <a:pt x="546" y="3971"/>
                    <a:pt x="558" y="4191"/>
                  </a:cubicBezTo>
                  <a:cubicBezTo>
                    <a:pt x="558" y="4215"/>
                    <a:pt x="546" y="4261"/>
                    <a:pt x="523" y="4273"/>
                  </a:cubicBezTo>
                  <a:cubicBezTo>
                    <a:pt x="500" y="4307"/>
                    <a:pt x="453" y="4319"/>
                    <a:pt x="430" y="4319"/>
                  </a:cubicBezTo>
                  <a:cubicBezTo>
                    <a:pt x="395" y="4319"/>
                    <a:pt x="372" y="4296"/>
                    <a:pt x="372" y="4261"/>
                  </a:cubicBezTo>
                  <a:cubicBezTo>
                    <a:pt x="349" y="4191"/>
                    <a:pt x="337" y="4122"/>
                    <a:pt x="349" y="4040"/>
                  </a:cubicBezTo>
                  <a:cubicBezTo>
                    <a:pt x="395" y="3797"/>
                    <a:pt x="337" y="3565"/>
                    <a:pt x="256" y="3344"/>
                  </a:cubicBezTo>
                  <a:cubicBezTo>
                    <a:pt x="175" y="3147"/>
                    <a:pt x="163" y="2961"/>
                    <a:pt x="175" y="2752"/>
                  </a:cubicBezTo>
                  <a:cubicBezTo>
                    <a:pt x="175" y="2578"/>
                    <a:pt x="209" y="2404"/>
                    <a:pt x="117" y="2241"/>
                  </a:cubicBezTo>
                  <a:cubicBezTo>
                    <a:pt x="93" y="2183"/>
                    <a:pt x="105" y="2125"/>
                    <a:pt x="105" y="2067"/>
                  </a:cubicBezTo>
                  <a:lnTo>
                    <a:pt x="105" y="1219"/>
                  </a:lnTo>
                  <a:cubicBezTo>
                    <a:pt x="105" y="1010"/>
                    <a:pt x="105" y="813"/>
                    <a:pt x="47" y="604"/>
                  </a:cubicBezTo>
                  <a:cubicBezTo>
                    <a:pt x="0" y="476"/>
                    <a:pt x="24" y="326"/>
                    <a:pt x="24" y="186"/>
                  </a:cubicBezTo>
                  <a:cubicBezTo>
                    <a:pt x="24" y="140"/>
                    <a:pt x="47" y="82"/>
                    <a:pt x="82" y="35"/>
                  </a:cubicBezTo>
                  <a:cubicBezTo>
                    <a:pt x="105" y="0"/>
                    <a:pt x="198" y="12"/>
                    <a:pt x="209" y="59"/>
                  </a:cubicBezTo>
                  <a:cubicBezTo>
                    <a:pt x="221" y="82"/>
                    <a:pt x="233" y="117"/>
                    <a:pt x="233" y="140"/>
                  </a:cubicBezTo>
                  <a:cubicBezTo>
                    <a:pt x="221" y="558"/>
                    <a:pt x="349" y="999"/>
                    <a:pt x="291" y="14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7"/>
            <p:cNvSpPr/>
            <p:nvPr/>
          </p:nvSpPr>
          <p:spPr>
            <a:xfrm>
              <a:off x="2081375" y="2683500"/>
              <a:ext cx="15700" cy="113500"/>
            </a:xfrm>
            <a:custGeom>
              <a:rect b="b" l="l" r="r" t="t"/>
              <a:pathLst>
                <a:path extrusionOk="0" h="4540" w="628">
                  <a:moveTo>
                    <a:pt x="453" y="4539"/>
                  </a:moveTo>
                  <a:cubicBezTo>
                    <a:pt x="349" y="4389"/>
                    <a:pt x="325" y="4272"/>
                    <a:pt x="430" y="4145"/>
                  </a:cubicBezTo>
                  <a:cubicBezTo>
                    <a:pt x="500" y="4064"/>
                    <a:pt x="500" y="3947"/>
                    <a:pt x="453" y="3855"/>
                  </a:cubicBezTo>
                  <a:cubicBezTo>
                    <a:pt x="337" y="3657"/>
                    <a:pt x="337" y="3448"/>
                    <a:pt x="349" y="3228"/>
                  </a:cubicBezTo>
                  <a:cubicBezTo>
                    <a:pt x="372" y="2914"/>
                    <a:pt x="291" y="2624"/>
                    <a:pt x="221" y="2334"/>
                  </a:cubicBezTo>
                  <a:cubicBezTo>
                    <a:pt x="198" y="2218"/>
                    <a:pt x="174" y="2090"/>
                    <a:pt x="174" y="1974"/>
                  </a:cubicBezTo>
                  <a:cubicBezTo>
                    <a:pt x="174" y="1626"/>
                    <a:pt x="174" y="1277"/>
                    <a:pt x="198" y="929"/>
                  </a:cubicBezTo>
                  <a:cubicBezTo>
                    <a:pt x="198" y="767"/>
                    <a:pt x="209" y="604"/>
                    <a:pt x="93" y="465"/>
                  </a:cubicBezTo>
                  <a:cubicBezTo>
                    <a:pt x="0" y="349"/>
                    <a:pt x="0" y="186"/>
                    <a:pt x="47" y="58"/>
                  </a:cubicBezTo>
                  <a:cubicBezTo>
                    <a:pt x="47" y="24"/>
                    <a:pt x="93" y="12"/>
                    <a:pt x="105" y="0"/>
                  </a:cubicBezTo>
                  <a:cubicBezTo>
                    <a:pt x="140" y="0"/>
                    <a:pt x="163" y="12"/>
                    <a:pt x="174" y="35"/>
                  </a:cubicBezTo>
                  <a:cubicBezTo>
                    <a:pt x="198" y="70"/>
                    <a:pt x="209" y="93"/>
                    <a:pt x="209" y="128"/>
                  </a:cubicBezTo>
                  <a:cubicBezTo>
                    <a:pt x="209" y="256"/>
                    <a:pt x="233" y="383"/>
                    <a:pt x="325" y="499"/>
                  </a:cubicBezTo>
                  <a:cubicBezTo>
                    <a:pt x="349" y="546"/>
                    <a:pt x="372" y="616"/>
                    <a:pt x="372" y="674"/>
                  </a:cubicBezTo>
                  <a:cubicBezTo>
                    <a:pt x="383" y="1010"/>
                    <a:pt x="395" y="1347"/>
                    <a:pt x="395" y="1695"/>
                  </a:cubicBezTo>
                  <a:cubicBezTo>
                    <a:pt x="395" y="1997"/>
                    <a:pt x="395" y="2287"/>
                    <a:pt x="488" y="2566"/>
                  </a:cubicBezTo>
                  <a:cubicBezTo>
                    <a:pt x="569" y="2856"/>
                    <a:pt x="558" y="3146"/>
                    <a:pt x="558" y="3437"/>
                  </a:cubicBezTo>
                  <a:cubicBezTo>
                    <a:pt x="558" y="3576"/>
                    <a:pt x="558" y="3715"/>
                    <a:pt x="581" y="3855"/>
                  </a:cubicBezTo>
                  <a:cubicBezTo>
                    <a:pt x="627" y="4075"/>
                    <a:pt x="604" y="4296"/>
                    <a:pt x="453" y="453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7"/>
            <p:cNvSpPr/>
            <p:nvPr/>
          </p:nvSpPr>
          <p:spPr>
            <a:xfrm>
              <a:off x="2165550" y="2722975"/>
              <a:ext cx="12200" cy="58650"/>
            </a:xfrm>
            <a:custGeom>
              <a:rect b="b" l="l" r="r" t="t"/>
              <a:pathLst>
                <a:path extrusionOk="0" h="2346" w="488">
                  <a:moveTo>
                    <a:pt x="93" y="929"/>
                  </a:moveTo>
                  <a:cubicBezTo>
                    <a:pt x="93" y="766"/>
                    <a:pt x="116" y="697"/>
                    <a:pt x="221" y="650"/>
                  </a:cubicBezTo>
                  <a:cubicBezTo>
                    <a:pt x="313" y="604"/>
                    <a:pt x="313" y="523"/>
                    <a:pt x="255" y="453"/>
                  </a:cubicBezTo>
                  <a:cubicBezTo>
                    <a:pt x="209" y="395"/>
                    <a:pt x="139" y="360"/>
                    <a:pt x="93" y="302"/>
                  </a:cubicBezTo>
                  <a:cubicBezTo>
                    <a:pt x="58" y="256"/>
                    <a:pt x="35" y="198"/>
                    <a:pt x="23" y="139"/>
                  </a:cubicBezTo>
                  <a:cubicBezTo>
                    <a:pt x="0" y="81"/>
                    <a:pt x="58" y="12"/>
                    <a:pt x="116" y="12"/>
                  </a:cubicBezTo>
                  <a:cubicBezTo>
                    <a:pt x="174" y="0"/>
                    <a:pt x="267" y="12"/>
                    <a:pt x="279" y="70"/>
                  </a:cubicBezTo>
                  <a:cubicBezTo>
                    <a:pt x="290" y="186"/>
                    <a:pt x="372" y="279"/>
                    <a:pt x="406" y="360"/>
                  </a:cubicBezTo>
                  <a:cubicBezTo>
                    <a:pt x="488" y="511"/>
                    <a:pt x="488" y="662"/>
                    <a:pt x="383" y="801"/>
                  </a:cubicBezTo>
                  <a:cubicBezTo>
                    <a:pt x="325" y="882"/>
                    <a:pt x="290" y="975"/>
                    <a:pt x="337" y="1091"/>
                  </a:cubicBezTo>
                  <a:cubicBezTo>
                    <a:pt x="383" y="1208"/>
                    <a:pt x="372" y="1324"/>
                    <a:pt x="430" y="1440"/>
                  </a:cubicBezTo>
                  <a:cubicBezTo>
                    <a:pt x="464" y="1509"/>
                    <a:pt x="453" y="1614"/>
                    <a:pt x="453" y="1707"/>
                  </a:cubicBezTo>
                  <a:cubicBezTo>
                    <a:pt x="453" y="1869"/>
                    <a:pt x="453" y="2020"/>
                    <a:pt x="441" y="2171"/>
                  </a:cubicBezTo>
                  <a:cubicBezTo>
                    <a:pt x="441" y="2276"/>
                    <a:pt x="395" y="2345"/>
                    <a:pt x="337" y="2334"/>
                  </a:cubicBezTo>
                  <a:cubicBezTo>
                    <a:pt x="255" y="2322"/>
                    <a:pt x="267" y="2241"/>
                    <a:pt x="267" y="2194"/>
                  </a:cubicBezTo>
                  <a:cubicBezTo>
                    <a:pt x="267" y="2067"/>
                    <a:pt x="255" y="1950"/>
                    <a:pt x="267" y="1858"/>
                  </a:cubicBezTo>
                  <a:cubicBezTo>
                    <a:pt x="279" y="1614"/>
                    <a:pt x="221" y="1370"/>
                    <a:pt x="139" y="1149"/>
                  </a:cubicBezTo>
                  <a:cubicBezTo>
                    <a:pt x="116" y="1057"/>
                    <a:pt x="104" y="975"/>
                    <a:pt x="93" y="9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7"/>
            <p:cNvSpPr/>
            <p:nvPr/>
          </p:nvSpPr>
          <p:spPr>
            <a:xfrm>
              <a:off x="2140575" y="2727600"/>
              <a:ext cx="13100" cy="56925"/>
            </a:xfrm>
            <a:custGeom>
              <a:rect b="b" l="l" r="r" t="t"/>
              <a:pathLst>
                <a:path extrusionOk="0" h="2277" w="524">
                  <a:moveTo>
                    <a:pt x="128" y="1"/>
                  </a:moveTo>
                  <a:cubicBezTo>
                    <a:pt x="314" y="59"/>
                    <a:pt x="314" y="59"/>
                    <a:pt x="442" y="175"/>
                  </a:cubicBezTo>
                  <a:cubicBezTo>
                    <a:pt x="395" y="210"/>
                    <a:pt x="349" y="245"/>
                    <a:pt x="291" y="291"/>
                  </a:cubicBezTo>
                  <a:cubicBezTo>
                    <a:pt x="256" y="419"/>
                    <a:pt x="186" y="581"/>
                    <a:pt x="198" y="744"/>
                  </a:cubicBezTo>
                  <a:cubicBezTo>
                    <a:pt x="221" y="906"/>
                    <a:pt x="244" y="1057"/>
                    <a:pt x="337" y="1208"/>
                  </a:cubicBezTo>
                  <a:cubicBezTo>
                    <a:pt x="395" y="1290"/>
                    <a:pt x="442" y="1382"/>
                    <a:pt x="477" y="1464"/>
                  </a:cubicBezTo>
                  <a:cubicBezTo>
                    <a:pt x="523" y="1545"/>
                    <a:pt x="523" y="1626"/>
                    <a:pt x="465" y="1696"/>
                  </a:cubicBezTo>
                  <a:cubicBezTo>
                    <a:pt x="349" y="1835"/>
                    <a:pt x="361" y="1974"/>
                    <a:pt x="395" y="2137"/>
                  </a:cubicBezTo>
                  <a:cubicBezTo>
                    <a:pt x="407" y="2160"/>
                    <a:pt x="395" y="2207"/>
                    <a:pt x="372" y="2276"/>
                  </a:cubicBezTo>
                  <a:cubicBezTo>
                    <a:pt x="314" y="2241"/>
                    <a:pt x="291" y="2218"/>
                    <a:pt x="279" y="2195"/>
                  </a:cubicBezTo>
                  <a:cubicBezTo>
                    <a:pt x="163" y="2067"/>
                    <a:pt x="140" y="1905"/>
                    <a:pt x="163" y="1731"/>
                  </a:cubicBezTo>
                  <a:cubicBezTo>
                    <a:pt x="163" y="1673"/>
                    <a:pt x="186" y="1615"/>
                    <a:pt x="244" y="1580"/>
                  </a:cubicBezTo>
                  <a:cubicBezTo>
                    <a:pt x="279" y="1568"/>
                    <a:pt x="314" y="1545"/>
                    <a:pt x="349" y="1510"/>
                  </a:cubicBezTo>
                  <a:cubicBezTo>
                    <a:pt x="314" y="1440"/>
                    <a:pt x="291" y="1371"/>
                    <a:pt x="244" y="1313"/>
                  </a:cubicBezTo>
                  <a:cubicBezTo>
                    <a:pt x="128" y="1173"/>
                    <a:pt x="105" y="999"/>
                    <a:pt x="24" y="848"/>
                  </a:cubicBezTo>
                  <a:cubicBezTo>
                    <a:pt x="1" y="790"/>
                    <a:pt x="1" y="686"/>
                    <a:pt x="24" y="639"/>
                  </a:cubicBezTo>
                  <a:cubicBezTo>
                    <a:pt x="117" y="512"/>
                    <a:pt x="105" y="361"/>
                    <a:pt x="82" y="221"/>
                  </a:cubicBezTo>
                  <a:cubicBezTo>
                    <a:pt x="117" y="163"/>
                    <a:pt x="117" y="105"/>
                    <a:pt x="128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7"/>
            <p:cNvSpPr/>
            <p:nvPr/>
          </p:nvSpPr>
          <p:spPr>
            <a:xfrm>
              <a:off x="2121125" y="2724125"/>
              <a:ext cx="9900" cy="43850"/>
            </a:xfrm>
            <a:custGeom>
              <a:rect b="b" l="l" r="r" t="t"/>
              <a:pathLst>
                <a:path extrusionOk="0" h="1754" w="396">
                  <a:moveTo>
                    <a:pt x="1" y="59"/>
                  </a:moveTo>
                  <a:cubicBezTo>
                    <a:pt x="94" y="1"/>
                    <a:pt x="175" y="35"/>
                    <a:pt x="187" y="93"/>
                  </a:cubicBezTo>
                  <a:cubicBezTo>
                    <a:pt x="256" y="372"/>
                    <a:pt x="396" y="616"/>
                    <a:pt x="384" y="906"/>
                  </a:cubicBezTo>
                  <a:cubicBezTo>
                    <a:pt x="372" y="1185"/>
                    <a:pt x="372" y="1475"/>
                    <a:pt x="372" y="1754"/>
                  </a:cubicBezTo>
                  <a:cubicBezTo>
                    <a:pt x="279" y="1754"/>
                    <a:pt x="279" y="1696"/>
                    <a:pt x="268" y="1649"/>
                  </a:cubicBezTo>
                  <a:cubicBezTo>
                    <a:pt x="245" y="1521"/>
                    <a:pt x="198" y="1370"/>
                    <a:pt x="198" y="1231"/>
                  </a:cubicBezTo>
                  <a:cubicBezTo>
                    <a:pt x="198" y="906"/>
                    <a:pt x="187" y="604"/>
                    <a:pt x="47" y="314"/>
                  </a:cubicBezTo>
                  <a:cubicBezTo>
                    <a:pt x="12" y="244"/>
                    <a:pt x="12" y="152"/>
                    <a:pt x="1" y="5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7"/>
            <p:cNvSpPr/>
            <p:nvPr/>
          </p:nvSpPr>
          <p:spPr>
            <a:xfrm>
              <a:off x="2126075" y="2779275"/>
              <a:ext cx="4075" cy="3800"/>
            </a:xfrm>
            <a:custGeom>
              <a:rect b="b" l="l" r="r" t="t"/>
              <a:pathLst>
                <a:path extrusionOk="0" h="152" w="163">
                  <a:moveTo>
                    <a:pt x="163" y="35"/>
                  </a:moveTo>
                  <a:cubicBezTo>
                    <a:pt x="163" y="58"/>
                    <a:pt x="151" y="82"/>
                    <a:pt x="151" y="82"/>
                  </a:cubicBezTo>
                  <a:cubicBezTo>
                    <a:pt x="105" y="116"/>
                    <a:pt x="70" y="151"/>
                    <a:pt x="12" y="116"/>
                  </a:cubicBezTo>
                  <a:cubicBezTo>
                    <a:pt x="12" y="116"/>
                    <a:pt x="0" y="93"/>
                    <a:pt x="0" y="82"/>
                  </a:cubicBezTo>
                  <a:cubicBezTo>
                    <a:pt x="12" y="24"/>
                    <a:pt x="58" y="0"/>
                    <a:pt x="105" y="0"/>
                  </a:cubicBezTo>
                  <a:cubicBezTo>
                    <a:pt x="128" y="12"/>
                    <a:pt x="151" y="24"/>
                    <a:pt x="163" y="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2" name="Google Shape;932;p17"/>
          <p:cNvGrpSpPr/>
          <p:nvPr/>
        </p:nvGrpSpPr>
        <p:grpSpPr>
          <a:xfrm rot="-1012302">
            <a:off x="353529" y="2777724"/>
            <a:ext cx="417388" cy="653682"/>
            <a:chOff x="683900" y="3612800"/>
            <a:chExt cx="105100" cy="164600"/>
          </a:xfrm>
        </p:grpSpPr>
        <p:sp>
          <p:nvSpPr>
            <p:cNvPr id="933" name="Google Shape;933;p17"/>
            <p:cNvSpPr/>
            <p:nvPr/>
          </p:nvSpPr>
          <p:spPr>
            <a:xfrm>
              <a:off x="683900" y="3612800"/>
              <a:ext cx="105100" cy="164600"/>
            </a:xfrm>
            <a:custGeom>
              <a:rect b="b" l="l" r="r" t="t"/>
              <a:pathLst>
                <a:path extrusionOk="0" h="6584" w="4204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7"/>
            <p:cNvSpPr/>
            <p:nvPr/>
          </p:nvSpPr>
          <p:spPr>
            <a:xfrm>
              <a:off x="717875" y="3678100"/>
              <a:ext cx="53700" cy="69400"/>
            </a:xfrm>
            <a:custGeom>
              <a:rect b="b" l="l" r="r" t="t"/>
              <a:pathLst>
                <a:path extrusionOk="0" h="2776" w="2148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35" name="Google Shape;935;p17"/>
          <p:cNvGrpSpPr/>
          <p:nvPr/>
        </p:nvGrpSpPr>
        <p:grpSpPr>
          <a:xfrm rot="2203129">
            <a:off x="1587612" y="4469229"/>
            <a:ext cx="239083" cy="580024"/>
            <a:chOff x="1282375" y="3450000"/>
            <a:chExt cx="64725" cy="157025"/>
          </a:xfrm>
        </p:grpSpPr>
        <p:sp>
          <p:nvSpPr>
            <p:cNvPr id="936" name="Google Shape;936;p17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7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7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ONE_COLUMN_TEXT_1">
    <p:bg>
      <p:bgPr>
        <a:solidFill>
          <a:schemeClr val="accent1"/>
        </a:solidFill>
      </p:bgPr>
    </p:bg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8"/>
          <p:cNvSpPr txBox="1"/>
          <p:nvPr>
            <p:ph idx="1" type="subTitle"/>
          </p:nvPr>
        </p:nvSpPr>
        <p:spPr>
          <a:xfrm>
            <a:off x="1190160" y="2807726"/>
            <a:ext cx="2008800" cy="1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41" name="Google Shape;941;p18"/>
          <p:cNvSpPr txBox="1"/>
          <p:nvPr>
            <p:ph idx="2" type="subTitle"/>
          </p:nvPr>
        </p:nvSpPr>
        <p:spPr>
          <a:xfrm>
            <a:off x="1190160" y="2333132"/>
            <a:ext cx="20088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42" name="Google Shape;942;p18"/>
          <p:cNvSpPr txBox="1"/>
          <p:nvPr>
            <p:ph idx="3" type="subTitle"/>
          </p:nvPr>
        </p:nvSpPr>
        <p:spPr>
          <a:xfrm>
            <a:off x="5945040" y="2807726"/>
            <a:ext cx="2008800" cy="1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43" name="Google Shape;943;p18"/>
          <p:cNvSpPr txBox="1"/>
          <p:nvPr>
            <p:ph idx="4" type="subTitle"/>
          </p:nvPr>
        </p:nvSpPr>
        <p:spPr>
          <a:xfrm>
            <a:off x="5945040" y="2333132"/>
            <a:ext cx="20088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44" name="Google Shape;944;p18"/>
          <p:cNvSpPr txBox="1"/>
          <p:nvPr>
            <p:ph idx="5" type="subTitle"/>
          </p:nvPr>
        </p:nvSpPr>
        <p:spPr>
          <a:xfrm>
            <a:off x="3567600" y="2807726"/>
            <a:ext cx="2008800" cy="1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45" name="Google Shape;945;p18"/>
          <p:cNvSpPr txBox="1"/>
          <p:nvPr>
            <p:ph idx="6" type="subTitle"/>
          </p:nvPr>
        </p:nvSpPr>
        <p:spPr>
          <a:xfrm>
            <a:off x="3567600" y="2333132"/>
            <a:ext cx="20088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946" name="Google Shape;946;p18"/>
          <p:cNvSpPr txBox="1"/>
          <p:nvPr>
            <p:ph type="ctrTitle"/>
          </p:nvPr>
        </p:nvSpPr>
        <p:spPr>
          <a:xfrm>
            <a:off x="2377500" y="422850"/>
            <a:ext cx="438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947" name="Google Shape;947;p18"/>
          <p:cNvGrpSpPr/>
          <p:nvPr/>
        </p:nvGrpSpPr>
        <p:grpSpPr>
          <a:xfrm rot="-2918387">
            <a:off x="-156343" y="-91325"/>
            <a:ext cx="569392" cy="950297"/>
            <a:chOff x="1980950" y="3649100"/>
            <a:chExt cx="146600" cy="244675"/>
          </a:xfrm>
        </p:grpSpPr>
        <p:sp>
          <p:nvSpPr>
            <p:cNvPr id="948" name="Google Shape;948;p18"/>
            <p:cNvSpPr/>
            <p:nvPr/>
          </p:nvSpPr>
          <p:spPr>
            <a:xfrm>
              <a:off x="1980950" y="3649100"/>
              <a:ext cx="146600" cy="244675"/>
            </a:xfrm>
            <a:custGeom>
              <a:rect b="b" l="l" r="r" t="t"/>
              <a:pathLst>
                <a:path extrusionOk="0" h="9787" w="5864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18"/>
            <p:cNvSpPr/>
            <p:nvPr/>
          </p:nvSpPr>
          <p:spPr>
            <a:xfrm>
              <a:off x="1996325" y="3833375"/>
              <a:ext cx="112650" cy="40675"/>
            </a:xfrm>
            <a:custGeom>
              <a:rect b="b" l="l" r="r" t="t"/>
              <a:pathLst>
                <a:path extrusionOk="0" h="1627" w="4506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18"/>
            <p:cNvSpPr/>
            <p:nvPr/>
          </p:nvSpPr>
          <p:spPr>
            <a:xfrm>
              <a:off x="2056125" y="3778250"/>
              <a:ext cx="11350" cy="9025"/>
            </a:xfrm>
            <a:custGeom>
              <a:rect b="b" l="l" r="r" t="t"/>
              <a:pathLst>
                <a:path extrusionOk="0" h="361" w="454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8"/>
            <p:cNvSpPr/>
            <p:nvPr/>
          </p:nvSpPr>
          <p:spPr>
            <a:xfrm>
              <a:off x="2060175" y="3793625"/>
              <a:ext cx="10475" cy="6700"/>
            </a:xfrm>
            <a:custGeom>
              <a:rect b="b" l="l" r="r" t="t"/>
              <a:pathLst>
                <a:path extrusionOk="0" h="268" w="419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8"/>
            <p:cNvSpPr/>
            <p:nvPr/>
          </p:nvSpPr>
          <p:spPr>
            <a:xfrm>
              <a:off x="2057275" y="3744000"/>
              <a:ext cx="9325" cy="9600"/>
            </a:xfrm>
            <a:custGeom>
              <a:rect b="b" l="l" r="r" t="t"/>
              <a:pathLst>
                <a:path extrusionOk="0" h="384" w="373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8"/>
            <p:cNvSpPr/>
            <p:nvPr/>
          </p:nvSpPr>
          <p:spPr>
            <a:xfrm>
              <a:off x="2056125" y="3717575"/>
              <a:ext cx="11625" cy="5825"/>
            </a:xfrm>
            <a:custGeom>
              <a:rect b="b" l="l" r="r" t="t"/>
              <a:pathLst>
                <a:path extrusionOk="0" h="233" w="465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8"/>
            <p:cNvSpPr/>
            <p:nvPr/>
          </p:nvSpPr>
          <p:spPr>
            <a:xfrm>
              <a:off x="2056125" y="3703075"/>
              <a:ext cx="9025" cy="5825"/>
            </a:xfrm>
            <a:custGeom>
              <a:rect b="b" l="l" r="r" t="t"/>
              <a:pathLst>
                <a:path extrusionOk="0" h="233" w="361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8"/>
            <p:cNvSpPr/>
            <p:nvPr/>
          </p:nvSpPr>
          <p:spPr>
            <a:xfrm>
              <a:off x="2057275" y="37321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8"/>
            <p:cNvSpPr/>
            <p:nvPr/>
          </p:nvSpPr>
          <p:spPr>
            <a:xfrm>
              <a:off x="2060775" y="3804075"/>
              <a:ext cx="7550" cy="6125"/>
            </a:xfrm>
            <a:custGeom>
              <a:rect b="b" l="l" r="r" t="t"/>
              <a:pathLst>
                <a:path extrusionOk="0" h="245" w="302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8"/>
            <p:cNvSpPr/>
            <p:nvPr/>
          </p:nvSpPr>
          <p:spPr>
            <a:xfrm>
              <a:off x="2058150" y="3762575"/>
              <a:ext cx="5550" cy="6700"/>
            </a:xfrm>
            <a:custGeom>
              <a:rect b="b" l="l" r="r" t="t"/>
              <a:pathLst>
                <a:path extrusionOk="0" h="268" w="222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8"/>
            <p:cNvSpPr/>
            <p:nvPr/>
          </p:nvSpPr>
          <p:spPr>
            <a:xfrm>
              <a:off x="2065125" y="3819450"/>
              <a:ext cx="6100" cy="5250"/>
            </a:xfrm>
            <a:custGeom>
              <a:rect b="b" l="l" r="r" t="t"/>
              <a:pathLst>
                <a:path extrusionOk="0" h="210" w="244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" name="Google Shape;959;p18"/>
          <p:cNvGrpSpPr/>
          <p:nvPr/>
        </p:nvGrpSpPr>
        <p:grpSpPr>
          <a:xfrm rot="-2013131">
            <a:off x="8738566" y="512475"/>
            <a:ext cx="623487" cy="1156670"/>
            <a:chOff x="2369275" y="3344925"/>
            <a:chExt cx="160525" cy="297800"/>
          </a:xfrm>
        </p:grpSpPr>
        <p:sp>
          <p:nvSpPr>
            <p:cNvPr id="960" name="Google Shape;960;p18"/>
            <p:cNvSpPr/>
            <p:nvPr/>
          </p:nvSpPr>
          <p:spPr>
            <a:xfrm>
              <a:off x="2369275" y="3344925"/>
              <a:ext cx="160525" cy="297800"/>
            </a:xfrm>
            <a:custGeom>
              <a:rect b="b" l="l" r="r" t="t"/>
              <a:pathLst>
                <a:path extrusionOk="0" h="11912" w="6421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8"/>
            <p:cNvSpPr/>
            <p:nvPr/>
          </p:nvSpPr>
          <p:spPr>
            <a:xfrm>
              <a:off x="2413400" y="3521975"/>
              <a:ext cx="76650" cy="69100"/>
            </a:xfrm>
            <a:custGeom>
              <a:rect b="b" l="l" r="r" t="t"/>
              <a:pathLst>
                <a:path extrusionOk="0" h="2764" w="3066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8"/>
            <p:cNvSpPr/>
            <p:nvPr/>
          </p:nvSpPr>
          <p:spPr>
            <a:xfrm>
              <a:off x="2504825" y="3510075"/>
              <a:ext cx="7275" cy="60675"/>
            </a:xfrm>
            <a:custGeom>
              <a:rect b="b" l="l" r="r" t="t"/>
              <a:pathLst>
                <a:path extrusionOk="0" h="2427" w="291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8"/>
            <p:cNvSpPr/>
            <p:nvPr/>
          </p:nvSpPr>
          <p:spPr>
            <a:xfrm>
              <a:off x="2465050" y="3444475"/>
              <a:ext cx="18900" cy="10175"/>
            </a:xfrm>
            <a:custGeom>
              <a:rect b="b" l="l" r="r" t="t"/>
              <a:pathLst>
                <a:path extrusionOk="0" h="407" w="756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8"/>
            <p:cNvSpPr/>
            <p:nvPr/>
          </p:nvSpPr>
          <p:spPr>
            <a:xfrm>
              <a:off x="2500475" y="3454925"/>
              <a:ext cx="6700" cy="7000"/>
            </a:xfrm>
            <a:custGeom>
              <a:rect b="b" l="l" r="r" t="t"/>
              <a:pathLst>
                <a:path extrusionOk="0" h="280" w="268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8"/>
            <p:cNvSpPr/>
            <p:nvPr/>
          </p:nvSpPr>
          <p:spPr>
            <a:xfrm>
              <a:off x="2509750" y="3605850"/>
              <a:ext cx="6400" cy="8425"/>
            </a:xfrm>
            <a:custGeom>
              <a:rect b="b" l="l" r="r" t="t"/>
              <a:pathLst>
                <a:path extrusionOk="0" h="337" w="256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8"/>
            <p:cNvSpPr/>
            <p:nvPr/>
          </p:nvSpPr>
          <p:spPr>
            <a:xfrm>
              <a:off x="2438925" y="3366975"/>
              <a:ext cx="7575" cy="10475"/>
            </a:xfrm>
            <a:custGeom>
              <a:rect b="b" l="l" r="r" t="t"/>
              <a:pathLst>
                <a:path extrusionOk="0" h="419" w="303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8"/>
            <p:cNvSpPr/>
            <p:nvPr/>
          </p:nvSpPr>
          <p:spPr>
            <a:xfrm>
              <a:off x="2458100" y="3377725"/>
              <a:ext cx="6700" cy="8725"/>
            </a:xfrm>
            <a:custGeom>
              <a:rect b="b" l="l" r="r" t="t"/>
              <a:pathLst>
                <a:path extrusionOk="0" h="349" w="268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8"/>
            <p:cNvSpPr/>
            <p:nvPr/>
          </p:nvSpPr>
          <p:spPr>
            <a:xfrm>
              <a:off x="2451425" y="3360300"/>
              <a:ext cx="7275" cy="6700"/>
            </a:xfrm>
            <a:custGeom>
              <a:rect b="b" l="l" r="r" t="t"/>
              <a:pathLst>
                <a:path extrusionOk="0" h="268" w="291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8"/>
            <p:cNvSpPr/>
            <p:nvPr/>
          </p:nvSpPr>
          <p:spPr>
            <a:xfrm>
              <a:off x="2430800" y="3378600"/>
              <a:ext cx="8450" cy="5250"/>
            </a:xfrm>
            <a:custGeom>
              <a:rect b="b" l="l" r="r" t="t"/>
              <a:pathLst>
                <a:path extrusionOk="0" h="210" w="338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8"/>
            <p:cNvSpPr/>
            <p:nvPr/>
          </p:nvSpPr>
          <p:spPr>
            <a:xfrm>
              <a:off x="2449100" y="338092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8"/>
            <p:cNvSpPr/>
            <p:nvPr/>
          </p:nvSpPr>
          <p:spPr>
            <a:xfrm>
              <a:off x="2418900" y="33722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8"/>
            <p:cNvSpPr/>
            <p:nvPr/>
          </p:nvSpPr>
          <p:spPr>
            <a:xfrm>
              <a:off x="2439525" y="3355075"/>
              <a:ext cx="4650" cy="5550"/>
            </a:xfrm>
            <a:custGeom>
              <a:rect b="b" l="l" r="r" t="t"/>
              <a:pathLst>
                <a:path extrusionOk="0" h="222" w="186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8"/>
            <p:cNvSpPr/>
            <p:nvPr/>
          </p:nvSpPr>
          <p:spPr>
            <a:xfrm>
              <a:off x="2428475" y="3363225"/>
              <a:ext cx="3800" cy="5825"/>
            </a:xfrm>
            <a:custGeom>
              <a:rect b="b" l="l" r="r" t="t"/>
              <a:pathLst>
                <a:path extrusionOk="0" h="233" w="152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8"/>
            <p:cNvSpPr/>
            <p:nvPr/>
          </p:nvSpPr>
          <p:spPr>
            <a:xfrm>
              <a:off x="2421800" y="3384700"/>
              <a:ext cx="4400" cy="4650"/>
            </a:xfrm>
            <a:custGeom>
              <a:rect b="b" l="l" r="r" t="t"/>
              <a:pathLst>
                <a:path extrusionOk="0" h="186" w="176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5" name="Google Shape;975;p18"/>
          <p:cNvGrpSpPr/>
          <p:nvPr/>
        </p:nvGrpSpPr>
        <p:grpSpPr>
          <a:xfrm rot="6235069">
            <a:off x="818885" y="-220963"/>
            <a:ext cx="817372" cy="843276"/>
            <a:chOff x="2894600" y="3171950"/>
            <a:chExt cx="210450" cy="217125"/>
          </a:xfrm>
        </p:grpSpPr>
        <p:sp>
          <p:nvSpPr>
            <p:cNvPr id="976" name="Google Shape;976;p18"/>
            <p:cNvSpPr/>
            <p:nvPr/>
          </p:nvSpPr>
          <p:spPr>
            <a:xfrm>
              <a:off x="2894600" y="3171950"/>
              <a:ext cx="210450" cy="217125"/>
            </a:xfrm>
            <a:custGeom>
              <a:rect b="b" l="l" r="r" t="t"/>
              <a:pathLst>
                <a:path extrusionOk="0" h="8685" w="8418">
                  <a:moveTo>
                    <a:pt x="7976" y="5445"/>
                  </a:moveTo>
                  <a:cubicBezTo>
                    <a:pt x="8301" y="5631"/>
                    <a:pt x="8301" y="5631"/>
                    <a:pt x="8301" y="6014"/>
                  </a:cubicBezTo>
                  <a:lnTo>
                    <a:pt x="8301" y="6653"/>
                  </a:lnTo>
                  <a:cubicBezTo>
                    <a:pt x="8301" y="6722"/>
                    <a:pt x="8301" y="6792"/>
                    <a:pt x="8278" y="6862"/>
                  </a:cubicBezTo>
                  <a:cubicBezTo>
                    <a:pt x="8255" y="7024"/>
                    <a:pt x="8139" y="7187"/>
                    <a:pt x="7964" y="7187"/>
                  </a:cubicBezTo>
                  <a:cubicBezTo>
                    <a:pt x="7918" y="7187"/>
                    <a:pt x="7872" y="7198"/>
                    <a:pt x="7837" y="7198"/>
                  </a:cubicBezTo>
                  <a:cubicBezTo>
                    <a:pt x="7802" y="7361"/>
                    <a:pt x="7779" y="7512"/>
                    <a:pt x="7744" y="7651"/>
                  </a:cubicBezTo>
                  <a:cubicBezTo>
                    <a:pt x="7697" y="7883"/>
                    <a:pt x="7570" y="8046"/>
                    <a:pt x="7337" y="8115"/>
                  </a:cubicBezTo>
                  <a:cubicBezTo>
                    <a:pt x="6792" y="8290"/>
                    <a:pt x="6223" y="8464"/>
                    <a:pt x="5666" y="8615"/>
                  </a:cubicBezTo>
                  <a:cubicBezTo>
                    <a:pt x="5492" y="8649"/>
                    <a:pt x="5306" y="8673"/>
                    <a:pt x="5120" y="8673"/>
                  </a:cubicBezTo>
                  <a:cubicBezTo>
                    <a:pt x="4586" y="8684"/>
                    <a:pt x="4064" y="8684"/>
                    <a:pt x="3518" y="8684"/>
                  </a:cubicBezTo>
                  <a:cubicBezTo>
                    <a:pt x="3158" y="8684"/>
                    <a:pt x="2821" y="8568"/>
                    <a:pt x="2508" y="8359"/>
                  </a:cubicBezTo>
                  <a:cubicBezTo>
                    <a:pt x="2287" y="8231"/>
                    <a:pt x="2183" y="7999"/>
                    <a:pt x="2113" y="7767"/>
                  </a:cubicBezTo>
                  <a:cubicBezTo>
                    <a:pt x="2067" y="7639"/>
                    <a:pt x="2044" y="7512"/>
                    <a:pt x="2032" y="7372"/>
                  </a:cubicBezTo>
                  <a:cubicBezTo>
                    <a:pt x="1997" y="7198"/>
                    <a:pt x="1986" y="7024"/>
                    <a:pt x="1986" y="6850"/>
                  </a:cubicBezTo>
                  <a:cubicBezTo>
                    <a:pt x="1974" y="6711"/>
                    <a:pt x="1997" y="6560"/>
                    <a:pt x="1974" y="6397"/>
                  </a:cubicBezTo>
                  <a:lnTo>
                    <a:pt x="1811" y="6397"/>
                  </a:lnTo>
                  <a:cubicBezTo>
                    <a:pt x="1428" y="6432"/>
                    <a:pt x="1057" y="6386"/>
                    <a:pt x="697" y="6246"/>
                  </a:cubicBezTo>
                  <a:cubicBezTo>
                    <a:pt x="384" y="6130"/>
                    <a:pt x="209" y="5910"/>
                    <a:pt x="128" y="5608"/>
                  </a:cubicBezTo>
                  <a:cubicBezTo>
                    <a:pt x="117" y="5527"/>
                    <a:pt x="82" y="5457"/>
                    <a:pt x="82" y="5399"/>
                  </a:cubicBezTo>
                  <a:cubicBezTo>
                    <a:pt x="58" y="4946"/>
                    <a:pt x="12" y="4505"/>
                    <a:pt x="0" y="4052"/>
                  </a:cubicBezTo>
                  <a:cubicBezTo>
                    <a:pt x="0" y="3832"/>
                    <a:pt x="35" y="3599"/>
                    <a:pt x="70" y="3379"/>
                  </a:cubicBezTo>
                  <a:cubicBezTo>
                    <a:pt x="82" y="3321"/>
                    <a:pt x="93" y="3263"/>
                    <a:pt x="128" y="3205"/>
                  </a:cubicBezTo>
                  <a:cubicBezTo>
                    <a:pt x="233" y="2961"/>
                    <a:pt x="418" y="2798"/>
                    <a:pt x="674" y="2787"/>
                  </a:cubicBezTo>
                  <a:cubicBezTo>
                    <a:pt x="1068" y="2775"/>
                    <a:pt x="1463" y="2671"/>
                    <a:pt x="1870" y="2764"/>
                  </a:cubicBezTo>
                  <a:cubicBezTo>
                    <a:pt x="1939" y="2636"/>
                    <a:pt x="1916" y="2520"/>
                    <a:pt x="1916" y="2380"/>
                  </a:cubicBezTo>
                  <a:cubicBezTo>
                    <a:pt x="1916" y="1951"/>
                    <a:pt x="1939" y="1521"/>
                    <a:pt x="2032" y="1103"/>
                  </a:cubicBezTo>
                  <a:cubicBezTo>
                    <a:pt x="2055" y="987"/>
                    <a:pt x="2078" y="860"/>
                    <a:pt x="2125" y="755"/>
                  </a:cubicBezTo>
                  <a:cubicBezTo>
                    <a:pt x="2218" y="558"/>
                    <a:pt x="2357" y="407"/>
                    <a:pt x="2578" y="326"/>
                  </a:cubicBezTo>
                  <a:cubicBezTo>
                    <a:pt x="2868" y="221"/>
                    <a:pt x="3170" y="175"/>
                    <a:pt x="3483" y="151"/>
                  </a:cubicBezTo>
                  <a:cubicBezTo>
                    <a:pt x="4087" y="105"/>
                    <a:pt x="4702" y="47"/>
                    <a:pt x="5306" y="1"/>
                  </a:cubicBezTo>
                  <a:lnTo>
                    <a:pt x="5526" y="1"/>
                  </a:lnTo>
                  <a:cubicBezTo>
                    <a:pt x="5828" y="35"/>
                    <a:pt x="6130" y="47"/>
                    <a:pt x="6444" y="93"/>
                  </a:cubicBezTo>
                  <a:cubicBezTo>
                    <a:pt x="6711" y="117"/>
                    <a:pt x="6989" y="163"/>
                    <a:pt x="7256" y="233"/>
                  </a:cubicBezTo>
                  <a:cubicBezTo>
                    <a:pt x="7570" y="326"/>
                    <a:pt x="7744" y="558"/>
                    <a:pt x="7802" y="860"/>
                  </a:cubicBezTo>
                  <a:cubicBezTo>
                    <a:pt x="7837" y="1011"/>
                    <a:pt x="7848" y="1138"/>
                    <a:pt x="7872" y="1301"/>
                  </a:cubicBezTo>
                  <a:cubicBezTo>
                    <a:pt x="7988" y="1301"/>
                    <a:pt x="8104" y="1301"/>
                    <a:pt x="8220" y="1312"/>
                  </a:cubicBezTo>
                  <a:cubicBezTo>
                    <a:pt x="8359" y="1324"/>
                    <a:pt x="8417" y="1370"/>
                    <a:pt x="8417" y="1498"/>
                  </a:cubicBezTo>
                  <a:lnTo>
                    <a:pt x="8417" y="1939"/>
                  </a:lnTo>
                  <a:lnTo>
                    <a:pt x="8417" y="2485"/>
                  </a:lnTo>
                  <a:cubicBezTo>
                    <a:pt x="8417" y="2694"/>
                    <a:pt x="8359" y="2752"/>
                    <a:pt x="8150" y="2810"/>
                  </a:cubicBezTo>
                  <a:cubicBezTo>
                    <a:pt x="8104" y="2822"/>
                    <a:pt x="8046" y="2833"/>
                    <a:pt x="8011" y="2868"/>
                  </a:cubicBezTo>
                  <a:cubicBezTo>
                    <a:pt x="7953" y="3158"/>
                    <a:pt x="7988" y="3425"/>
                    <a:pt x="7964" y="3715"/>
                  </a:cubicBezTo>
                  <a:cubicBezTo>
                    <a:pt x="7953" y="4006"/>
                    <a:pt x="7953" y="4319"/>
                    <a:pt x="7953" y="4609"/>
                  </a:cubicBezTo>
                  <a:cubicBezTo>
                    <a:pt x="7976" y="4876"/>
                    <a:pt x="7964" y="5167"/>
                    <a:pt x="7976" y="5445"/>
                  </a:cubicBezTo>
                  <a:close/>
                  <a:moveTo>
                    <a:pt x="2218" y="4261"/>
                  </a:moveTo>
                  <a:cubicBezTo>
                    <a:pt x="2229" y="4261"/>
                    <a:pt x="2229" y="4261"/>
                    <a:pt x="2218" y="4261"/>
                  </a:cubicBezTo>
                  <a:cubicBezTo>
                    <a:pt x="2229" y="4691"/>
                    <a:pt x="2229" y="5143"/>
                    <a:pt x="2229" y="5573"/>
                  </a:cubicBezTo>
                  <a:cubicBezTo>
                    <a:pt x="2229" y="5944"/>
                    <a:pt x="2218" y="6293"/>
                    <a:pt x="2229" y="6653"/>
                  </a:cubicBezTo>
                  <a:cubicBezTo>
                    <a:pt x="2229" y="6850"/>
                    <a:pt x="2264" y="7059"/>
                    <a:pt x="2299" y="7256"/>
                  </a:cubicBezTo>
                  <a:cubicBezTo>
                    <a:pt x="2334" y="7396"/>
                    <a:pt x="2392" y="7512"/>
                    <a:pt x="2404" y="7639"/>
                  </a:cubicBezTo>
                  <a:cubicBezTo>
                    <a:pt x="2438" y="7872"/>
                    <a:pt x="2566" y="8057"/>
                    <a:pt x="2787" y="8162"/>
                  </a:cubicBezTo>
                  <a:cubicBezTo>
                    <a:pt x="3019" y="8278"/>
                    <a:pt x="3251" y="8348"/>
                    <a:pt x="3518" y="8348"/>
                  </a:cubicBezTo>
                  <a:cubicBezTo>
                    <a:pt x="4075" y="8336"/>
                    <a:pt x="4621" y="8336"/>
                    <a:pt x="5178" y="8336"/>
                  </a:cubicBezTo>
                  <a:cubicBezTo>
                    <a:pt x="5306" y="8336"/>
                    <a:pt x="5457" y="8336"/>
                    <a:pt x="5573" y="8290"/>
                  </a:cubicBezTo>
                  <a:lnTo>
                    <a:pt x="7175" y="7814"/>
                  </a:lnTo>
                  <a:cubicBezTo>
                    <a:pt x="7314" y="7767"/>
                    <a:pt x="7384" y="7686"/>
                    <a:pt x="7407" y="7547"/>
                  </a:cubicBezTo>
                  <a:lnTo>
                    <a:pt x="7454" y="7338"/>
                  </a:lnTo>
                  <a:cubicBezTo>
                    <a:pt x="7488" y="7117"/>
                    <a:pt x="7488" y="6896"/>
                    <a:pt x="7523" y="6699"/>
                  </a:cubicBezTo>
                  <a:cubicBezTo>
                    <a:pt x="7616" y="6177"/>
                    <a:pt x="7663" y="5631"/>
                    <a:pt x="7628" y="5109"/>
                  </a:cubicBezTo>
                  <a:lnTo>
                    <a:pt x="7628" y="4400"/>
                  </a:lnTo>
                  <a:cubicBezTo>
                    <a:pt x="7639" y="4006"/>
                    <a:pt x="7639" y="3623"/>
                    <a:pt x="7663" y="3240"/>
                  </a:cubicBezTo>
                  <a:cubicBezTo>
                    <a:pt x="7686" y="2497"/>
                    <a:pt x="7686" y="1742"/>
                    <a:pt x="7558" y="1011"/>
                  </a:cubicBezTo>
                  <a:cubicBezTo>
                    <a:pt x="7512" y="720"/>
                    <a:pt x="7372" y="546"/>
                    <a:pt x="7082" y="465"/>
                  </a:cubicBezTo>
                  <a:cubicBezTo>
                    <a:pt x="7036" y="453"/>
                    <a:pt x="6978" y="442"/>
                    <a:pt x="6931" y="442"/>
                  </a:cubicBezTo>
                  <a:cubicBezTo>
                    <a:pt x="6583" y="395"/>
                    <a:pt x="6235" y="372"/>
                    <a:pt x="5898" y="326"/>
                  </a:cubicBezTo>
                  <a:cubicBezTo>
                    <a:pt x="5608" y="291"/>
                    <a:pt x="5341" y="314"/>
                    <a:pt x="5050" y="349"/>
                  </a:cubicBezTo>
                  <a:cubicBezTo>
                    <a:pt x="4783" y="395"/>
                    <a:pt x="4528" y="430"/>
                    <a:pt x="4261" y="453"/>
                  </a:cubicBezTo>
                  <a:cubicBezTo>
                    <a:pt x="3890" y="488"/>
                    <a:pt x="3506" y="500"/>
                    <a:pt x="3135" y="511"/>
                  </a:cubicBezTo>
                  <a:cubicBezTo>
                    <a:pt x="2972" y="511"/>
                    <a:pt x="2821" y="569"/>
                    <a:pt x="2682" y="616"/>
                  </a:cubicBezTo>
                  <a:cubicBezTo>
                    <a:pt x="2531" y="662"/>
                    <a:pt x="2462" y="755"/>
                    <a:pt x="2404" y="871"/>
                  </a:cubicBezTo>
                  <a:cubicBezTo>
                    <a:pt x="2380" y="953"/>
                    <a:pt x="2346" y="1034"/>
                    <a:pt x="2334" y="1103"/>
                  </a:cubicBezTo>
                  <a:cubicBezTo>
                    <a:pt x="2229" y="1498"/>
                    <a:pt x="2218" y="1893"/>
                    <a:pt x="2218" y="2299"/>
                  </a:cubicBezTo>
                  <a:close/>
                  <a:moveTo>
                    <a:pt x="1951" y="5805"/>
                  </a:moveTo>
                  <a:cubicBezTo>
                    <a:pt x="1870" y="5805"/>
                    <a:pt x="1811" y="5828"/>
                    <a:pt x="1765" y="5828"/>
                  </a:cubicBezTo>
                  <a:cubicBezTo>
                    <a:pt x="1603" y="5828"/>
                    <a:pt x="1428" y="5828"/>
                    <a:pt x="1277" y="5805"/>
                  </a:cubicBezTo>
                  <a:cubicBezTo>
                    <a:pt x="1080" y="5782"/>
                    <a:pt x="952" y="5677"/>
                    <a:pt x="929" y="5480"/>
                  </a:cubicBezTo>
                  <a:cubicBezTo>
                    <a:pt x="906" y="5387"/>
                    <a:pt x="883" y="5294"/>
                    <a:pt x="883" y="5201"/>
                  </a:cubicBezTo>
                  <a:cubicBezTo>
                    <a:pt x="883" y="4842"/>
                    <a:pt x="871" y="4493"/>
                    <a:pt x="883" y="4122"/>
                  </a:cubicBezTo>
                  <a:cubicBezTo>
                    <a:pt x="883" y="3855"/>
                    <a:pt x="1010" y="3634"/>
                    <a:pt x="1347" y="3576"/>
                  </a:cubicBezTo>
                  <a:cubicBezTo>
                    <a:pt x="1533" y="3541"/>
                    <a:pt x="1719" y="3507"/>
                    <a:pt x="1928" y="3460"/>
                  </a:cubicBezTo>
                  <a:cubicBezTo>
                    <a:pt x="1939" y="3309"/>
                    <a:pt x="1951" y="3193"/>
                    <a:pt x="1916" y="3054"/>
                  </a:cubicBezTo>
                  <a:lnTo>
                    <a:pt x="1359" y="3054"/>
                  </a:lnTo>
                  <a:cubicBezTo>
                    <a:pt x="1173" y="3065"/>
                    <a:pt x="964" y="3077"/>
                    <a:pt x="778" y="3100"/>
                  </a:cubicBezTo>
                  <a:cubicBezTo>
                    <a:pt x="581" y="3112"/>
                    <a:pt x="465" y="3216"/>
                    <a:pt x="407" y="3402"/>
                  </a:cubicBezTo>
                  <a:cubicBezTo>
                    <a:pt x="372" y="3507"/>
                    <a:pt x="349" y="3599"/>
                    <a:pt x="325" y="3704"/>
                  </a:cubicBezTo>
                  <a:cubicBezTo>
                    <a:pt x="244" y="4319"/>
                    <a:pt x="314" y="4923"/>
                    <a:pt x="407" y="5538"/>
                  </a:cubicBezTo>
                  <a:cubicBezTo>
                    <a:pt x="430" y="5770"/>
                    <a:pt x="593" y="5921"/>
                    <a:pt x="813" y="6026"/>
                  </a:cubicBezTo>
                  <a:cubicBezTo>
                    <a:pt x="1057" y="6142"/>
                    <a:pt x="1312" y="6130"/>
                    <a:pt x="1579" y="6153"/>
                  </a:cubicBezTo>
                  <a:cubicBezTo>
                    <a:pt x="1684" y="6177"/>
                    <a:pt x="1777" y="6177"/>
                    <a:pt x="1881" y="6177"/>
                  </a:cubicBezTo>
                  <a:cubicBezTo>
                    <a:pt x="1893" y="6177"/>
                    <a:pt x="1916" y="6153"/>
                    <a:pt x="1951" y="6142"/>
                  </a:cubicBezTo>
                  <a:close/>
                  <a:moveTo>
                    <a:pt x="1939" y="5550"/>
                  </a:moveTo>
                  <a:cubicBezTo>
                    <a:pt x="1951" y="5492"/>
                    <a:pt x="1974" y="5457"/>
                    <a:pt x="1974" y="5434"/>
                  </a:cubicBezTo>
                  <a:lnTo>
                    <a:pt x="1974" y="3878"/>
                  </a:lnTo>
                  <a:cubicBezTo>
                    <a:pt x="1974" y="3843"/>
                    <a:pt x="1939" y="3808"/>
                    <a:pt x="1928" y="3762"/>
                  </a:cubicBezTo>
                  <a:cubicBezTo>
                    <a:pt x="1719" y="3808"/>
                    <a:pt x="1533" y="3832"/>
                    <a:pt x="1347" y="3878"/>
                  </a:cubicBezTo>
                  <a:cubicBezTo>
                    <a:pt x="1243" y="3890"/>
                    <a:pt x="1185" y="3971"/>
                    <a:pt x="1173" y="4064"/>
                  </a:cubicBezTo>
                  <a:cubicBezTo>
                    <a:pt x="1161" y="4157"/>
                    <a:pt x="1161" y="4226"/>
                    <a:pt x="1161" y="4319"/>
                  </a:cubicBezTo>
                  <a:lnTo>
                    <a:pt x="1161" y="5143"/>
                  </a:lnTo>
                  <a:cubicBezTo>
                    <a:pt x="1161" y="5213"/>
                    <a:pt x="1161" y="5283"/>
                    <a:pt x="1173" y="5364"/>
                  </a:cubicBezTo>
                  <a:cubicBezTo>
                    <a:pt x="1185" y="5503"/>
                    <a:pt x="1243" y="5561"/>
                    <a:pt x="1394" y="5573"/>
                  </a:cubicBezTo>
                  <a:cubicBezTo>
                    <a:pt x="1568" y="5561"/>
                    <a:pt x="1742" y="5550"/>
                    <a:pt x="1939" y="5550"/>
                  </a:cubicBezTo>
                  <a:close/>
                  <a:moveTo>
                    <a:pt x="8022" y="1568"/>
                  </a:moveTo>
                  <a:cubicBezTo>
                    <a:pt x="7976" y="1963"/>
                    <a:pt x="7976" y="2380"/>
                    <a:pt x="8046" y="2578"/>
                  </a:cubicBezTo>
                  <a:cubicBezTo>
                    <a:pt x="8139" y="2578"/>
                    <a:pt x="8185" y="2520"/>
                    <a:pt x="8185" y="2438"/>
                  </a:cubicBezTo>
                  <a:lnTo>
                    <a:pt x="8185" y="1649"/>
                  </a:lnTo>
                  <a:cubicBezTo>
                    <a:pt x="8162" y="1568"/>
                    <a:pt x="8104" y="1556"/>
                    <a:pt x="8022" y="1568"/>
                  </a:cubicBezTo>
                  <a:close/>
                  <a:moveTo>
                    <a:pt x="8022" y="5863"/>
                  </a:moveTo>
                  <a:cubicBezTo>
                    <a:pt x="7964" y="5886"/>
                    <a:pt x="7964" y="5921"/>
                    <a:pt x="7953" y="5956"/>
                  </a:cubicBezTo>
                  <a:cubicBezTo>
                    <a:pt x="7918" y="6200"/>
                    <a:pt x="7895" y="6467"/>
                    <a:pt x="7860" y="6711"/>
                  </a:cubicBezTo>
                  <a:cubicBezTo>
                    <a:pt x="7860" y="6757"/>
                    <a:pt x="7848" y="6815"/>
                    <a:pt x="7860" y="6850"/>
                  </a:cubicBezTo>
                  <a:cubicBezTo>
                    <a:pt x="7860" y="6885"/>
                    <a:pt x="7895" y="6908"/>
                    <a:pt x="7918" y="6908"/>
                  </a:cubicBezTo>
                  <a:cubicBezTo>
                    <a:pt x="7953" y="6908"/>
                    <a:pt x="7988" y="6896"/>
                    <a:pt x="7988" y="6885"/>
                  </a:cubicBezTo>
                  <a:cubicBezTo>
                    <a:pt x="8022" y="6827"/>
                    <a:pt x="8046" y="6757"/>
                    <a:pt x="8046" y="6676"/>
                  </a:cubicBezTo>
                  <a:lnTo>
                    <a:pt x="8046" y="5921"/>
                  </a:lnTo>
                  <a:cubicBezTo>
                    <a:pt x="8046" y="5910"/>
                    <a:pt x="8034" y="5875"/>
                    <a:pt x="8022" y="586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8"/>
            <p:cNvSpPr/>
            <p:nvPr/>
          </p:nvSpPr>
          <p:spPr>
            <a:xfrm>
              <a:off x="2978175" y="3240450"/>
              <a:ext cx="81300" cy="82450"/>
            </a:xfrm>
            <a:custGeom>
              <a:rect b="b" l="l" r="r" t="t"/>
              <a:pathLst>
                <a:path extrusionOk="0" h="3298" w="3252">
                  <a:moveTo>
                    <a:pt x="2149" y="825"/>
                  </a:moveTo>
                  <a:cubicBezTo>
                    <a:pt x="2241" y="836"/>
                    <a:pt x="2323" y="836"/>
                    <a:pt x="2404" y="836"/>
                  </a:cubicBezTo>
                  <a:lnTo>
                    <a:pt x="2984" y="836"/>
                  </a:lnTo>
                  <a:cubicBezTo>
                    <a:pt x="3159" y="836"/>
                    <a:pt x="3228" y="906"/>
                    <a:pt x="3240" y="1068"/>
                  </a:cubicBezTo>
                  <a:cubicBezTo>
                    <a:pt x="3251" y="1324"/>
                    <a:pt x="3251" y="1591"/>
                    <a:pt x="3182" y="1846"/>
                  </a:cubicBezTo>
                  <a:cubicBezTo>
                    <a:pt x="3135" y="2009"/>
                    <a:pt x="3054" y="2102"/>
                    <a:pt x="2892" y="2113"/>
                  </a:cubicBezTo>
                  <a:cubicBezTo>
                    <a:pt x="2729" y="2113"/>
                    <a:pt x="2590" y="2148"/>
                    <a:pt x="2462" y="2229"/>
                  </a:cubicBezTo>
                  <a:cubicBezTo>
                    <a:pt x="2427" y="2241"/>
                    <a:pt x="2404" y="2253"/>
                    <a:pt x="2358" y="2287"/>
                  </a:cubicBezTo>
                  <a:lnTo>
                    <a:pt x="2358" y="2636"/>
                  </a:lnTo>
                  <a:lnTo>
                    <a:pt x="2358" y="2845"/>
                  </a:lnTo>
                  <a:cubicBezTo>
                    <a:pt x="2323" y="3077"/>
                    <a:pt x="2253" y="3181"/>
                    <a:pt x="2021" y="3228"/>
                  </a:cubicBezTo>
                  <a:cubicBezTo>
                    <a:pt x="1800" y="3251"/>
                    <a:pt x="1603" y="3274"/>
                    <a:pt x="1382" y="3286"/>
                  </a:cubicBezTo>
                  <a:cubicBezTo>
                    <a:pt x="1185" y="3297"/>
                    <a:pt x="1139" y="3239"/>
                    <a:pt x="1139" y="3019"/>
                  </a:cubicBezTo>
                  <a:lnTo>
                    <a:pt x="1139" y="2322"/>
                  </a:lnTo>
                  <a:cubicBezTo>
                    <a:pt x="1081" y="2311"/>
                    <a:pt x="1011" y="2299"/>
                    <a:pt x="930" y="2299"/>
                  </a:cubicBezTo>
                  <a:lnTo>
                    <a:pt x="291" y="2299"/>
                  </a:lnTo>
                  <a:cubicBezTo>
                    <a:pt x="94" y="2299"/>
                    <a:pt x="36" y="2253"/>
                    <a:pt x="24" y="2055"/>
                  </a:cubicBezTo>
                  <a:cubicBezTo>
                    <a:pt x="1" y="1858"/>
                    <a:pt x="24" y="1660"/>
                    <a:pt x="24" y="1475"/>
                  </a:cubicBezTo>
                  <a:cubicBezTo>
                    <a:pt x="24" y="1277"/>
                    <a:pt x="105" y="1150"/>
                    <a:pt x="280" y="1103"/>
                  </a:cubicBezTo>
                  <a:cubicBezTo>
                    <a:pt x="465" y="1045"/>
                    <a:pt x="663" y="1010"/>
                    <a:pt x="848" y="964"/>
                  </a:cubicBezTo>
                  <a:cubicBezTo>
                    <a:pt x="906" y="952"/>
                    <a:pt x="964" y="929"/>
                    <a:pt x="1023" y="929"/>
                  </a:cubicBezTo>
                  <a:cubicBezTo>
                    <a:pt x="1069" y="778"/>
                    <a:pt x="1034" y="616"/>
                    <a:pt x="1046" y="465"/>
                  </a:cubicBezTo>
                  <a:cubicBezTo>
                    <a:pt x="1069" y="383"/>
                    <a:pt x="1081" y="279"/>
                    <a:pt x="1104" y="209"/>
                  </a:cubicBezTo>
                  <a:cubicBezTo>
                    <a:pt x="1162" y="82"/>
                    <a:pt x="1278" y="0"/>
                    <a:pt x="1429" y="0"/>
                  </a:cubicBezTo>
                  <a:lnTo>
                    <a:pt x="1974" y="0"/>
                  </a:lnTo>
                  <a:cubicBezTo>
                    <a:pt x="2149" y="0"/>
                    <a:pt x="2195" y="58"/>
                    <a:pt x="2207" y="221"/>
                  </a:cubicBezTo>
                  <a:cubicBezTo>
                    <a:pt x="2207" y="337"/>
                    <a:pt x="2195" y="465"/>
                    <a:pt x="2195" y="581"/>
                  </a:cubicBezTo>
                  <a:cubicBezTo>
                    <a:pt x="2172" y="674"/>
                    <a:pt x="2149" y="732"/>
                    <a:pt x="2149" y="825"/>
                  </a:cubicBezTo>
                  <a:close/>
                  <a:moveTo>
                    <a:pt x="2067" y="2125"/>
                  </a:moveTo>
                  <a:cubicBezTo>
                    <a:pt x="2346" y="1974"/>
                    <a:pt x="2613" y="1893"/>
                    <a:pt x="2903" y="1835"/>
                  </a:cubicBezTo>
                  <a:cubicBezTo>
                    <a:pt x="3008" y="1602"/>
                    <a:pt x="3019" y="1370"/>
                    <a:pt x="2984" y="1138"/>
                  </a:cubicBezTo>
                  <a:cubicBezTo>
                    <a:pt x="2880" y="1080"/>
                    <a:pt x="2776" y="1103"/>
                    <a:pt x="2671" y="1092"/>
                  </a:cubicBezTo>
                  <a:lnTo>
                    <a:pt x="2033" y="1092"/>
                  </a:lnTo>
                  <a:cubicBezTo>
                    <a:pt x="1916" y="1092"/>
                    <a:pt x="1858" y="1022"/>
                    <a:pt x="1882" y="917"/>
                  </a:cubicBezTo>
                  <a:cubicBezTo>
                    <a:pt x="1893" y="767"/>
                    <a:pt x="1916" y="616"/>
                    <a:pt x="1928" y="476"/>
                  </a:cubicBezTo>
                  <a:cubicBezTo>
                    <a:pt x="1928" y="418"/>
                    <a:pt x="1916" y="360"/>
                    <a:pt x="1905" y="279"/>
                  </a:cubicBezTo>
                  <a:lnTo>
                    <a:pt x="1522" y="279"/>
                  </a:lnTo>
                  <a:cubicBezTo>
                    <a:pt x="1348" y="279"/>
                    <a:pt x="1313" y="325"/>
                    <a:pt x="1290" y="500"/>
                  </a:cubicBezTo>
                  <a:lnTo>
                    <a:pt x="1290" y="999"/>
                  </a:lnTo>
                  <a:cubicBezTo>
                    <a:pt x="1290" y="1138"/>
                    <a:pt x="1231" y="1196"/>
                    <a:pt x="1092" y="1231"/>
                  </a:cubicBezTo>
                  <a:cubicBezTo>
                    <a:pt x="1034" y="1243"/>
                    <a:pt x="976" y="1243"/>
                    <a:pt x="906" y="1243"/>
                  </a:cubicBezTo>
                  <a:cubicBezTo>
                    <a:pt x="732" y="1289"/>
                    <a:pt x="570" y="1312"/>
                    <a:pt x="396" y="1359"/>
                  </a:cubicBezTo>
                  <a:cubicBezTo>
                    <a:pt x="338" y="1370"/>
                    <a:pt x="280" y="1428"/>
                    <a:pt x="268" y="1475"/>
                  </a:cubicBezTo>
                  <a:cubicBezTo>
                    <a:pt x="233" y="1672"/>
                    <a:pt x="210" y="1881"/>
                    <a:pt x="291" y="2078"/>
                  </a:cubicBezTo>
                  <a:lnTo>
                    <a:pt x="616" y="2078"/>
                  </a:lnTo>
                  <a:lnTo>
                    <a:pt x="1104" y="2078"/>
                  </a:lnTo>
                  <a:cubicBezTo>
                    <a:pt x="1220" y="2078"/>
                    <a:pt x="1324" y="2102"/>
                    <a:pt x="1417" y="2183"/>
                  </a:cubicBezTo>
                  <a:cubicBezTo>
                    <a:pt x="1371" y="2461"/>
                    <a:pt x="1371" y="2740"/>
                    <a:pt x="1429" y="3007"/>
                  </a:cubicBezTo>
                  <a:cubicBezTo>
                    <a:pt x="1661" y="3030"/>
                    <a:pt x="1858" y="3030"/>
                    <a:pt x="2067" y="2926"/>
                  </a:cubicBezTo>
                  <a:cubicBezTo>
                    <a:pt x="2114" y="2682"/>
                    <a:pt x="2079" y="2415"/>
                    <a:pt x="2067" y="21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78" name="Google Shape;978;p18"/>
          <p:cNvGrpSpPr/>
          <p:nvPr/>
        </p:nvGrpSpPr>
        <p:grpSpPr>
          <a:xfrm rot="6698716">
            <a:off x="-353648" y="846037"/>
            <a:ext cx="1139236" cy="832555"/>
            <a:chOff x="3261275" y="2943825"/>
            <a:chExt cx="293325" cy="214350"/>
          </a:xfrm>
        </p:grpSpPr>
        <p:sp>
          <p:nvSpPr>
            <p:cNvPr id="979" name="Google Shape;979;p18"/>
            <p:cNvSpPr/>
            <p:nvPr/>
          </p:nvSpPr>
          <p:spPr>
            <a:xfrm>
              <a:off x="3432400" y="3092650"/>
              <a:ext cx="43550" cy="51800"/>
            </a:xfrm>
            <a:custGeom>
              <a:rect b="b" l="l" r="r" t="t"/>
              <a:pathLst>
                <a:path extrusionOk="0" h="2072" w="1742">
                  <a:moveTo>
                    <a:pt x="442" y="270"/>
                  </a:moveTo>
                  <a:cubicBezTo>
                    <a:pt x="813" y="537"/>
                    <a:pt x="1742" y="1396"/>
                    <a:pt x="987" y="1756"/>
                  </a:cubicBezTo>
                  <a:cubicBezTo>
                    <a:pt x="922" y="1787"/>
                    <a:pt x="860" y="1801"/>
                    <a:pt x="804" y="1801"/>
                  </a:cubicBezTo>
                  <a:cubicBezTo>
                    <a:pt x="501" y="1801"/>
                    <a:pt x="328" y="1403"/>
                    <a:pt x="279" y="1129"/>
                  </a:cubicBezTo>
                  <a:cubicBezTo>
                    <a:pt x="221" y="828"/>
                    <a:pt x="279" y="526"/>
                    <a:pt x="442" y="270"/>
                  </a:cubicBezTo>
                  <a:close/>
                  <a:moveTo>
                    <a:pt x="498" y="0"/>
                  </a:moveTo>
                  <a:cubicBezTo>
                    <a:pt x="413" y="0"/>
                    <a:pt x="171" y="280"/>
                    <a:pt x="116" y="444"/>
                  </a:cubicBezTo>
                  <a:cubicBezTo>
                    <a:pt x="24" y="700"/>
                    <a:pt x="0" y="1002"/>
                    <a:pt x="35" y="1164"/>
                  </a:cubicBezTo>
                  <a:cubicBezTo>
                    <a:pt x="91" y="1569"/>
                    <a:pt x="376" y="2071"/>
                    <a:pt x="847" y="2071"/>
                  </a:cubicBezTo>
                  <a:cubicBezTo>
                    <a:pt x="863" y="2071"/>
                    <a:pt x="878" y="2071"/>
                    <a:pt x="894" y="2070"/>
                  </a:cubicBezTo>
                  <a:cubicBezTo>
                    <a:pt x="1324" y="2046"/>
                    <a:pt x="1672" y="1570"/>
                    <a:pt x="1556" y="1141"/>
                  </a:cubicBezTo>
                  <a:cubicBezTo>
                    <a:pt x="1486" y="897"/>
                    <a:pt x="1312" y="677"/>
                    <a:pt x="1138" y="526"/>
                  </a:cubicBezTo>
                  <a:cubicBezTo>
                    <a:pt x="952" y="352"/>
                    <a:pt x="755" y="85"/>
                    <a:pt x="511" y="3"/>
                  </a:cubicBezTo>
                  <a:cubicBezTo>
                    <a:pt x="507" y="1"/>
                    <a:pt x="503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8"/>
            <p:cNvSpPr/>
            <p:nvPr/>
          </p:nvSpPr>
          <p:spPr>
            <a:xfrm>
              <a:off x="3261275" y="2943825"/>
              <a:ext cx="293325" cy="214350"/>
            </a:xfrm>
            <a:custGeom>
              <a:rect b="b" l="l" r="r" t="t"/>
              <a:pathLst>
                <a:path extrusionOk="0" h="8574" w="11733">
                  <a:moveTo>
                    <a:pt x="1319" y="639"/>
                  </a:moveTo>
                  <a:lnTo>
                    <a:pt x="1319" y="639"/>
                  </a:lnTo>
                  <a:cubicBezTo>
                    <a:pt x="2693" y="1482"/>
                    <a:pt x="4537" y="2485"/>
                    <a:pt x="4581" y="2485"/>
                  </a:cubicBezTo>
                  <a:cubicBezTo>
                    <a:pt x="4581" y="2485"/>
                    <a:pt x="4581" y="2485"/>
                    <a:pt x="4582" y="2485"/>
                  </a:cubicBezTo>
                  <a:cubicBezTo>
                    <a:pt x="5208" y="2799"/>
                    <a:pt x="6010" y="2903"/>
                    <a:pt x="6671" y="3066"/>
                  </a:cubicBezTo>
                  <a:cubicBezTo>
                    <a:pt x="7054" y="3147"/>
                    <a:pt x="8180" y="3367"/>
                    <a:pt x="8389" y="3391"/>
                  </a:cubicBezTo>
                  <a:cubicBezTo>
                    <a:pt x="8406" y="3396"/>
                    <a:pt x="8424" y="3399"/>
                    <a:pt x="8441" y="3399"/>
                  </a:cubicBezTo>
                  <a:cubicBezTo>
                    <a:pt x="8494" y="3399"/>
                    <a:pt x="8540" y="3371"/>
                    <a:pt x="8540" y="3309"/>
                  </a:cubicBezTo>
                  <a:cubicBezTo>
                    <a:pt x="8553" y="2663"/>
                    <a:pt x="9264" y="2281"/>
                    <a:pt x="9921" y="2281"/>
                  </a:cubicBezTo>
                  <a:cubicBezTo>
                    <a:pt x="10432" y="2281"/>
                    <a:pt x="10910" y="2512"/>
                    <a:pt x="11001" y="3031"/>
                  </a:cubicBezTo>
                  <a:cubicBezTo>
                    <a:pt x="11048" y="3367"/>
                    <a:pt x="10874" y="3901"/>
                    <a:pt x="10526" y="4041"/>
                  </a:cubicBezTo>
                  <a:cubicBezTo>
                    <a:pt x="10414" y="4078"/>
                    <a:pt x="10295" y="4091"/>
                    <a:pt x="10176" y="4091"/>
                  </a:cubicBezTo>
                  <a:cubicBezTo>
                    <a:pt x="9996" y="4091"/>
                    <a:pt x="9815" y="4062"/>
                    <a:pt x="9655" y="4041"/>
                  </a:cubicBezTo>
                  <a:cubicBezTo>
                    <a:pt x="9307" y="3983"/>
                    <a:pt x="8958" y="3890"/>
                    <a:pt x="8622" y="3820"/>
                  </a:cubicBezTo>
                  <a:cubicBezTo>
                    <a:pt x="7879" y="3634"/>
                    <a:pt x="5139" y="2857"/>
                    <a:pt x="4489" y="2648"/>
                  </a:cubicBezTo>
                  <a:cubicBezTo>
                    <a:pt x="4454" y="2624"/>
                    <a:pt x="4431" y="2624"/>
                    <a:pt x="4396" y="2624"/>
                  </a:cubicBezTo>
                  <a:cubicBezTo>
                    <a:pt x="4280" y="2624"/>
                    <a:pt x="4210" y="2752"/>
                    <a:pt x="4338" y="2857"/>
                  </a:cubicBezTo>
                  <a:cubicBezTo>
                    <a:pt x="4872" y="3298"/>
                    <a:pt x="6961" y="5225"/>
                    <a:pt x="7495" y="5759"/>
                  </a:cubicBezTo>
                  <a:cubicBezTo>
                    <a:pt x="7751" y="6003"/>
                    <a:pt x="8006" y="6258"/>
                    <a:pt x="8227" y="6537"/>
                  </a:cubicBezTo>
                  <a:cubicBezTo>
                    <a:pt x="8413" y="6746"/>
                    <a:pt x="8633" y="6978"/>
                    <a:pt x="8691" y="7268"/>
                  </a:cubicBezTo>
                  <a:cubicBezTo>
                    <a:pt x="8761" y="7640"/>
                    <a:pt x="8401" y="8069"/>
                    <a:pt x="8076" y="8197"/>
                  </a:cubicBezTo>
                  <a:cubicBezTo>
                    <a:pt x="7969" y="8241"/>
                    <a:pt x="7863" y="8261"/>
                    <a:pt x="7761" y="8261"/>
                  </a:cubicBezTo>
                  <a:cubicBezTo>
                    <a:pt x="6815" y="8261"/>
                    <a:pt x="6161" y="6523"/>
                    <a:pt x="7031" y="5968"/>
                  </a:cubicBezTo>
                  <a:cubicBezTo>
                    <a:pt x="7124" y="5910"/>
                    <a:pt x="7078" y="5840"/>
                    <a:pt x="7020" y="5782"/>
                  </a:cubicBezTo>
                  <a:cubicBezTo>
                    <a:pt x="6892" y="5620"/>
                    <a:pt x="6102" y="4772"/>
                    <a:pt x="5847" y="4505"/>
                  </a:cubicBezTo>
                  <a:cubicBezTo>
                    <a:pt x="5371" y="4006"/>
                    <a:pt x="4860" y="3391"/>
                    <a:pt x="4268" y="3019"/>
                  </a:cubicBezTo>
                  <a:cubicBezTo>
                    <a:pt x="4268" y="2996"/>
                    <a:pt x="2422" y="1928"/>
                    <a:pt x="983" y="1208"/>
                  </a:cubicBezTo>
                  <a:lnTo>
                    <a:pt x="983" y="1208"/>
                  </a:lnTo>
                  <a:cubicBezTo>
                    <a:pt x="1134" y="1255"/>
                    <a:pt x="1250" y="1313"/>
                    <a:pt x="1377" y="1371"/>
                  </a:cubicBezTo>
                  <a:cubicBezTo>
                    <a:pt x="1958" y="1626"/>
                    <a:pt x="2527" y="1916"/>
                    <a:pt x="3130" y="2125"/>
                  </a:cubicBezTo>
                  <a:cubicBezTo>
                    <a:pt x="3156" y="2134"/>
                    <a:pt x="3186" y="2139"/>
                    <a:pt x="3215" y="2139"/>
                  </a:cubicBezTo>
                  <a:cubicBezTo>
                    <a:pt x="3264" y="2139"/>
                    <a:pt x="3309" y="2123"/>
                    <a:pt x="3316" y="2079"/>
                  </a:cubicBezTo>
                  <a:cubicBezTo>
                    <a:pt x="3316" y="2032"/>
                    <a:pt x="3223" y="1963"/>
                    <a:pt x="3223" y="1963"/>
                  </a:cubicBezTo>
                  <a:cubicBezTo>
                    <a:pt x="2736" y="1568"/>
                    <a:pt x="2178" y="1231"/>
                    <a:pt x="1656" y="906"/>
                  </a:cubicBezTo>
                  <a:cubicBezTo>
                    <a:pt x="1540" y="825"/>
                    <a:pt x="1435" y="744"/>
                    <a:pt x="1319" y="639"/>
                  </a:cubicBezTo>
                  <a:close/>
                  <a:moveTo>
                    <a:pt x="542" y="1"/>
                  </a:moveTo>
                  <a:cubicBezTo>
                    <a:pt x="495" y="1"/>
                    <a:pt x="484" y="59"/>
                    <a:pt x="553" y="152"/>
                  </a:cubicBezTo>
                  <a:cubicBezTo>
                    <a:pt x="948" y="593"/>
                    <a:pt x="1726" y="1173"/>
                    <a:pt x="2376" y="1626"/>
                  </a:cubicBezTo>
                  <a:cubicBezTo>
                    <a:pt x="1656" y="1324"/>
                    <a:pt x="739" y="953"/>
                    <a:pt x="147" y="848"/>
                  </a:cubicBezTo>
                  <a:cubicBezTo>
                    <a:pt x="127" y="844"/>
                    <a:pt x="110" y="842"/>
                    <a:pt x="94" y="842"/>
                  </a:cubicBezTo>
                  <a:cubicBezTo>
                    <a:pt x="27" y="842"/>
                    <a:pt x="0" y="878"/>
                    <a:pt x="19" y="906"/>
                  </a:cubicBezTo>
                  <a:cubicBezTo>
                    <a:pt x="19" y="906"/>
                    <a:pt x="31" y="918"/>
                    <a:pt x="31" y="929"/>
                  </a:cubicBezTo>
                  <a:cubicBezTo>
                    <a:pt x="658" y="1440"/>
                    <a:pt x="1412" y="1800"/>
                    <a:pt x="2120" y="2183"/>
                  </a:cubicBezTo>
                  <a:cubicBezTo>
                    <a:pt x="2771" y="2520"/>
                    <a:pt x="3421" y="2903"/>
                    <a:pt x="4106" y="3193"/>
                  </a:cubicBezTo>
                  <a:cubicBezTo>
                    <a:pt x="4140" y="3205"/>
                    <a:pt x="5998" y="4935"/>
                    <a:pt x="6822" y="5863"/>
                  </a:cubicBezTo>
                  <a:cubicBezTo>
                    <a:pt x="5708" y="6630"/>
                    <a:pt x="6784" y="8573"/>
                    <a:pt x="7895" y="8573"/>
                  </a:cubicBezTo>
                  <a:cubicBezTo>
                    <a:pt x="8231" y="8573"/>
                    <a:pt x="8571" y="8395"/>
                    <a:pt x="8854" y="7953"/>
                  </a:cubicBezTo>
                  <a:cubicBezTo>
                    <a:pt x="9457" y="6989"/>
                    <a:pt x="8180" y="6038"/>
                    <a:pt x="7600" y="5469"/>
                  </a:cubicBezTo>
                  <a:cubicBezTo>
                    <a:pt x="7043" y="4923"/>
                    <a:pt x="6404" y="4459"/>
                    <a:pt x="5859" y="3855"/>
                  </a:cubicBezTo>
                  <a:cubicBezTo>
                    <a:pt x="5673" y="3658"/>
                    <a:pt x="5475" y="3425"/>
                    <a:pt x="5243" y="3216"/>
                  </a:cubicBezTo>
                  <a:lnTo>
                    <a:pt x="5243" y="3216"/>
                  </a:lnTo>
                  <a:cubicBezTo>
                    <a:pt x="5545" y="3309"/>
                    <a:pt x="5847" y="3367"/>
                    <a:pt x="6126" y="3425"/>
                  </a:cubicBezTo>
                  <a:cubicBezTo>
                    <a:pt x="6903" y="3565"/>
                    <a:pt x="7635" y="3878"/>
                    <a:pt x="8401" y="4064"/>
                  </a:cubicBezTo>
                  <a:cubicBezTo>
                    <a:pt x="8854" y="4175"/>
                    <a:pt x="9522" y="4409"/>
                    <a:pt x="10107" y="4409"/>
                  </a:cubicBezTo>
                  <a:cubicBezTo>
                    <a:pt x="10557" y="4409"/>
                    <a:pt x="10959" y="4271"/>
                    <a:pt x="11176" y="3832"/>
                  </a:cubicBezTo>
                  <a:cubicBezTo>
                    <a:pt x="11733" y="2678"/>
                    <a:pt x="10780" y="2065"/>
                    <a:pt x="9830" y="2065"/>
                  </a:cubicBezTo>
                  <a:cubicBezTo>
                    <a:pt x="9098" y="2065"/>
                    <a:pt x="8367" y="2430"/>
                    <a:pt x="8331" y="3193"/>
                  </a:cubicBezTo>
                  <a:cubicBezTo>
                    <a:pt x="7112" y="2973"/>
                    <a:pt x="4640" y="2299"/>
                    <a:pt x="4628" y="2276"/>
                  </a:cubicBezTo>
                  <a:cubicBezTo>
                    <a:pt x="4036" y="1847"/>
                    <a:pt x="3363" y="1498"/>
                    <a:pt x="2724" y="1115"/>
                  </a:cubicBezTo>
                  <a:cubicBezTo>
                    <a:pt x="2028" y="709"/>
                    <a:pt x="1331" y="268"/>
                    <a:pt x="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8"/>
            <p:cNvSpPr/>
            <p:nvPr/>
          </p:nvSpPr>
          <p:spPr>
            <a:xfrm>
              <a:off x="3476500" y="3005250"/>
              <a:ext cx="55750" cy="36425"/>
            </a:xfrm>
            <a:custGeom>
              <a:rect b="b" l="l" r="r" t="t"/>
              <a:pathLst>
                <a:path extrusionOk="0" h="1457" w="2230">
                  <a:moveTo>
                    <a:pt x="1347" y="239"/>
                  </a:moveTo>
                  <a:cubicBezTo>
                    <a:pt x="1578" y="239"/>
                    <a:pt x="1789" y="330"/>
                    <a:pt x="1824" y="609"/>
                  </a:cubicBezTo>
                  <a:cubicBezTo>
                    <a:pt x="1869" y="1031"/>
                    <a:pt x="1598" y="1162"/>
                    <a:pt x="1259" y="1162"/>
                  </a:cubicBezTo>
                  <a:cubicBezTo>
                    <a:pt x="908" y="1162"/>
                    <a:pt x="486" y="1022"/>
                    <a:pt x="268" y="922"/>
                  </a:cubicBezTo>
                  <a:cubicBezTo>
                    <a:pt x="407" y="655"/>
                    <a:pt x="639" y="446"/>
                    <a:pt x="907" y="330"/>
                  </a:cubicBezTo>
                  <a:cubicBezTo>
                    <a:pt x="1032" y="279"/>
                    <a:pt x="1194" y="239"/>
                    <a:pt x="1347" y="239"/>
                  </a:cubicBezTo>
                  <a:close/>
                  <a:moveTo>
                    <a:pt x="1339" y="0"/>
                  </a:moveTo>
                  <a:cubicBezTo>
                    <a:pt x="1158" y="0"/>
                    <a:pt x="972" y="42"/>
                    <a:pt x="814" y="109"/>
                  </a:cubicBezTo>
                  <a:cubicBezTo>
                    <a:pt x="663" y="167"/>
                    <a:pt x="419" y="342"/>
                    <a:pt x="245" y="562"/>
                  </a:cubicBezTo>
                  <a:cubicBezTo>
                    <a:pt x="129" y="713"/>
                    <a:pt x="1" y="1085"/>
                    <a:pt x="59" y="1131"/>
                  </a:cubicBezTo>
                  <a:cubicBezTo>
                    <a:pt x="256" y="1305"/>
                    <a:pt x="581" y="1328"/>
                    <a:pt x="825" y="1386"/>
                  </a:cubicBezTo>
                  <a:cubicBezTo>
                    <a:pt x="974" y="1424"/>
                    <a:pt x="1148" y="1456"/>
                    <a:pt x="1314" y="1456"/>
                  </a:cubicBezTo>
                  <a:cubicBezTo>
                    <a:pt x="1406" y="1456"/>
                    <a:pt x="1497" y="1446"/>
                    <a:pt x="1580" y="1421"/>
                  </a:cubicBezTo>
                  <a:cubicBezTo>
                    <a:pt x="1998" y="1305"/>
                    <a:pt x="2230" y="748"/>
                    <a:pt x="2033" y="365"/>
                  </a:cubicBezTo>
                  <a:cubicBezTo>
                    <a:pt x="1898" y="102"/>
                    <a:pt x="1624" y="0"/>
                    <a:pt x="1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8"/>
            <p:cNvSpPr/>
            <p:nvPr/>
          </p:nvSpPr>
          <p:spPr>
            <a:xfrm>
              <a:off x="3352000" y="2998975"/>
              <a:ext cx="11625" cy="11050"/>
            </a:xfrm>
            <a:custGeom>
              <a:rect b="b" l="l" r="r" t="t"/>
              <a:pathLst>
                <a:path extrusionOk="0" h="442" w="465">
                  <a:moveTo>
                    <a:pt x="233" y="0"/>
                  </a:moveTo>
                  <a:cubicBezTo>
                    <a:pt x="117" y="0"/>
                    <a:pt x="1" y="105"/>
                    <a:pt x="12" y="221"/>
                  </a:cubicBezTo>
                  <a:cubicBezTo>
                    <a:pt x="12" y="337"/>
                    <a:pt x="117" y="442"/>
                    <a:pt x="233" y="442"/>
                  </a:cubicBezTo>
                  <a:cubicBezTo>
                    <a:pt x="349" y="442"/>
                    <a:pt x="465" y="337"/>
                    <a:pt x="453" y="221"/>
                  </a:cubicBezTo>
                  <a:cubicBezTo>
                    <a:pt x="453" y="105"/>
                    <a:pt x="361" y="0"/>
                    <a:pt x="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3" name="Google Shape;983;p18"/>
          <p:cNvSpPr/>
          <p:nvPr/>
        </p:nvSpPr>
        <p:spPr>
          <a:xfrm rot="1720377">
            <a:off x="7543202" y="-323487"/>
            <a:ext cx="927086" cy="845552"/>
          </a:xfrm>
          <a:custGeom>
            <a:rect b="b" l="l" r="r" t="t"/>
            <a:pathLst>
              <a:path extrusionOk="0" h="8624" w="9977">
                <a:moveTo>
                  <a:pt x="6855" y="309"/>
                </a:moveTo>
                <a:cubicBezTo>
                  <a:pt x="8143" y="309"/>
                  <a:pt x="8260" y="2113"/>
                  <a:pt x="8151" y="3106"/>
                </a:cubicBezTo>
                <a:cubicBezTo>
                  <a:pt x="8139" y="3245"/>
                  <a:pt x="8104" y="3396"/>
                  <a:pt x="8081" y="3535"/>
                </a:cubicBezTo>
                <a:cubicBezTo>
                  <a:pt x="7733" y="3570"/>
                  <a:pt x="7384" y="3593"/>
                  <a:pt x="7036" y="3686"/>
                </a:cubicBezTo>
                <a:cubicBezTo>
                  <a:pt x="6978" y="3698"/>
                  <a:pt x="6932" y="3744"/>
                  <a:pt x="6932" y="3802"/>
                </a:cubicBezTo>
                <a:cubicBezTo>
                  <a:pt x="6920" y="4151"/>
                  <a:pt x="6874" y="4685"/>
                  <a:pt x="6757" y="5091"/>
                </a:cubicBezTo>
                <a:cubicBezTo>
                  <a:pt x="6653" y="4545"/>
                  <a:pt x="6641" y="3976"/>
                  <a:pt x="6525" y="3442"/>
                </a:cubicBezTo>
                <a:cubicBezTo>
                  <a:pt x="6444" y="3048"/>
                  <a:pt x="6444" y="2549"/>
                  <a:pt x="6235" y="2189"/>
                </a:cubicBezTo>
                <a:cubicBezTo>
                  <a:pt x="6212" y="2147"/>
                  <a:pt x="6172" y="2127"/>
                  <a:pt x="6131" y="2127"/>
                </a:cubicBezTo>
                <a:cubicBezTo>
                  <a:pt x="6071" y="2127"/>
                  <a:pt x="6010" y="2170"/>
                  <a:pt x="6003" y="2247"/>
                </a:cubicBezTo>
                <a:cubicBezTo>
                  <a:pt x="5933" y="2932"/>
                  <a:pt x="5817" y="3628"/>
                  <a:pt x="5806" y="4313"/>
                </a:cubicBezTo>
                <a:cubicBezTo>
                  <a:pt x="5652" y="4272"/>
                  <a:pt x="5420" y="4245"/>
                  <a:pt x="5185" y="4245"/>
                </a:cubicBezTo>
                <a:cubicBezTo>
                  <a:pt x="4887" y="4245"/>
                  <a:pt x="4585" y="4289"/>
                  <a:pt x="4436" y="4406"/>
                </a:cubicBezTo>
                <a:cubicBezTo>
                  <a:pt x="4273" y="4534"/>
                  <a:pt x="4308" y="4743"/>
                  <a:pt x="4273" y="4928"/>
                </a:cubicBezTo>
                <a:cubicBezTo>
                  <a:pt x="4250" y="5207"/>
                  <a:pt x="4250" y="5474"/>
                  <a:pt x="4238" y="5741"/>
                </a:cubicBezTo>
                <a:cubicBezTo>
                  <a:pt x="3855" y="4557"/>
                  <a:pt x="3600" y="3303"/>
                  <a:pt x="3205" y="2131"/>
                </a:cubicBezTo>
                <a:cubicBezTo>
                  <a:pt x="3180" y="2062"/>
                  <a:pt x="3114" y="2020"/>
                  <a:pt x="3051" y="2020"/>
                </a:cubicBezTo>
                <a:cubicBezTo>
                  <a:pt x="2998" y="2020"/>
                  <a:pt x="2948" y="2050"/>
                  <a:pt x="2926" y="2119"/>
                </a:cubicBezTo>
                <a:cubicBezTo>
                  <a:pt x="2694" y="2804"/>
                  <a:pt x="2694" y="3698"/>
                  <a:pt x="2764" y="4487"/>
                </a:cubicBezTo>
                <a:cubicBezTo>
                  <a:pt x="2520" y="4081"/>
                  <a:pt x="2265" y="3698"/>
                  <a:pt x="1882" y="3408"/>
                </a:cubicBezTo>
                <a:cubicBezTo>
                  <a:pt x="1865" y="3394"/>
                  <a:pt x="1847" y="3389"/>
                  <a:pt x="1831" y="3389"/>
                </a:cubicBezTo>
                <a:cubicBezTo>
                  <a:pt x="1789" y="3389"/>
                  <a:pt x="1751" y="3424"/>
                  <a:pt x="1742" y="3466"/>
                </a:cubicBezTo>
                <a:cubicBezTo>
                  <a:pt x="1638" y="3791"/>
                  <a:pt x="1707" y="4290"/>
                  <a:pt x="1464" y="4511"/>
                </a:cubicBezTo>
                <a:cubicBezTo>
                  <a:pt x="1406" y="4557"/>
                  <a:pt x="1313" y="4603"/>
                  <a:pt x="1220" y="4627"/>
                </a:cubicBezTo>
                <a:cubicBezTo>
                  <a:pt x="1046" y="4348"/>
                  <a:pt x="895" y="4058"/>
                  <a:pt x="790" y="3744"/>
                </a:cubicBezTo>
                <a:cubicBezTo>
                  <a:pt x="430" y="2583"/>
                  <a:pt x="535" y="1121"/>
                  <a:pt x="1754" y="517"/>
                </a:cubicBezTo>
                <a:cubicBezTo>
                  <a:pt x="1956" y="419"/>
                  <a:pt x="2164" y="375"/>
                  <a:pt x="2371" y="375"/>
                </a:cubicBezTo>
                <a:cubicBezTo>
                  <a:pt x="3409" y="375"/>
                  <a:pt x="4437" y="1480"/>
                  <a:pt x="4796" y="2351"/>
                </a:cubicBezTo>
                <a:cubicBezTo>
                  <a:pt x="4797" y="2355"/>
                  <a:pt x="4799" y="2357"/>
                  <a:pt x="4802" y="2357"/>
                </a:cubicBezTo>
                <a:cubicBezTo>
                  <a:pt x="4883" y="2357"/>
                  <a:pt x="5449" y="1004"/>
                  <a:pt x="5875" y="656"/>
                </a:cubicBezTo>
                <a:cubicBezTo>
                  <a:pt x="6073" y="494"/>
                  <a:pt x="6305" y="378"/>
                  <a:pt x="6595" y="331"/>
                </a:cubicBezTo>
                <a:cubicBezTo>
                  <a:pt x="6687" y="316"/>
                  <a:pt x="6773" y="309"/>
                  <a:pt x="6855" y="309"/>
                </a:cubicBezTo>
                <a:close/>
                <a:moveTo>
                  <a:pt x="3101" y="2676"/>
                </a:moveTo>
                <a:cubicBezTo>
                  <a:pt x="3530" y="3942"/>
                  <a:pt x="3716" y="5323"/>
                  <a:pt x="4203" y="6554"/>
                </a:cubicBezTo>
                <a:cubicBezTo>
                  <a:pt x="4225" y="6610"/>
                  <a:pt x="4266" y="6632"/>
                  <a:pt x="4310" y="6632"/>
                </a:cubicBezTo>
                <a:cubicBezTo>
                  <a:pt x="4384" y="6632"/>
                  <a:pt x="4468" y="6569"/>
                  <a:pt x="4482" y="6496"/>
                </a:cubicBezTo>
                <a:cubicBezTo>
                  <a:pt x="4505" y="6229"/>
                  <a:pt x="4517" y="5938"/>
                  <a:pt x="4540" y="5660"/>
                </a:cubicBezTo>
                <a:cubicBezTo>
                  <a:pt x="4552" y="5451"/>
                  <a:pt x="4494" y="5033"/>
                  <a:pt x="4587" y="4847"/>
                </a:cubicBezTo>
                <a:cubicBezTo>
                  <a:pt x="4683" y="4629"/>
                  <a:pt x="5107" y="4542"/>
                  <a:pt x="5450" y="4542"/>
                </a:cubicBezTo>
                <a:cubicBezTo>
                  <a:pt x="5563" y="4542"/>
                  <a:pt x="5667" y="4551"/>
                  <a:pt x="5747" y="4569"/>
                </a:cubicBezTo>
                <a:cubicBezTo>
                  <a:pt x="5757" y="4571"/>
                  <a:pt x="5767" y="4572"/>
                  <a:pt x="5776" y="4572"/>
                </a:cubicBezTo>
                <a:cubicBezTo>
                  <a:pt x="5821" y="4572"/>
                  <a:pt x="5858" y="4549"/>
                  <a:pt x="5887" y="4511"/>
                </a:cubicBezTo>
                <a:cubicBezTo>
                  <a:pt x="5898" y="4511"/>
                  <a:pt x="5898" y="4499"/>
                  <a:pt x="5898" y="4499"/>
                </a:cubicBezTo>
                <a:cubicBezTo>
                  <a:pt x="6131" y="4046"/>
                  <a:pt x="6177" y="3466"/>
                  <a:pt x="6189" y="2920"/>
                </a:cubicBezTo>
                <a:cubicBezTo>
                  <a:pt x="6235" y="3210"/>
                  <a:pt x="6258" y="3501"/>
                  <a:pt x="6305" y="3733"/>
                </a:cubicBezTo>
                <a:cubicBezTo>
                  <a:pt x="6421" y="4290"/>
                  <a:pt x="6479" y="4894"/>
                  <a:pt x="6641" y="5439"/>
                </a:cubicBezTo>
                <a:cubicBezTo>
                  <a:pt x="6653" y="5486"/>
                  <a:pt x="6685" y="5509"/>
                  <a:pt x="6718" y="5509"/>
                </a:cubicBezTo>
                <a:cubicBezTo>
                  <a:pt x="6752" y="5509"/>
                  <a:pt x="6787" y="5486"/>
                  <a:pt x="6804" y="5439"/>
                </a:cubicBezTo>
                <a:cubicBezTo>
                  <a:pt x="6978" y="5045"/>
                  <a:pt x="6955" y="4104"/>
                  <a:pt x="7303" y="3872"/>
                </a:cubicBezTo>
                <a:cubicBezTo>
                  <a:pt x="7466" y="3768"/>
                  <a:pt x="7733" y="3756"/>
                  <a:pt x="8000" y="3756"/>
                </a:cubicBezTo>
                <a:cubicBezTo>
                  <a:pt x="7814" y="4615"/>
                  <a:pt x="7396" y="5404"/>
                  <a:pt x="6908" y="6113"/>
                </a:cubicBezTo>
                <a:cubicBezTo>
                  <a:pt x="6386" y="6844"/>
                  <a:pt x="5678" y="7471"/>
                  <a:pt x="5167" y="8202"/>
                </a:cubicBezTo>
                <a:cubicBezTo>
                  <a:pt x="4436" y="7575"/>
                  <a:pt x="3716" y="6948"/>
                  <a:pt x="2950" y="6356"/>
                </a:cubicBezTo>
                <a:cubicBezTo>
                  <a:pt x="2369" y="5892"/>
                  <a:pt x="1777" y="5393"/>
                  <a:pt x="1348" y="4801"/>
                </a:cubicBezTo>
                <a:cubicBezTo>
                  <a:pt x="1429" y="4789"/>
                  <a:pt x="1499" y="4754"/>
                  <a:pt x="1568" y="4708"/>
                </a:cubicBezTo>
                <a:cubicBezTo>
                  <a:pt x="1870" y="4476"/>
                  <a:pt x="1754" y="4000"/>
                  <a:pt x="1858" y="3651"/>
                </a:cubicBezTo>
                <a:lnTo>
                  <a:pt x="1858" y="3651"/>
                </a:lnTo>
                <a:cubicBezTo>
                  <a:pt x="2207" y="4046"/>
                  <a:pt x="2450" y="4511"/>
                  <a:pt x="2741" y="4963"/>
                </a:cubicBezTo>
                <a:cubicBezTo>
                  <a:pt x="2764" y="4998"/>
                  <a:pt x="2810" y="5021"/>
                  <a:pt x="2857" y="5021"/>
                </a:cubicBezTo>
                <a:cubicBezTo>
                  <a:pt x="2865" y="5024"/>
                  <a:pt x="2875" y="5026"/>
                  <a:pt x="2884" y="5026"/>
                </a:cubicBezTo>
                <a:cubicBezTo>
                  <a:pt x="2916" y="5026"/>
                  <a:pt x="2950" y="5010"/>
                  <a:pt x="2950" y="4975"/>
                </a:cubicBezTo>
                <a:cubicBezTo>
                  <a:pt x="2984" y="4940"/>
                  <a:pt x="2996" y="4905"/>
                  <a:pt x="2984" y="4859"/>
                </a:cubicBezTo>
                <a:cubicBezTo>
                  <a:pt x="3101" y="4151"/>
                  <a:pt x="3031" y="3408"/>
                  <a:pt x="3101" y="2676"/>
                </a:cubicBezTo>
                <a:close/>
                <a:moveTo>
                  <a:pt x="2364" y="0"/>
                </a:moveTo>
                <a:cubicBezTo>
                  <a:pt x="1325" y="0"/>
                  <a:pt x="472" y="919"/>
                  <a:pt x="268" y="1898"/>
                </a:cubicBezTo>
                <a:cubicBezTo>
                  <a:pt x="59" y="2955"/>
                  <a:pt x="303" y="3872"/>
                  <a:pt x="814" y="4685"/>
                </a:cubicBezTo>
                <a:cubicBezTo>
                  <a:pt x="535" y="4731"/>
                  <a:pt x="256" y="4743"/>
                  <a:pt x="82" y="4789"/>
                </a:cubicBezTo>
                <a:cubicBezTo>
                  <a:pt x="1" y="4801"/>
                  <a:pt x="24" y="4917"/>
                  <a:pt x="94" y="4917"/>
                </a:cubicBezTo>
                <a:cubicBezTo>
                  <a:pt x="148" y="4926"/>
                  <a:pt x="202" y="4930"/>
                  <a:pt x="256" y="4930"/>
                </a:cubicBezTo>
                <a:cubicBezTo>
                  <a:pt x="477" y="4930"/>
                  <a:pt x="692" y="4866"/>
                  <a:pt x="906" y="4847"/>
                </a:cubicBezTo>
                <a:cubicBezTo>
                  <a:pt x="1893" y="6322"/>
                  <a:pt x="5028" y="8609"/>
                  <a:pt x="5063" y="8620"/>
                </a:cubicBezTo>
                <a:cubicBezTo>
                  <a:pt x="5066" y="8622"/>
                  <a:pt x="5071" y="8623"/>
                  <a:pt x="5076" y="8623"/>
                </a:cubicBezTo>
                <a:cubicBezTo>
                  <a:pt x="5258" y="8623"/>
                  <a:pt x="6222" y="7469"/>
                  <a:pt x="6583" y="6995"/>
                </a:cubicBezTo>
                <a:cubicBezTo>
                  <a:pt x="6990" y="6438"/>
                  <a:pt x="7384" y="5857"/>
                  <a:pt x="7675" y="5242"/>
                </a:cubicBezTo>
                <a:cubicBezTo>
                  <a:pt x="7884" y="4778"/>
                  <a:pt x="8093" y="4278"/>
                  <a:pt x="8243" y="3791"/>
                </a:cubicBezTo>
                <a:cubicBezTo>
                  <a:pt x="8383" y="3791"/>
                  <a:pt x="8534" y="3802"/>
                  <a:pt x="8650" y="3802"/>
                </a:cubicBezTo>
                <a:cubicBezTo>
                  <a:pt x="9033" y="3791"/>
                  <a:pt x="9404" y="3756"/>
                  <a:pt x="9788" y="3698"/>
                </a:cubicBezTo>
                <a:cubicBezTo>
                  <a:pt x="9977" y="3653"/>
                  <a:pt x="9910" y="3406"/>
                  <a:pt x="9751" y="3406"/>
                </a:cubicBezTo>
                <a:cubicBezTo>
                  <a:pt x="9744" y="3406"/>
                  <a:pt x="9737" y="3407"/>
                  <a:pt x="9729" y="3408"/>
                </a:cubicBezTo>
                <a:cubicBezTo>
                  <a:pt x="9265" y="3477"/>
                  <a:pt x="8789" y="3501"/>
                  <a:pt x="8325" y="3524"/>
                </a:cubicBezTo>
                <a:cubicBezTo>
                  <a:pt x="8499" y="2816"/>
                  <a:pt x="8557" y="2084"/>
                  <a:pt x="8325" y="1364"/>
                </a:cubicBezTo>
                <a:cubicBezTo>
                  <a:pt x="8103" y="629"/>
                  <a:pt x="7654" y="33"/>
                  <a:pt x="6901" y="33"/>
                </a:cubicBezTo>
                <a:cubicBezTo>
                  <a:pt x="6787" y="33"/>
                  <a:pt x="6666" y="47"/>
                  <a:pt x="6537" y="76"/>
                </a:cubicBezTo>
                <a:cubicBezTo>
                  <a:pt x="5678" y="262"/>
                  <a:pt x="5097" y="1121"/>
                  <a:pt x="4796" y="1898"/>
                </a:cubicBezTo>
                <a:cubicBezTo>
                  <a:pt x="4470" y="1028"/>
                  <a:pt x="3495" y="145"/>
                  <a:pt x="2613" y="18"/>
                </a:cubicBezTo>
                <a:cubicBezTo>
                  <a:pt x="2529" y="6"/>
                  <a:pt x="2446" y="0"/>
                  <a:pt x="23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4" name="Google Shape;984;p18"/>
          <p:cNvSpPr/>
          <p:nvPr/>
        </p:nvSpPr>
        <p:spPr>
          <a:xfrm rot="842110">
            <a:off x="8523020" y="-44893"/>
            <a:ext cx="497132" cy="491131"/>
          </a:xfrm>
          <a:custGeom>
            <a:rect b="b" l="l" r="r" t="t"/>
            <a:pathLst>
              <a:path extrusionOk="0" h="5058" w="5120">
                <a:moveTo>
                  <a:pt x="3042" y="314"/>
                </a:moveTo>
                <a:lnTo>
                  <a:pt x="3042" y="314"/>
                </a:lnTo>
                <a:cubicBezTo>
                  <a:pt x="2984" y="883"/>
                  <a:pt x="3007" y="2044"/>
                  <a:pt x="3007" y="2056"/>
                </a:cubicBezTo>
                <a:cubicBezTo>
                  <a:pt x="3564" y="2032"/>
                  <a:pt x="4168" y="1974"/>
                  <a:pt x="4702" y="1974"/>
                </a:cubicBezTo>
                <a:cubicBezTo>
                  <a:pt x="4702" y="2172"/>
                  <a:pt x="4725" y="2392"/>
                  <a:pt x="4737" y="2590"/>
                </a:cubicBezTo>
                <a:cubicBezTo>
                  <a:pt x="4748" y="2706"/>
                  <a:pt x="4748" y="2845"/>
                  <a:pt x="4783" y="2961"/>
                </a:cubicBezTo>
                <a:lnTo>
                  <a:pt x="3042" y="2961"/>
                </a:lnTo>
                <a:cubicBezTo>
                  <a:pt x="3065" y="3495"/>
                  <a:pt x="3123" y="4145"/>
                  <a:pt x="3123" y="4691"/>
                </a:cubicBezTo>
                <a:cubicBezTo>
                  <a:pt x="2926" y="4691"/>
                  <a:pt x="2705" y="4703"/>
                  <a:pt x="2508" y="4714"/>
                </a:cubicBezTo>
                <a:cubicBezTo>
                  <a:pt x="2392" y="4726"/>
                  <a:pt x="2253" y="4726"/>
                  <a:pt x="2137" y="4760"/>
                </a:cubicBezTo>
                <a:lnTo>
                  <a:pt x="2137" y="4760"/>
                </a:lnTo>
                <a:cubicBezTo>
                  <a:pt x="2159" y="4747"/>
                  <a:pt x="2136" y="4365"/>
                  <a:pt x="2136" y="4319"/>
                </a:cubicBezTo>
                <a:cubicBezTo>
                  <a:pt x="2136" y="3960"/>
                  <a:pt x="2136" y="3576"/>
                  <a:pt x="2125" y="3217"/>
                </a:cubicBezTo>
                <a:cubicBezTo>
                  <a:pt x="2125" y="3158"/>
                  <a:pt x="2113" y="3019"/>
                  <a:pt x="2113" y="3019"/>
                </a:cubicBezTo>
                <a:lnTo>
                  <a:pt x="2101" y="3019"/>
                </a:lnTo>
                <a:cubicBezTo>
                  <a:pt x="1765" y="3031"/>
                  <a:pt x="1312" y="3054"/>
                  <a:pt x="975" y="3077"/>
                </a:cubicBezTo>
                <a:cubicBezTo>
                  <a:pt x="848" y="3089"/>
                  <a:pt x="708" y="3089"/>
                  <a:pt x="569" y="3100"/>
                </a:cubicBezTo>
                <a:cubicBezTo>
                  <a:pt x="511" y="3100"/>
                  <a:pt x="430" y="3100"/>
                  <a:pt x="383" y="3135"/>
                </a:cubicBezTo>
                <a:cubicBezTo>
                  <a:pt x="430" y="2787"/>
                  <a:pt x="372" y="2427"/>
                  <a:pt x="337" y="2079"/>
                </a:cubicBezTo>
                <a:lnTo>
                  <a:pt x="337" y="2079"/>
                </a:lnTo>
                <a:cubicBezTo>
                  <a:pt x="342" y="2102"/>
                  <a:pt x="976" y="2114"/>
                  <a:pt x="1033" y="2114"/>
                </a:cubicBezTo>
                <a:cubicBezTo>
                  <a:pt x="1324" y="2114"/>
                  <a:pt x="1602" y="2137"/>
                  <a:pt x="1893" y="2137"/>
                </a:cubicBezTo>
                <a:cubicBezTo>
                  <a:pt x="1939" y="2137"/>
                  <a:pt x="1962" y="2137"/>
                  <a:pt x="2009" y="2114"/>
                </a:cubicBezTo>
                <a:cubicBezTo>
                  <a:pt x="2125" y="2079"/>
                  <a:pt x="2101" y="1858"/>
                  <a:pt x="2078" y="1731"/>
                </a:cubicBezTo>
                <a:cubicBezTo>
                  <a:pt x="2067" y="1568"/>
                  <a:pt x="2067" y="1417"/>
                  <a:pt x="2055" y="1255"/>
                </a:cubicBezTo>
                <a:cubicBezTo>
                  <a:pt x="2032" y="953"/>
                  <a:pt x="2009" y="651"/>
                  <a:pt x="1974" y="361"/>
                </a:cubicBezTo>
                <a:lnTo>
                  <a:pt x="1974" y="361"/>
                </a:lnTo>
                <a:cubicBezTo>
                  <a:pt x="2066" y="373"/>
                  <a:pt x="2160" y="378"/>
                  <a:pt x="2255" y="378"/>
                </a:cubicBezTo>
                <a:cubicBezTo>
                  <a:pt x="2517" y="378"/>
                  <a:pt x="2786" y="340"/>
                  <a:pt x="3042" y="314"/>
                </a:cubicBezTo>
                <a:close/>
                <a:moveTo>
                  <a:pt x="2612" y="1"/>
                </a:moveTo>
                <a:cubicBezTo>
                  <a:pt x="2427" y="1"/>
                  <a:pt x="2229" y="12"/>
                  <a:pt x="2032" y="24"/>
                </a:cubicBezTo>
                <a:cubicBezTo>
                  <a:pt x="1939" y="47"/>
                  <a:pt x="1742" y="47"/>
                  <a:pt x="1730" y="175"/>
                </a:cubicBezTo>
                <a:cubicBezTo>
                  <a:pt x="1672" y="697"/>
                  <a:pt x="1672" y="1220"/>
                  <a:pt x="1672" y="1731"/>
                </a:cubicBezTo>
                <a:cubicBezTo>
                  <a:pt x="1556" y="1731"/>
                  <a:pt x="1440" y="1742"/>
                  <a:pt x="1324" y="1742"/>
                </a:cubicBezTo>
                <a:cubicBezTo>
                  <a:pt x="1103" y="1754"/>
                  <a:pt x="906" y="1765"/>
                  <a:pt x="685" y="1800"/>
                </a:cubicBezTo>
                <a:cubicBezTo>
                  <a:pt x="581" y="1812"/>
                  <a:pt x="488" y="1823"/>
                  <a:pt x="383" y="1823"/>
                </a:cubicBezTo>
                <a:cubicBezTo>
                  <a:pt x="325" y="1823"/>
                  <a:pt x="232" y="1823"/>
                  <a:pt x="163" y="1847"/>
                </a:cubicBezTo>
                <a:cubicBezTo>
                  <a:pt x="105" y="1858"/>
                  <a:pt x="58" y="1870"/>
                  <a:pt x="47" y="1916"/>
                </a:cubicBezTo>
                <a:cubicBezTo>
                  <a:pt x="12" y="1974"/>
                  <a:pt x="23" y="2090"/>
                  <a:pt x="23" y="2160"/>
                </a:cubicBezTo>
                <a:cubicBezTo>
                  <a:pt x="23" y="2265"/>
                  <a:pt x="23" y="2346"/>
                  <a:pt x="0" y="2450"/>
                </a:cubicBezTo>
                <a:cubicBezTo>
                  <a:pt x="0" y="2636"/>
                  <a:pt x="23" y="2845"/>
                  <a:pt x="35" y="3031"/>
                </a:cubicBezTo>
                <a:cubicBezTo>
                  <a:pt x="47" y="3135"/>
                  <a:pt x="47" y="3321"/>
                  <a:pt x="186" y="3333"/>
                </a:cubicBezTo>
                <a:cubicBezTo>
                  <a:pt x="708" y="3391"/>
                  <a:pt x="1242" y="3391"/>
                  <a:pt x="1765" y="3391"/>
                </a:cubicBezTo>
                <a:cubicBezTo>
                  <a:pt x="1776" y="3530"/>
                  <a:pt x="1776" y="3669"/>
                  <a:pt x="1788" y="3797"/>
                </a:cubicBezTo>
                <a:cubicBezTo>
                  <a:pt x="1811" y="4006"/>
                  <a:pt x="1823" y="4203"/>
                  <a:pt x="1823" y="4412"/>
                </a:cubicBezTo>
                <a:cubicBezTo>
                  <a:pt x="1823" y="4517"/>
                  <a:pt x="1823" y="4610"/>
                  <a:pt x="1834" y="4714"/>
                </a:cubicBezTo>
                <a:cubicBezTo>
                  <a:pt x="1834" y="4842"/>
                  <a:pt x="1834" y="4958"/>
                  <a:pt x="1962" y="5016"/>
                </a:cubicBezTo>
                <a:cubicBezTo>
                  <a:pt x="2029" y="5047"/>
                  <a:pt x="2101" y="5058"/>
                  <a:pt x="2175" y="5058"/>
                </a:cubicBezTo>
                <a:cubicBezTo>
                  <a:pt x="2293" y="5058"/>
                  <a:pt x="2417" y="5030"/>
                  <a:pt x="2531" y="5016"/>
                </a:cubicBezTo>
                <a:cubicBezTo>
                  <a:pt x="2691" y="5008"/>
                  <a:pt x="2857" y="4994"/>
                  <a:pt x="3021" y="4994"/>
                </a:cubicBezTo>
                <a:cubicBezTo>
                  <a:pt x="3094" y="4994"/>
                  <a:pt x="3167" y="4997"/>
                  <a:pt x="3239" y="5004"/>
                </a:cubicBezTo>
                <a:cubicBezTo>
                  <a:pt x="3274" y="5004"/>
                  <a:pt x="3320" y="5004"/>
                  <a:pt x="3344" y="4993"/>
                </a:cubicBezTo>
                <a:cubicBezTo>
                  <a:pt x="3390" y="4981"/>
                  <a:pt x="3413" y="4923"/>
                  <a:pt x="3413" y="4877"/>
                </a:cubicBezTo>
                <a:cubicBezTo>
                  <a:pt x="3413" y="4354"/>
                  <a:pt x="3413" y="3832"/>
                  <a:pt x="3402" y="3309"/>
                </a:cubicBezTo>
                <a:cubicBezTo>
                  <a:pt x="3553" y="3298"/>
                  <a:pt x="3680" y="3298"/>
                  <a:pt x="3820" y="3275"/>
                </a:cubicBezTo>
                <a:cubicBezTo>
                  <a:pt x="4029" y="3263"/>
                  <a:pt x="4226" y="3251"/>
                  <a:pt x="4435" y="3251"/>
                </a:cubicBezTo>
                <a:cubicBezTo>
                  <a:pt x="4539" y="3251"/>
                  <a:pt x="4632" y="3251"/>
                  <a:pt x="4737" y="3240"/>
                </a:cubicBezTo>
                <a:cubicBezTo>
                  <a:pt x="4864" y="3240"/>
                  <a:pt x="4981" y="3240"/>
                  <a:pt x="5039" y="3100"/>
                </a:cubicBezTo>
                <a:cubicBezTo>
                  <a:pt x="5120" y="2950"/>
                  <a:pt x="5062" y="2741"/>
                  <a:pt x="5039" y="2555"/>
                </a:cubicBezTo>
                <a:cubicBezTo>
                  <a:pt x="5027" y="2323"/>
                  <a:pt x="5004" y="2079"/>
                  <a:pt x="5027" y="1847"/>
                </a:cubicBezTo>
                <a:cubicBezTo>
                  <a:pt x="5027" y="1812"/>
                  <a:pt x="5027" y="1765"/>
                  <a:pt x="5015" y="1742"/>
                </a:cubicBezTo>
                <a:cubicBezTo>
                  <a:pt x="5004" y="1696"/>
                  <a:pt x="4946" y="1673"/>
                  <a:pt x="4899" y="1673"/>
                </a:cubicBezTo>
                <a:cubicBezTo>
                  <a:pt x="4377" y="1673"/>
                  <a:pt x="3866" y="1673"/>
                  <a:pt x="3344" y="1684"/>
                </a:cubicBezTo>
                <a:cubicBezTo>
                  <a:pt x="3344" y="1568"/>
                  <a:pt x="3332" y="1452"/>
                  <a:pt x="3332" y="1324"/>
                </a:cubicBezTo>
                <a:cubicBezTo>
                  <a:pt x="3320" y="1104"/>
                  <a:pt x="3297" y="895"/>
                  <a:pt x="3274" y="686"/>
                </a:cubicBezTo>
                <a:cubicBezTo>
                  <a:pt x="3262" y="581"/>
                  <a:pt x="3239" y="477"/>
                  <a:pt x="3239" y="372"/>
                </a:cubicBezTo>
                <a:cubicBezTo>
                  <a:pt x="3239" y="314"/>
                  <a:pt x="3239" y="233"/>
                  <a:pt x="3228" y="163"/>
                </a:cubicBezTo>
                <a:cubicBezTo>
                  <a:pt x="3216" y="105"/>
                  <a:pt x="3193" y="59"/>
                  <a:pt x="3158" y="47"/>
                </a:cubicBezTo>
                <a:cubicBezTo>
                  <a:pt x="3119" y="16"/>
                  <a:pt x="3055" y="11"/>
                  <a:pt x="2992" y="11"/>
                </a:cubicBezTo>
                <a:cubicBezTo>
                  <a:pt x="2961" y="11"/>
                  <a:pt x="2930" y="12"/>
                  <a:pt x="2903" y="12"/>
                </a:cubicBezTo>
                <a:cubicBezTo>
                  <a:pt x="2810" y="12"/>
                  <a:pt x="2717" y="12"/>
                  <a:pt x="2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5" name="Google Shape;985;p18"/>
          <p:cNvGrpSpPr/>
          <p:nvPr/>
        </p:nvGrpSpPr>
        <p:grpSpPr>
          <a:xfrm rot="-6757396">
            <a:off x="1094034" y="323603"/>
            <a:ext cx="414892" cy="1399056"/>
            <a:chOff x="954700" y="3672025"/>
            <a:chExt cx="106825" cy="360200"/>
          </a:xfrm>
        </p:grpSpPr>
        <p:sp>
          <p:nvSpPr>
            <p:cNvPr id="986" name="Google Shape;986;p18"/>
            <p:cNvSpPr/>
            <p:nvPr/>
          </p:nvSpPr>
          <p:spPr>
            <a:xfrm>
              <a:off x="954700" y="3672025"/>
              <a:ext cx="106825" cy="360200"/>
            </a:xfrm>
            <a:custGeom>
              <a:rect b="b" l="l" r="r" t="t"/>
              <a:pathLst>
                <a:path extrusionOk="0" h="14408" w="4273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8"/>
            <p:cNvSpPr/>
            <p:nvPr/>
          </p:nvSpPr>
          <p:spPr>
            <a:xfrm>
              <a:off x="1014200" y="3903325"/>
              <a:ext cx="13375" cy="6700"/>
            </a:xfrm>
            <a:custGeom>
              <a:rect b="b" l="l" r="r" t="t"/>
              <a:pathLst>
                <a:path extrusionOk="0" h="268" w="535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8"/>
            <p:cNvSpPr/>
            <p:nvPr/>
          </p:nvSpPr>
          <p:spPr>
            <a:xfrm>
              <a:off x="1013025" y="3887075"/>
              <a:ext cx="12800" cy="7575"/>
            </a:xfrm>
            <a:custGeom>
              <a:rect b="b" l="l" r="r" t="t"/>
              <a:pathLst>
                <a:path extrusionOk="0" h="303" w="512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8"/>
            <p:cNvSpPr/>
            <p:nvPr/>
          </p:nvSpPr>
          <p:spPr>
            <a:xfrm>
              <a:off x="1017675" y="39164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8"/>
            <p:cNvSpPr/>
            <p:nvPr/>
          </p:nvSpPr>
          <p:spPr>
            <a:xfrm>
              <a:off x="1019125" y="3938150"/>
              <a:ext cx="5825" cy="4375"/>
            </a:xfrm>
            <a:custGeom>
              <a:rect b="b" l="l" r="r" t="t"/>
              <a:pathLst>
                <a:path extrusionOk="0" h="175" w="233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8"/>
            <p:cNvSpPr/>
            <p:nvPr/>
          </p:nvSpPr>
          <p:spPr>
            <a:xfrm>
              <a:off x="1012150" y="3814800"/>
              <a:ext cx="17150" cy="6700"/>
            </a:xfrm>
            <a:custGeom>
              <a:rect b="b" l="l" r="r" t="t"/>
              <a:pathLst>
                <a:path extrusionOk="0" h="268" w="686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8"/>
            <p:cNvSpPr/>
            <p:nvPr/>
          </p:nvSpPr>
          <p:spPr>
            <a:xfrm>
              <a:off x="1014475" y="3828750"/>
              <a:ext cx="11650" cy="4650"/>
            </a:xfrm>
            <a:custGeom>
              <a:rect b="b" l="l" r="r" t="t"/>
              <a:pathLst>
                <a:path extrusionOk="0" h="186" w="466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8"/>
            <p:cNvSpPr/>
            <p:nvPr/>
          </p:nvSpPr>
          <p:spPr>
            <a:xfrm>
              <a:off x="1015650" y="3840650"/>
              <a:ext cx="10175" cy="5825"/>
            </a:xfrm>
            <a:custGeom>
              <a:rect b="b" l="l" r="r" t="t"/>
              <a:pathLst>
                <a:path extrusionOk="0" h="233" w="407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8"/>
            <p:cNvSpPr/>
            <p:nvPr/>
          </p:nvSpPr>
          <p:spPr>
            <a:xfrm>
              <a:off x="1015350" y="3854850"/>
              <a:ext cx="9025" cy="6425"/>
            </a:xfrm>
            <a:custGeom>
              <a:rect b="b" l="l" r="r" t="t"/>
              <a:pathLst>
                <a:path extrusionOk="0" h="257" w="361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5" name="Google Shape;995;p18"/>
          <p:cNvGrpSpPr/>
          <p:nvPr/>
        </p:nvGrpSpPr>
        <p:grpSpPr>
          <a:xfrm flipH="1" rot="-4839262">
            <a:off x="7749945" y="491434"/>
            <a:ext cx="735585" cy="735614"/>
            <a:chOff x="2894600" y="3171950"/>
            <a:chExt cx="210450" cy="217125"/>
          </a:xfrm>
        </p:grpSpPr>
        <p:sp>
          <p:nvSpPr>
            <p:cNvPr id="996" name="Google Shape;996;p18"/>
            <p:cNvSpPr/>
            <p:nvPr/>
          </p:nvSpPr>
          <p:spPr>
            <a:xfrm>
              <a:off x="2894600" y="3171950"/>
              <a:ext cx="210450" cy="217125"/>
            </a:xfrm>
            <a:custGeom>
              <a:rect b="b" l="l" r="r" t="t"/>
              <a:pathLst>
                <a:path extrusionOk="0" h="8685" w="8418">
                  <a:moveTo>
                    <a:pt x="7976" y="5445"/>
                  </a:moveTo>
                  <a:cubicBezTo>
                    <a:pt x="8301" y="5631"/>
                    <a:pt x="8301" y="5631"/>
                    <a:pt x="8301" y="6014"/>
                  </a:cubicBezTo>
                  <a:lnTo>
                    <a:pt x="8301" y="6653"/>
                  </a:lnTo>
                  <a:cubicBezTo>
                    <a:pt x="8301" y="6722"/>
                    <a:pt x="8301" y="6792"/>
                    <a:pt x="8278" y="6862"/>
                  </a:cubicBezTo>
                  <a:cubicBezTo>
                    <a:pt x="8255" y="7024"/>
                    <a:pt x="8139" y="7187"/>
                    <a:pt x="7964" y="7187"/>
                  </a:cubicBezTo>
                  <a:cubicBezTo>
                    <a:pt x="7918" y="7187"/>
                    <a:pt x="7872" y="7198"/>
                    <a:pt x="7837" y="7198"/>
                  </a:cubicBezTo>
                  <a:cubicBezTo>
                    <a:pt x="7802" y="7361"/>
                    <a:pt x="7779" y="7512"/>
                    <a:pt x="7744" y="7651"/>
                  </a:cubicBezTo>
                  <a:cubicBezTo>
                    <a:pt x="7697" y="7883"/>
                    <a:pt x="7570" y="8046"/>
                    <a:pt x="7337" y="8115"/>
                  </a:cubicBezTo>
                  <a:cubicBezTo>
                    <a:pt x="6792" y="8290"/>
                    <a:pt x="6223" y="8464"/>
                    <a:pt x="5666" y="8615"/>
                  </a:cubicBezTo>
                  <a:cubicBezTo>
                    <a:pt x="5492" y="8649"/>
                    <a:pt x="5306" y="8673"/>
                    <a:pt x="5120" y="8673"/>
                  </a:cubicBezTo>
                  <a:cubicBezTo>
                    <a:pt x="4586" y="8684"/>
                    <a:pt x="4064" y="8684"/>
                    <a:pt x="3518" y="8684"/>
                  </a:cubicBezTo>
                  <a:cubicBezTo>
                    <a:pt x="3158" y="8684"/>
                    <a:pt x="2821" y="8568"/>
                    <a:pt x="2508" y="8359"/>
                  </a:cubicBezTo>
                  <a:cubicBezTo>
                    <a:pt x="2287" y="8231"/>
                    <a:pt x="2183" y="7999"/>
                    <a:pt x="2113" y="7767"/>
                  </a:cubicBezTo>
                  <a:cubicBezTo>
                    <a:pt x="2067" y="7639"/>
                    <a:pt x="2044" y="7512"/>
                    <a:pt x="2032" y="7372"/>
                  </a:cubicBezTo>
                  <a:cubicBezTo>
                    <a:pt x="1997" y="7198"/>
                    <a:pt x="1986" y="7024"/>
                    <a:pt x="1986" y="6850"/>
                  </a:cubicBezTo>
                  <a:cubicBezTo>
                    <a:pt x="1974" y="6711"/>
                    <a:pt x="1997" y="6560"/>
                    <a:pt x="1974" y="6397"/>
                  </a:cubicBezTo>
                  <a:lnTo>
                    <a:pt x="1811" y="6397"/>
                  </a:lnTo>
                  <a:cubicBezTo>
                    <a:pt x="1428" y="6432"/>
                    <a:pt x="1057" y="6386"/>
                    <a:pt x="697" y="6246"/>
                  </a:cubicBezTo>
                  <a:cubicBezTo>
                    <a:pt x="384" y="6130"/>
                    <a:pt x="209" y="5910"/>
                    <a:pt x="128" y="5608"/>
                  </a:cubicBezTo>
                  <a:cubicBezTo>
                    <a:pt x="117" y="5527"/>
                    <a:pt x="82" y="5457"/>
                    <a:pt x="82" y="5399"/>
                  </a:cubicBezTo>
                  <a:cubicBezTo>
                    <a:pt x="58" y="4946"/>
                    <a:pt x="12" y="4505"/>
                    <a:pt x="0" y="4052"/>
                  </a:cubicBezTo>
                  <a:cubicBezTo>
                    <a:pt x="0" y="3832"/>
                    <a:pt x="35" y="3599"/>
                    <a:pt x="70" y="3379"/>
                  </a:cubicBezTo>
                  <a:cubicBezTo>
                    <a:pt x="82" y="3321"/>
                    <a:pt x="93" y="3263"/>
                    <a:pt x="128" y="3205"/>
                  </a:cubicBezTo>
                  <a:cubicBezTo>
                    <a:pt x="233" y="2961"/>
                    <a:pt x="418" y="2798"/>
                    <a:pt x="674" y="2787"/>
                  </a:cubicBezTo>
                  <a:cubicBezTo>
                    <a:pt x="1068" y="2775"/>
                    <a:pt x="1463" y="2671"/>
                    <a:pt x="1870" y="2764"/>
                  </a:cubicBezTo>
                  <a:cubicBezTo>
                    <a:pt x="1939" y="2636"/>
                    <a:pt x="1916" y="2520"/>
                    <a:pt x="1916" y="2380"/>
                  </a:cubicBezTo>
                  <a:cubicBezTo>
                    <a:pt x="1916" y="1951"/>
                    <a:pt x="1939" y="1521"/>
                    <a:pt x="2032" y="1103"/>
                  </a:cubicBezTo>
                  <a:cubicBezTo>
                    <a:pt x="2055" y="987"/>
                    <a:pt x="2078" y="860"/>
                    <a:pt x="2125" y="755"/>
                  </a:cubicBezTo>
                  <a:cubicBezTo>
                    <a:pt x="2218" y="558"/>
                    <a:pt x="2357" y="407"/>
                    <a:pt x="2578" y="326"/>
                  </a:cubicBezTo>
                  <a:cubicBezTo>
                    <a:pt x="2868" y="221"/>
                    <a:pt x="3170" y="175"/>
                    <a:pt x="3483" y="151"/>
                  </a:cubicBezTo>
                  <a:cubicBezTo>
                    <a:pt x="4087" y="105"/>
                    <a:pt x="4702" y="47"/>
                    <a:pt x="5306" y="1"/>
                  </a:cubicBezTo>
                  <a:lnTo>
                    <a:pt x="5526" y="1"/>
                  </a:lnTo>
                  <a:cubicBezTo>
                    <a:pt x="5828" y="35"/>
                    <a:pt x="6130" y="47"/>
                    <a:pt x="6444" y="93"/>
                  </a:cubicBezTo>
                  <a:cubicBezTo>
                    <a:pt x="6711" y="117"/>
                    <a:pt x="6989" y="163"/>
                    <a:pt x="7256" y="233"/>
                  </a:cubicBezTo>
                  <a:cubicBezTo>
                    <a:pt x="7570" y="326"/>
                    <a:pt x="7744" y="558"/>
                    <a:pt x="7802" y="860"/>
                  </a:cubicBezTo>
                  <a:cubicBezTo>
                    <a:pt x="7837" y="1011"/>
                    <a:pt x="7848" y="1138"/>
                    <a:pt x="7872" y="1301"/>
                  </a:cubicBezTo>
                  <a:cubicBezTo>
                    <a:pt x="7988" y="1301"/>
                    <a:pt x="8104" y="1301"/>
                    <a:pt x="8220" y="1312"/>
                  </a:cubicBezTo>
                  <a:cubicBezTo>
                    <a:pt x="8359" y="1324"/>
                    <a:pt x="8417" y="1370"/>
                    <a:pt x="8417" y="1498"/>
                  </a:cubicBezTo>
                  <a:lnTo>
                    <a:pt x="8417" y="1939"/>
                  </a:lnTo>
                  <a:lnTo>
                    <a:pt x="8417" y="2485"/>
                  </a:lnTo>
                  <a:cubicBezTo>
                    <a:pt x="8417" y="2694"/>
                    <a:pt x="8359" y="2752"/>
                    <a:pt x="8150" y="2810"/>
                  </a:cubicBezTo>
                  <a:cubicBezTo>
                    <a:pt x="8104" y="2822"/>
                    <a:pt x="8046" y="2833"/>
                    <a:pt x="8011" y="2868"/>
                  </a:cubicBezTo>
                  <a:cubicBezTo>
                    <a:pt x="7953" y="3158"/>
                    <a:pt x="7988" y="3425"/>
                    <a:pt x="7964" y="3715"/>
                  </a:cubicBezTo>
                  <a:cubicBezTo>
                    <a:pt x="7953" y="4006"/>
                    <a:pt x="7953" y="4319"/>
                    <a:pt x="7953" y="4609"/>
                  </a:cubicBezTo>
                  <a:cubicBezTo>
                    <a:pt x="7976" y="4876"/>
                    <a:pt x="7964" y="5167"/>
                    <a:pt x="7976" y="5445"/>
                  </a:cubicBezTo>
                  <a:close/>
                  <a:moveTo>
                    <a:pt x="2218" y="4261"/>
                  </a:moveTo>
                  <a:cubicBezTo>
                    <a:pt x="2229" y="4261"/>
                    <a:pt x="2229" y="4261"/>
                    <a:pt x="2218" y="4261"/>
                  </a:cubicBezTo>
                  <a:cubicBezTo>
                    <a:pt x="2229" y="4691"/>
                    <a:pt x="2229" y="5143"/>
                    <a:pt x="2229" y="5573"/>
                  </a:cubicBezTo>
                  <a:cubicBezTo>
                    <a:pt x="2229" y="5944"/>
                    <a:pt x="2218" y="6293"/>
                    <a:pt x="2229" y="6653"/>
                  </a:cubicBezTo>
                  <a:cubicBezTo>
                    <a:pt x="2229" y="6850"/>
                    <a:pt x="2264" y="7059"/>
                    <a:pt x="2299" y="7256"/>
                  </a:cubicBezTo>
                  <a:cubicBezTo>
                    <a:pt x="2334" y="7396"/>
                    <a:pt x="2392" y="7512"/>
                    <a:pt x="2404" y="7639"/>
                  </a:cubicBezTo>
                  <a:cubicBezTo>
                    <a:pt x="2438" y="7872"/>
                    <a:pt x="2566" y="8057"/>
                    <a:pt x="2787" y="8162"/>
                  </a:cubicBezTo>
                  <a:cubicBezTo>
                    <a:pt x="3019" y="8278"/>
                    <a:pt x="3251" y="8348"/>
                    <a:pt x="3518" y="8348"/>
                  </a:cubicBezTo>
                  <a:cubicBezTo>
                    <a:pt x="4075" y="8336"/>
                    <a:pt x="4621" y="8336"/>
                    <a:pt x="5178" y="8336"/>
                  </a:cubicBezTo>
                  <a:cubicBezTo>
                    <a:pt x="5306" y="8336"/>
                    <a:pt x="5457" y="8336"/>
                    <a:pt x="5573" y="8290"/>
                  </a:cubicBezTo>
                  <a:lnTo>
                    <a:pt x="7175" y="7814"/>
                  </a:lnTo>
                  <a:cubicBezTo>
                    <a:pt x="7314" y="7767"/>
                    <a:pt x="7384" y="7686"/>
                    <a:pt x="7407" y="7547"/>
                  </a:cubicBezTo>
                  <a:lnTo>
                    <a:pt x="7454" y="7338"/>
                  </a:lnTo>
                  <a:cubicBezTo>
                    <a:pt x="7488" y="7117"/>
                    <a:pt x="7488" y="6896"/>
                    <a:pt x="7523" y="6699"/>
                  </a:cubicBezTo>
                  <a:cubicBezTo>
                    <a:pt x="7616" y="6177"/>
                    <a:pt x="7663" y="5631"/>
                    <a:pt x="7628" y="5109"/>
                  </a:cubicBezTo>
                  <a:lnTo>
                    <a:pt x="7628" y="4400"/>
                  </a:lnTo>
                  <a:cubicBezTo>
                    <a:pt x="7639" y="4006"/>
                    <a:pt x="7639" y="3623"/>
                    <a:pt x="7663" y="3240"/>
                  </a:cubicBezTo>
                  <a:cubicBezTo>
                    <a:pt x="7686" y="2497"/>
                    <a:pt x="7686" y="1742"/>
                    <a:pt x="7558" y="1011"/>
                  </a:cubicBezTo>
                  <a:cubicBezTo>
                    <a:pt x="7512" y="720"/>
                    <a:pt x="7372" y="546"/>
                    <a:pt x="7082" y="465"/>
                  </a:cubicBezTo>
                  <a:cubicBezTo>
                    <a:pt x="7036" y="453"/>
                    <a:pt x="6978" y="442"/>
                    <a:pt x="6931" y="442"/>
                  </a:cubicBezTo>
                  <a:cubicBezTo>
                    <a:pt x="6583" y="395"/>
                    <a:pt x="6235" y="372"/>
                    <a:pt x="5898" y="326"/>
                  </a:cubicBezTo>
                  <a:cubicBezTo>
                    <a:pt x="5608" y="291"/>
                    <a:pt x="5341" y="314"/>
                    <a:pt x="5050" y="349"/>
                  </a:cubicBezTo>
                  <a:cubicBezTo>
                    <a:pt x="4783" y="395"/>
                    <a:pt x="4528" y="430"/>
                    <a:pt x="4261" y="453"/>
                  </a:cubicBezTo>
                  <a:cubicBezTo>
                    <a:pt x="3890" y="488"/>
                    <a:pt x="3506" y="500"/>
                    <a:pt x="3135" y="511"/>
                  </a:cubicBezTo>
                  <a:cubicBezTo>
                    <a:pt x="2972" y="511"/>
                    <a:pt x="2821" y="569"/>
                    <a:pt x="2682" y="616"/>
                  </a:cubicBezTo>
                  <a:cubicBezTo>
                    <a:pt x="2531" y="662"/>
                    <a:pt x="2462" y="755"/>
                    <a:pt x="2404" y="871"/>
                  </a:cubicBezTo>
                  <a:cubicBezTo>
                    <a:pt x="2380" y="953"/>
                    <a:pt x="2346" y="1034"/>
                    <a:pt x="2334" y="1103"/>
                  </a:cubicBezTo>
                  <a:cubicBezTo>
                    <a:pt x="2229" y="1498"/>
                    <a:pt x="2218" y="1893"/>
                    <a:pt x="2218" y="2299"/>
                  </a:cubicBezTo>
                  <a:close/>
                  <a:moveTo>
                    <a:pt x="1951" y="5805"/>
                  </a:moveTo>
                  <a:cubicBezTo>
                    <a:pt x="1870" y="5805"/>
                    <a:pt x="1811" y="5828"/>
                    <a:pt x="1765" y="5828"/>
                  </a:cubicBezTo>
                  <a:cubicBezTo>
                    <a:pt x="1603" y="5828"/>
                    <a:pt x="1428" y="5828"/>
                    <a:pt x="1277" y="5805"/>
                  </a:cubicBezTo>
                  <a:cubicBezTo>
                    <a:pt x="1080" y="5782"/>
                    <a:pt x="952" y="5677"/>
                    <a:pt x="929" y="5480"/>
                  </a:cubicBezTo>
                  <a:cubicBezTo>
                    <a:pt x="906" y="5387"/>
                    <a:pt x="883" y="5294"/>
                    <a:pt x="883" y="5201"/>
                  </a:cubicBezTo>
                  <a:cubicBezTo>
                    <a:pt x="883" y="4842"/>
                    <a:pt x="871" y="4493"/>
                    <a:pt x="883" y="4122"/>
                  </a:cubicBezTo>
                  <a:cubicBezTo>
                    <a:pt x="883" y="3855"/>
                    <a:pt x="1010" y="3634"/>
                    <a:pt x="1347" y="3576"/>
                  </a:cubicBezTo>
                  <a:cubicBezTo>
                    <a:pt x="1533" y="3541"/>
                    <a:pt x="1719" y="3507"/>
                    <a:pt x="1928" y="3460"/>
                  </a:cubicBezTo>
                  <a:cubicBezTo>
                    <a:pt x="1939" y="3309"/>
                    <a:pt x="1951" y="3193"/>
                    <a:pt x="1916" y="3054"/>
                  </a:cubicBezTo>
                  <a:lnTo>
                    <a:pt x="1359" y="3054"/>
                  </a:lnTo>
                  <a:cubicBezTo>
                    <a:pt x="1173" y="3065"/>
                    <a:pt x="964" y="3077"/>
                    <a:pt x="778" y="3100"/>
                  </a:cubicBezTo>
                  <a:cubicBezTo>
                    <a:pt x="581" y="3112"/>
                    <a:pt x="465" y="3216"/>
                    <a:pt x="407" y="3402"/>
                  </a:cubicBezTo>
                  <a:cubicBezTo>
                    <a:pt x="372" y="3507"/>
                    <a:pt x="349" y="3599"/>
                    <a:pt x="325" y="3704"/>
                  </a:cubicBezTo>
                  <a:cubicBezTo>
                    <a:pt x="244" y="4319"/>
                    <a:pt x="314" y="4923"/>
                    <a:pt x="407" y="5538"/>
                  </a:cubicBezTo>
                  <a:cubicBezTo>
                    <a:pt x="430" y="5770"/>
                    <a:pt x="593" y="5921"/>
                    <a:pt x="813" y="6026"/>
                  </a:cubicBezTo>
                  <a:cubicBezTo>
                    <a:pt x="1057" y="6142"/>
                    <a:pt x="1312" y="6130"/>
                    <a:pt x="1579" y="6153"/>
                  </a:cubicBezTo>
                  <a:cubicBezTo>
                    <a:pt x="1684" y="6177"/>
                    <a:pt x="1777" y="6177"/>
                    <a:pt x="1881" y="6177"/>
                  </a:cubicBezTo>
                  <a:cubicBezTo>
                    <a:pt x="1893" y="6177"/>
                    <a:pt x="1916" y="6153"/>
                    <a:pt x="1951" y="6142"/>
                  </a:cubicBezTo>
                  <a:close/>
                  <a:moveTo>
                    <a:pt x="1939" y="5550"/>
                  </a:moveTo>
                  <a:cubicBezTo>
                    <a:pt x="1951" y="5492"/>
                    <a:pt x="1974" y="5457"/>
                    <a:pt x="1974" y="5434"/>
                  </a:cubicBezTo>
                  <a:lnTo>
                    <a:pt x="1974" y="3878"/>
                  </a:lnTo>
                  <a:cubicBezTo>
                    <a:pt x="1974" y="3843"/>
                    <a:pt x="1939" y="3808"/>
                    <a:pt x="1928" y="3762"/>
                  </a:cubicBezTo>
                  <a:cubicBezTo>
                    <a:pt x="1719" y="3808"/>
                    <a:pt x="1533" y="3832"/>
                    <a:pt x="1347" y="3878"/>
                  </a:cubicBezTo>
                  <a:cubicBezTo>
                    <a:pt x="1243" y="3890"/>
                    <a:pt x="1185" y="3971"/>
                    <a:pt x="1173" y="4064"/>
                  </a:cubicBezTo>
                  <a:cubicBezTo>
                    <a:pt x="1161" y="4157"/>
                    <a:pt x="1161" y="4226"/>
                    <a:pt x="1161" y="4319"/>
                  </a:cubicBezTo>
                  <a:lnTo>
                    <a:pt x="1161" y="5143"/>
                  </a:lnTo>
                  <a:cubicBezTo>
                    <a:pt x="1161" y="5213"/>
                    <a:pt x="1161" y="5283"/>
                    <a:pt x="1173" y="5364"/>
                  </a:cubicBezTo>
                  <a:cubicBezTo>
                    <a:pt x="1185" y="5503"/>
                    <a:pt x="1243" y="5561"/>
                    <a:pt x="1394" y="5573"/>
                  </a:cubicBezTo>
                  <a:cubicBezTo>
                    <a:pt x="1568" y="5561"/>
                    <a:pt x="1742" y="5550"/>
                    <a:pt x="1939" y="5550"/>
                  </a:cubicBezTo>
                  <a:close/>
                  <a:moveTo>
                    <a:pt x="8022" y="1568"/>
                  </a:moveTo>
                  <a:cubicBezTo>
                    <a:pt x="7976" y="1963"/>
                    <a:pt x="7976" y="2380"/>
                    <a:pt x="8046" y="2578"/>
                  </a:cubicBezTo>
                  <a:cubicBezTo>
                    <a:pt x="8139" y="2578"/>
                    <a:pt x="8185" y="2520"/>
                    <a:pt x="8185" y="2438"/>
                  </a:cubicBezTo>
                  <a:lnTo>
                    <a:pt x="8185" y="1649"/>
                  </a:lnTo>
                  <a:cubicBezTo>
                    <a:pt x="8162" y="1568"/>
                    <a:pt x="8104" y="1556"/>
                    <a:pt x="8022" y="1568"/>
                  </a:cubicBezTo>
                  <a:close/>
                  <a:moveTo>
                    <a:pt x="8022" y="5863"/>
                  </a:moveTo>
                  <a:cubicBezTo>
                    <a:pt x="7964" y="5886"/>
                    <a:pt x="7964" y="5921"/>
                    <a:pt x="7953" y="5956"/>
                  </a:cubicBezTo>
                  <a:cubicBezTo>
                    <a:pt x="7918" y="6200"/>
                    <a:pt x="7895" y="6467"/>
                    <a:pt x="7860" y="6711"/>
                  </a:cubicBezTo>
                  <a:cubicBezTo>
                    <a:pt x="7860" y="6757"/>
                    <a:pt x="7848" y="6815"/>
                    <a:pt x="7860" y="6850"/>
                  </a:cubicBezTo>
                  <a:cubicBezTo>
                    <a:pt x="7860" y="6885"/>
                    <a:pt x="7895" y="6908"/>
                    <a:pt x="7918" y="6908"/>
                  </a:cubicBezTo>
                  <a:cubicBezTo>
                    <a:pt x="7953" y="6908"/>
                    <a:pt x="7988" y="6896"/>
                    <a:pt x="7988" y="6885"/>
                  </a:cubicBezTo>
                  <a:cubicBezTo>
                    <a:pt x="8022" y="6827"/>
                    <a:pt x="8046" y="6757"/>
                    <a:pt x="8046" y="6676"/>
                  </a:cubicBezTo>
                  <a:lnTo>
                    <a:pt x="8046" y="5921"/>
                  </a:lnTo>
                  <a:cubicBezTo>
                    <a:pt x="8046" y="5910"/>
                    <a:pt x="8034" y="5875"/>
                    <a:pt x="8022" y="586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8"/>
            <p:cNvSpPr/>
            <p:nvPr/>
          </p:nvSpPr>
          <p:spPr>
            <a:xfrm>
              <a:off x="2978175" y="3240450"/>
              <a:ext cx="81300" cy="82450"/>
            </a:xfrm>
            <a:custGeom>
              <a:rect b="b" l="l" r="r" t="t"/>
              <a:pathLst>
                <a:path extrusionOk="0" h="3298" w="3252">
                  <a:moveTo>
                    <a:pt x="2149" y="825"/>
                  </a:moveTo>
                  <a:cubicBezTo>
                    <a:pt x="2241" y="836"/>
                    <a:pt x="2323" y="836"/>
                    <a:pt x="2404" y="836"/>
                  </a:cubicBezTo>
                  <a:lnTo>
                    <a:pt x="2984" y="836"/>
                  </a:lnTo>
                  <a:cubicBezTo>
                    <a:pt x="3159" y="836"/>
                    <a:pt x="3228" y="906"/>
                    <a:pt x="3240" y="1068"/>
                  </a:cubicBezTo>
                  <a:cubicBezTo>
                    <a:pt x="3251" y="1324"/>
                    <a:pt x="3251" y="1591"/>
                    <a:pt x="3182" y="1846"/>
                  </a:cubicBezTo>
                  <a:cubicBezTo>
                    <a:pt x="3135" y="2009"/>
                    <a:pt x="3054" y="2102"/>
                    <a:pt x="2892" y="2113"/>
                  </a:cubicBezTo>
                  <a:cubicBezTo>
                    <a:pt x="2729" y="2113"/>
                    <a:pt x="2590" y="2148"/>
                    <a:pt x="2462" y="2229"/>
                  </a:cubicBezTo>
                  <a:cubicBezTo>
                    <a:pt x="2427" y="2241"/>
                    <a:pt x="2404" y="2253"/>
                    <a:pt x="2358" y="2287"/>
                  </a:cubicBezTo>
                  <a:lnTo>
                    <a:pt x="2358" y="2636"/>
                  </a:lnTo>
                  <a:lnTo>
                    <a:pt x="2358" y="2845"/>
                  </a:lnTo>
                  <a:cubicBezTo>
                    <a:pt x="2323" y="3077"/>
                    <a:pt x="2253" y="3181"/>
                    <a:pt x="2021" y="3228"/>
                  </a:cubicBezTo>
                  <a:cubicBezTo>
                    <a:pt x="1800" y="3251"/>
                    <a:pt x="1603" y="3274"/>
                    <a:pt x="1382" y="3286"/>
                  </a:cubicBezTo>
                  <a:cubicBezTo>
                    <a:pt x="1185" y="3297"/>
                    <a:pt x="1139" y="3239"/>
                    <a:pt x="1139" y="3019"/>
                  </a:cubicBezTo>
                  <a:lnTo>
                    <a:pt x="1139" y="2322"/>
                  </a:lnTo>
                  <a:cubicBezTo>
                    <a:pt x="1081" y="2311"/>
                    <a:pt x="1011" y="2299"/>
                    <a:pt x="930" y="2299"/>
                  </a:cubicBezTo>
                  <a:lnTo>
                    <a:pt x="291" y="2299"/>
                  </a:lnTo>
                  <a:cubicBezTo>
                    <a:pt x="94" y="2299"/>
                    <a:pt x="36" y="2253"/>
                    <a:pt x="24" y="2055"/>
                  </a:cubicBezTo>
                  <a:cubicBezTo>
                    <a:pt x="1" y="1858"/>
                    <a:pt x="24" y="1660"/>
                    <a:pt x="24" y="1475"/>
                  </a:cubicBezTo>
                  <a:cubicBezTo>
                    <a:pt x="24" y="1277"/>
                    <a:pt x="105" y="1150"/>
                    <a:pt x="280" y="1103"/>
                  </a:cubicBezTo>
                  <a:cubicBezTo>
                    <a:pt x="465" y="1045"/>
                    <a:pt x="663" y="1010"/>
                    <a:pt x="848" y="964"/>
                  </a:cubicBezTo>
                  <a:cubicBezTo>
                    <a:pt x="906" y="952"/>
                    <a:pt x="964" y="929"/>
                    <a:pt x="1023" y="929"/>
                  </a:cubicBezTo>
                  <a:cubicBezTo>
                    <a:pt x="1069" y="778"/>
                    <a:pt x="1034" y="616"/>
                    <a:pt x="1046" y="465"/>
                  </a:cubicBezTo>
                  <a:cubicBezTo>
                    <a:pt x="1069" y="383"/>
                    <a:pt x="1081" y="279"/>
                    <a:pt x="1104" y="209"/>
                  </a:cubicBezTo>
                  <a:cubicBezTo>
                    <a:pt x="1162" y="82"/>
                    <a:pt x="1278" y="0"/>
                    <a:pt x="1429" y="0"/>
                  </a:cubicBezTo>
                  <a:lnTo>
                    <a:pt x="1974" y="0"/>
                  </a:lnTo>
                  <a:cubicBezTo>
                    <a:pt x="2149" y="0"/>
                    <a:pt x="2195" y="58"/>
                    <a:pt x="2207" y="221"/>
                  </a:cubicBezTo>
                  <a:cubicBezTo>
                    <a:pt x="2207" y="337"/>
                    <a:pt x="2195" y="465"/>
                    <a:pt x="2195" y="581"/>
                  </a:cubicBezTo>
                  <a:cubicBezTo>
                    <a:pt x="2172" y="674"/>
                    <a:pt x="2149" y="732"/>
                    <a:pt x="2149" y="825"/>
                  </a:cubicBezTo>
                  <a:close/>
                  <a:moveTo>
                    <a:pt x="2067" y="2125"/>
                  </a:moveTo>
                  <a:cubicBezTo>
                    <a:pt x="2346" y="1974"/>
                    <a:pt x="2613" y="1893"/>
                    <a:pt x="2903" y="1835"/>
                  </a:cubicBezTo>
                  <a:cubicBezTo>
                    <a:pt x="3008" y="1602"/>
                    <a:pt x="3019" y="1370"/>
                    <a:pt x="2984" y="1138"/>
                  </a:cubicBezTo>
                  <a:cubicBezTo>
                    <a:pt x="2880" y="1080"/>
                    <a:pt x="2776" y="1103"/>
                    <a:pt x="2671" y="1092"/>
                  </a:cubicBezTo>
                  <a:lnTo>
                    <a:pt x="2033" y="1092"/>
                  </a:lnTo>
                  <a:cubicBezTo>
                    <a:pt x="1916" y="1092"/>
                    <a:pt x="1858" y="1022"/>
                    <a:pt x="1882" y="917"/>
                  </a:cubicBezTo>
                  <a:cubicBezTo>
                    <a:pt x="1893" y="767"/>
                    <a:pt x="1916" y="616"/>
                    <a:pt x="1928" y="476"/>
                  </a:cubicBezTo>
                  <a:cubicBezTo>
                    <a:pt x="1928" y="418"/>
                    <a:pt x="1916" y="360"/>
                    <a:pt x="1905" y="279"/>
                  </a:cubicBezTo>
                  <a:lnTo>
                    <a:pt x="1522" y="279"/>
                  </a:lnTo>
                  <a:cubicBezTo>
                    <a:pt x="1348" y="279"/>
                    <a:pt x="1313" y="325"/>
                    <a:pt x="1290" y="500"/>
                  </a:cubicBezTo>
                  <a:lnTo>
                    <a:pt x="1290" y="999"/>
                  </a:lnTo>
                  <a:cubicBezTo>
                    <a:pt x="1290" y="1138"/>
                    <a:pt x="1231" y="1196"/>
                    <a:pt x="1092" y="1231"/>
                  </a:cubicBezTo>
                  <a:cubicBezTo>
                    <a:pt x="1034" y="1243"/>
                    <a:pt x="976" y="1243"/>
                    <a:pt x="906" y="1243"/>
                  </a:cubicBezTo>
                  <a:cubicBezTo>
                    <a:pt x="732" y="1289"/>
                    <a:pt x="570" y="1312"/>
                    <a:pt x="396" y="1359"/>
                  </a:cubicBezTo>
                  <a:cubicBezTo>
                    <a:pt x="338" y="1370"/>
                    <a:pt x="280" y="1428"/>
                    <a:pt x="268" y="1475"/>
                  </a:cubicBezTo>
                  <a:cubicBezTo>
                    <a:pt x="233" y="1672"/>
                    <a:pt x="210" y="1881"/>
                    <a:pt x="291" y="2078"/>
                  </a:cubicBezTo>
                  <a:lnTo>
                    <a:pt x="616" y="2078"/>
                  </a:lnTo>
                  <a:lnTo>
                    <a:pt x="1104" y="2078"/>
                  </a:lnTo>
                  <a:cubicBezTo>
                    <a:pt x="1220" y="2078"/>
                    <a:pt x="1324" y="2102"/>
                    <a:pt x="1417" y="2183"/>
                  </a:cubicBezTo>
                  <a:cubicBezTo>
                    <a:pt x="1371" y="2461"/>
                    <a:pt x="1371" y="2740"/>
                    <a:pt x="1429" y="3007"/>
                  </a:cubicBezTo>
                  <a:cubicBezTo>
                    <a:pt x="1661" y="3030"/>
                    <a:pt x="1858" y="3030"/>
                    <a:pt x="2067" y="2926"/>
                  </a:cubicBezTo>
                  <a:cubicBezTo>
                    <a:pt x="2114" y="2682"/>
                    <a:pt x="2079" y="2415"/>
                    <a:pt x="2067" y="21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ONE_COLUMN_TEXT_1_1">
    <p:bg>
      <p:bgPr>
        <a:solidFill>
          <a:schemeClr val="accent1"/>
        </a:solidFill>
      </p:bgPr>
    </p:bg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9"/>
          <p:cNvSpPr txBox="1"/>
          <p:nvPr>
            <p:ph idx="1" type="subTitle"/>
          </p:nvPr>
        </p:nvSpPr>
        <p:spPr>
          <a:xfrm>
            <a:off x="720001" y="2807720"/>
            <a:ext cx="1752000" cy="1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00" name="Google Shape;1000;p19"/>
          <p:cNvSpPr txBox="1"/>
          <p:nvPr>
            <p:ph idx="2" type="subTitle"/>
          </p:nvPr>
        </p:nvSpPr>
        <p:spPr>
          <a:xfrm>
            <a:off x="720001" y="2333125"/>
            <a:ext cx="17520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01" name="Google Shape;1001;p19"/>
          <p:cNvSpPr txBox="1"/>
          <p:nvPr>
            <p:ph type="ctrTitle"/>
          </p:nvPr>
        </p:nvSpPr>
        <p:spPr>
          <a:xfrm>
            <a:off x="2377500" y="422850"/>
            <a:ext cx="438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002" name="Google Shape;1002;p19"/>
          <p:cNvSpPr txBox="1"/>
          <p:nvPr>
            <p:ph idx="3" type="subTitle"/>
          </p:nvPr>
        </p:nvSpPr>
        <p:spPr>
          <a:xfrm>
            <a:off x="6667800" y="2807720"/>
            <a:ext cx="1752000" cy="1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03" name="Google Shape;1003;p19"/>
          <p:cNvSpPr txBox="1"/>
          <p:nvPr>
            <p:ph idx="4" type="subTitle"/>
          </p:nvPr>
        </p:nvSpPr>
        <p:spPr>
          <a:xfrm>
            <a:off x="6667800" y="2333125"/>
            <a:ext cx="17520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04" name="Google Shape;1004;p19"/>
          <p:cNvSpPr txBox="1"/>
          <p:nvPr>
            <p:ph idx="5" type="subTitle"/>
          </p:nvPr>
        </p:nvSpPr>
        <p:spPr>
          <a:xfrm>
            <a:off x="2702601" y="2807720"/>
            <a:ext cx="1752000" cy="1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05" name="Google Shape;1005;p19"/>
          <p:cNvSpPr txBox="1"/>
          <p:nvPr>
            <p:ph idx="6" type="subTitle"/>
          </p:nvPr>
        </p:nvSpPr>
        <p:spPr>
          <a:xfrm>
            <a:off x="2699304" y="2333125"/>
            <a:ext cx="17520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06" name="Google Shape;1006;p19"/>
          <p:cNvSpPr txBox="1"/>
          <p:nvPr>
            <p:ph idx="7" type="subTitle"/>
          </p:nvPr>
        </p:nvSpPr>
        <p:spPr>
          <a:xfrm>
            <a:off x="4692696" y="2807720"/>
            <a:ext cx="1752000" cy="1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07" name="Google Shape;1007;p19"/>
          <p:cNvSpPr txBox="1"/>
          <p:nvPr>
            <p:ph idx="8" type="subTitle"/>
          </p:nvPr>
        </p:nvSpPr>
        <p:spPr>
          <a:xfrm>
            <a:off x="4692696" y="2333125"/>
            <a:ext cx="1752000" cy="62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008" name="Google Shape;1008;p19"/>
          <p:cNvGrpSpPr/>
          <p:nvPr/>
        </p:nvGrpSpPr>
        <p:grpSpPr>
          <a:xfrm rot="-2700065">
            <a:off x="-105208" y="747786"/>
            <a:ext cx="598768" cy="1110833"/>
            <a:chOff x="2369275" y="3344925"/>
            <a:chExt cx="160525" cy="297800"/>
          </a:xfrm>
        </p:grpSpPr>
        <p:sp>
          <p:nvSpPr>
            <p:cNvPr id="1009" name="Google Shape;1009;p19"/>
            <p:cNvSpPr/>
            <p:nvPr/>
          </p:nvSpPr>
          <p:spPr>
            <a:xfrm>
              <a:off x="2369275" y="3344925"/>
              <a:ext cx="160525" cy="297800"/>
            </a:xfrm>
            <a:custGeom>
              <a:rect b="b" l="l" r="r" t="t"/>
              <a:pathLst>
                <a:path extrusionOk="0" h="11912" w="6421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9"/>
            <p:cNvSpPr/>
            <p:nvPr/>
          </p:nvSpPr>
          <p:spPr>
            <a:xfrm>
              <a:off x="2413400" y="3521975"/>
              <a:ext cx="76650" cy="69100"/>
            </a:xfrm>
            <a:custGeom>
              <a:rect b="b" l="l" r="r" t="t"/>
              <a:pathLst>
                <a:path extrusionOk="0" h="2764" w="3066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9"/>
            <p:cNvSpPr/>
            <p:nvPr/>
          </p:nvSpPr>
          <p:spPr>
            <a:xfrm>
              <a:off x="2504825" y="3510075"/>
              <a:ext cx="7275" cy="60675"/>
            </a:xfrm>
            <a:custGeom>
              <a:rect b="b" l="l" r="r" t="t"/>
              <a:pathLst>
                <a:path extrusionOk="0" h="2427" w="291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9"/>
            <p:cNvSpPr/>
            <p:nvPr/>
          </p:nvSpPr>
          <p:spPr>
            <a:xfrm>
              <a:off x="2465050" y="3444475"/>
              <a:ext cx="18900" cy="10175"/>
            </a:xfrm>
            <a:custGeom>
              <a:rect b="b" l="l" r="r" t="t"/>
              <a:pathLst>
                <a:path extrusionOk="0" h="407" w="756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9"/>
            <p:cNvSpPr/>
            <p:nvPr/>
          </p:nvSpPr>
          <p:spPr>
            <a:xfrm>
              <a:off x="2500475" y="3454925"/>
              <a:ext cx="6700" cy="7000"/>
            </a:xfrm>
            <a:custGeom>
              <a:rect b="b" l="l" r="r" t="t"/>
              <a:pathLst>
                <a:path extrusionOk="0" h="280" w="268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9"/>
            <p:cNvSpPr/>
            <p:nvPr/>
          </p:nvSpPr>
          <p:spPr>
            <a:xfrm>
              <a:off x="2509750" y="3605850"/>
              <a:ext cx="6400" cy="8425"/>
            </a:xfrm>
            <a:custGeom>
              <a:rect b="b" l="l" r="r" t="t"/>
              <a:pathLst>
                <a:path extrusionOk="0" h="337" w="256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9"/>
            <p:cNvSpPr/>
            <p:nvPr/>
          </p:nvSpPr>
          <p:spPr>
            <a:xfrm>
              <a:off x="2438925" y="3366975"/>
              <a:ext cx="7575" cy="10475"/>
            </a:xfrm>
            <a:custGeom>
              <a:rect b="b" l="l" r="r" t="t"/>
              <a:pathLst>
                <a:path extrusionOk="0" h="419" w="303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9"/>
            <p:cNvSpPr/>
            <p:nvPr/>
          </p:nvSpPr>
          <p:spPr>
            <a:xfrm>
              <a:off x="2458100" y="3377725"/>
              <a:ext cx="6700" cy="8725"/>
            </a:xfrm>
            <a:custGeom>
              <a:rect b="b" l="l" r="r" t="t"/>
              <a:pathLst>
                <a:path extrusionOk="0" h="349" w="268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9"/>
            <p:cNvSpPr/>
            <p:nvPr/>
          </p:nvSpPr>
          <p:spPr>
            <a:xfrm>
              <a:off x="2451425" y="3360300"/>
              <a:ext cx="7275" cy="6700"/>
            </a:xfrm>
            <a:custGeom>
              <a:rect b="b" l="l" r="r" t="t"/>
              <a:pathLst>
                <a:path extrusionOk="0" h="268" w="291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9"/>
            <p:cNvSpPr/>
            <p:nvPr/>
          </p:nvSpPr>
          <p:spPr>
            <a:xfrm>
              <a:off x="2430800" y="3378600"/>
              <a:ext cx="8450" cy="5250"/>
            </a:xfrm>
            <a:custGeom>
              <a:rect b="b" l="l" r="r" t="t"/>
              <a:pathLst>
                <a:path extrusionOk="0" h="210" w="338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9"/>
            <p:cNvSpPr/>
            <p:nvPr/>
          </p:nvSpPr>
          <p:spPr>
            <a:xfrm>
              <a:off x="2449100" y="338092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9"/>
            <p:cNvSpPr/>
            <p:nvPr/>
          </p:nvSpPr>
          <p:spPr>
            <a:xfrm>
              <a:off x="2418900" y="33722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9"/>
            <p:cNvSpPr/>
            <p:nvPr/>
          </p:nvSpPr>
          <p:spPr>
            <a:xfrm>
              <a:off x="2439525" y="3355075"/>
              <a:ext cx="4650" cy="5550"/>
            </a:xfrm>
            <a:custGeom>
              <a:rect b="b" l="l" r="r" t="t"/>
              <a:pathLst>
                <a:path extrusionOk="0" h="222" w="186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9"/>
            <p:cNvSpPr/>
            <p:nvPr/>
          </p:nvSpPr>
          <p:spPr>
            <a:xfrm>
              <a:off x="2428475" y="3363225"/>
              <a:ext cx="3800" cy="5825"/>
            </a:xfrm>
            <a:custGeom>
              <a:rect b="b" l="l" r="r" t="t"/>
              <a:pathLst>
                <a:path extrusionOk="0" h="233" w="152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9"/>
            <p:cNvSpPr/>
            <p:nvPr/>
          </p:nvSpPr>
          <p:spPr>
            <a:xfrm>
              <a:off x="2421800" y="3384700"/>
              <a:ext cx="4400" cy="4650"/>
            </a:xfrm>
            <a:custGeom>
              <a:rect b="b" l="l" r="r" t="t"/>
              <a:pathLst>
                <a:path extrusionOk="0" h="186" w="176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4" name="Google Shape;1024;p19"/>
          <p:cNvSpPr/>
          <p:nvPr/>
        </p:nvSpPr>
        <p:spPr>
          <a:xfrm rot="1184892">
            <a:off x="897616" y="-33814"/>
            <a:ext cx="890332" cy="812016"/>
          </a:xfrm>
          <a:custGeom>
            <a:rect b="b" l="l" r="r" t="t"/>
            <a:pathLst>
              <a:path extrusionOk="0" h="8624" w="9977">
                <a:moveTo>
                  <a:pt x="6855" y="309"/>
                </a:moveTo>
                <a:cubicBezTo>
                  <a:pt x="8143" y="309"/>
                  <a:pt x="8260" y="2113"/>
                  <a:pt x="8151" y="3106"/>
                </a:cubicBezTo>
                <a:cubicBezTo>
                  <a:pt x="8139" y="3245"/>
                  <a:pt x="8104" y="3396"/>
                  <a:pt x="8081" y="3535"/>
                </a:cubicBezTo>
                <a:cubicBezTo>
                  <a:pt x="7733" y="3570"/>
                  <a:pt x="7384" y="3593"/>
                  <a:pt x="7036" y="3686"/>
                </a:cubicBezTo>
                <a:cubicBezTo>
                  <a:pt x="6978" y="3698"/>
                  <a:pt x="6932" y="3744"/>
                  <a:pt x="6932" y="3802"/>
                </a:cubicBezTo>
                <a:cubicBezTo>
                  <a:pt x="6920" y="4151"/>
                  <a:pt x="6874" y="4685"/>
                  <a:pt x="6757" y="5091"/>
                </a:cubicBezTo>
                <a:cubicBezTo>
                  <a:pt x="6653" y="4545"/>
                  <a:pt x="6641" y="3976"/>
                  <a:pt x="6525" y="3442"/>
                </a:cubicBezTo>
                <a:cubicBezTo>
                  <a:pt x="6444" y="3048"/>
                  <a:pt x="6444" y="2549"/>
                  <a:pt x="6235" y="2189"/>
                </a:cubicBezTo>
                <a:cubicBezTo>
                  <a:pt x="6212" y="2147"/>
                  <a:pt x="6172" y="2127"/>
                  <a:pt x="6131" y="2127"/>
                </a:cubicBezTo>
                <a:cubicBezTo>
                  <a:pt x="6071" y="2127"/>
                  <a:pt x="6010" y="2170"/>
                  <a:pt x="6003" y="2247"/>
                </a:cubicBezTo>
                <a:cubicBezTo>
                  <a:pt x="5933" y="2932"/>
                  <a:pt x="5817" y="3628"/>
                  <a:pt x="5806" y="4313"/>
                </a:cubicBezTo>
                <a:cubicBezTo>
                  <a:pt x="5652" y="4272"/>
                  <a:pt x="5420" y="4245"/>
                  <a:pt x="5185" y="4245"/>
                </a:cubicBezTo>
                <a:cubicBezTo>
                  <a:pt x="4887" y="4245"/>
                  <a:pt x="4585" y="4289"/>
                  <a:pt x="4436" y="4406"/>
                </a:cubicBezTo>
                <a:cubicBezTo>
                  <a:pt x="4273" y="4534"/>
                  <a:pt x="4308" y="4743"/>
                  <a:pt x="4273" y="4928"/>
                </a:cubicBezTo>
                <a:cubicBezTo>
                  <a:pt x="4250" y="5207"/>
                  <a:pt x="4250" y="5474"/>
                  <a:pt x="4238" y="5741"/>
                </a:cubicBezTo>
                <a:cubicBezTo>
                  <a:pt x="3855" y="4557"/>
                  <a:pt x="3600" y="3303"/>
                  <a:pt x="3205" y="2131"/>
                </a:cubicBezTo>
                <a:cubicBezTo>
                  <a:pt x="3180" y="2062"/>
                  <a:pt x="3114" y="2020"/>
                  <a:pt x="3051" y="2020"/>
                </a:cubicBezTo>
                <a:cubicBezTo>
                  <a:pt x="2998" y="2020"/>
                  <a:pt x="2948" y="2050"/>
                  <a:pt x="2926" y="2119"/>
                </a:cubicBezTo>
                <a:cubicBezTo>
                  <a:pt x="2694" y="2804"/>
                  <a:pt x="2694" y="3698"/>
                  <a:pt x="2764" y="4487"/>
                </a:cubicBezTo>
                <a:cubicBezTo>
                  <a:pt x="2520" y="4081"/>
                  <a:pt x="2265" y="3698"/>
                  <a:pt x="1882" y="3408"/>
                </a:cubicBezTo>
                <a:cubicBezTo>
                  <a:pt x="1865" y="3394"/>
                  <a:pt x="1847" y="3389"/>
                  <a:pt x="1831" y="3389"/>
                </a:cubicBezTo>
                <a:cubicBezTo>
                  <a:pt x="1789" y="3389"/>
                  <a:pt x="1751" y="3424"/>
                  <a:pt x="1742" y="3466"/>
                </a:cubicBezTo>
                <a:cubicBezTo>
                  <a:pt x="1638" y="3791"/>
                  <a:pt x="1707" y="4290"/>
                  <a:pt x="1464" y="4511"/>
                </a:cubicBezTo>
                <a:cubicBezTo>
                  <a:pt x="1406" y="4557"/>
                  <a:pt x="1313" y="4603"/>
                  <a:pt x="1220" y="4627"/>
                </a:cubicBezTo>
                <a:cubicBezTo>
                  <a:pt x="1046" y="4348"/>
                  <a:pt x="895" y="4058"/>
                  <a:pt x="790" y="3744"/>
                </a:cubicBezTo>
                <a:cubicBezTo>
                  <a:pt x="430" y="2583"/>
                  <a:pt x="535" y="1121"/>
                  <a:pt x="1754" y="517"/>
                </a:cubicBezTo>
                <a:cubicBezTo>
                  <a:pt x="1956" y="419"/>
                  <a:pt x="2164" y="375"/>
                  <a:pt x="2371" y="375"/>
                </a:cubicBezTo>
                <a:cubicBezTo>
                  <a:pt x="3409" y="375"/>
                  <a:pt x="4437" y="1480"/>
                  <a:pt x="4796" y="2351"/>
                </a:cubicBezTo>
                <a:cubicBezTo>
                  <a:pt x="4797" y="2355"/>
                  <a:pt x="4799" y="2357"/>
                  <a:pt x="4802" y="2357"/>
                </a:cubicBezTo>
                <a:cubicBezTo>
                  <a:pt x="4883" y="2357"/>
                  <a:pt x="5449" y="1004"/>
                  <a:pt x="5875" y="656"/>
                </a:cubicBezTo>
                <a:cubicBezTo>
                  <a:pt x="6073" y="494"/>
                  <a:pt x="6305" y="378"/>
                  <a:pt x="6595" y="331"/>
                </a:cubicBezTo>
                <a:cubicBezTo>
                  <a:pt x="6687" y="316"/>
                  <a:pt x="6773" y="309"/>
                  <a:pt x="6855" y="309"/>
                </a:cubicBezTo>
                <a:close/>
                <a:moveTo>
                  <a:pt x="3101" y="2676"/>
                </a:moveTo>
                <a:cubicBezTo>
                  <a:pt x="3530" y="3942"/>
                  <a:pt x="3716" y="5323"/>
                  <a:pt x="4203" y="6554"/>
                </a:cubicBezTo>
                <a:cubicBezTo>
                  <a:pt x="4225" y="6610"/>
                  <a:pt x="4266" y="6632"/>
                  <a:pt x="4310" y="6632"/>
                </a:cubicBezTo>
                <a:cubicBezTo>
                  <a:pt x="4384" y="6632"/>
                  <a:pt x="4468" y="6569"/>
                  <a:pt x="4482" y="6496"/>
                </a:cubicBezTo>
                <a:cubicBezTo>
                  <a:pt x="4505" y="6229"/>
                  <a:pt x="4517" y="5938"/>
                  <a:pt x="4540" y="5660"/>
                </a:cubicBezTo>
                <a:cubicBezTo>
                  <a:pt x="4552" y="5451"/>
                  <a:pt x="4494" y="5033"/>
                  <a:pt x="4587" y="4847"/>
                </a:cubicBezTo>
                <a:cubicBezTo>
                  <a:pt x="4683" y="4629"/>
                  <a:pt x="5107" y="4542"/>
                  <a:pt x="5450" y="4542"/>
                </a:cubicBezTo>
                <a:cubicBezTo>
                  <a:pt x="5563" y="4542"/>
                  <a:pt x="5667" y="4551"/>
                  <a:pt x="5747" y="4569"/>
                </a:cubicBezTo>
                <a:cubicBezTo>
                  <a:pt x="5757" y="4571"/>
                  <a:pt x="5767" y="4572"/>
                  <a:pt x="5776" y="4572"/>
                </a:cubicBezTo>
                <a:cubicBezTo>
                  <a:pt x="5821" y="4572"/>
                  <a:pt x="5858" y="4549"/>
                  <a:pt x="5887" y="4511"/>
                </a:cubicBezTo>
                <a:cubicBezTo>
                  <a:pt x="5898" y="4511"/>
                  <a:pt x="5898" y="4499"/>
                  <a:pt x="5898" y="4499"/>
                </a:cubicBezTo>
                <a:cubicBezTo>
                  <a:pt x="6131" y="4046"/>
                  <a:pt x="6177" y="3466"/>
                  <a:pt x="6189" y="2920"/>
                </a:cubicBezTo>
                <a:cubicBezTo>
                  <a:pt x="6235" y="3210"/>
                  <a:pt x="6258" y="3501"/>
                  <a:pt x="6305" y="3733"/>
                </a:cubicBezTo>
                <a:cubicBezTo>
                  <a:pt x="6421" y="4290"/>
                  <a:pt x="6479" y="4894"/>
                  <a:pt x="6641" y="5439"/>
                </a:cubicBezTo>
                <a:cubicBezTo>
                  <a:pt x="6653" y="5486"/>
                  <a:pt x="6685" y="5509"/>
                  <a:pt x="6718" y="5509"/>
                </a:cubicBezTo>
                <a:cubicBezTo>
                  <a:pt x="6752" y="5509"/>
                  <a:pt x="6787" y="5486"/>
                  <a:pt x="6804" y="5439"/>
                </a:cubicBezTo>
                <a:cubicBezTo>
                  <a:pt x="6978" y="5045"/>
                  <a:pt x="6955" y="4104"/>
                  <a:pt x="7303" y="3872"/>
                </a:cubicBezTo>
                <a:cubicBezTo>
                  <a:pt x="7466" y="3768"/>
                  <a:pt x="7733" y="3756"/>
                  <a:pt x="8000" y="3756"/>
                </a:cubicBezTo>
                <a:cubicBezTo>
                  <a:pt x="7814" y="4615"/>
                  <a:pt x="7396" y="5404"/>
                  <a:pt x="6908" y="6113"/>
                </a:cubicBezTo>
                <a:cubicBezTo>
                  <a:pt x="6386" y="6844"/>
                  <a:pt x="5678" y="7471"/>
                  <a:pt x="5167" y="8202"/>
                </a:cubicBezTo>
                <a:cubicBezTo>
                  <a:pt x="4436" y="7575"/>
                  <a:pt x="3716" y="6948"/>
                  <a:pt x="2950" y="6356"/>
                </a:cubicBezTo>
                <a:cubicBezTo>
                  <a:pt x="2369" y="5892"/>
                  <a:pt x="1777" y="5393"/>
                  <a:pt x="1348" y="4801"/>
                </a:cubicBezTo>
                <a:cubicBezTo>
                  <a:pt x="1429" y="4789"/>
                  <a:pt x="1499" y="4754"/>
                  <a:pt x="1568" y="4708"/>
                </a:cubicBezTo>
                <a:cubicBezTo>
                  <a:pt x="1870" y="4476"/>
                  <a:pt x="1754" y="4000"/>
                  <a:pt x="1858" y="3651"/>
                </a:cubicBezTo>
                <a:lnTo>
                  <a:pt x="1858" y="3651"/>
                </a:lnTo>
                <a:cubicBezTo>
                  <a:pt x="2207" y="4046"/>
                  <a:pt x="2450" y="4511"/>
                  <a:pt x="2741" y="4963"/>
                </a:cubicBezTo>
                <a:cubicBezTo>
                  <a:pt x="2764" y="4998"/>
                  <a:pt x="2810" y="5021"/>
                  <a:pt x="2857" y="5021"/>
                </a:cubicBezTo>
                <a:cubicBezTo>
                  <a:pt x="2865" y="5024"/>
                  <a:pt x="2875" y="5026"/>
                  <a:pt x="2884" y="5026"/>
                </a:cubicBezTo>
                <a:cubicBezTo>
                  <a:pt x="2916" y="5026"/>
                  <a:pt x="2950" y="5010"/>
                  <a:pt x="2950" y="4975"/>
                </a:cubicBezTo>
                <a:cubicBezTo>
                  <a:pt x="2984" y="4940"/>
                  <a:pt x="2996" y="4905"/>
                  <a:pt x="2984" y="4859"/>
                </a:cubicBezTo>
                <a:cubicBezTo>
                  <a:pt x="3101" y="4151"/>
                  <a:pt x="3031" y="3408"/>
                  <a:pt x="3101" y="2676"/>
                </a:cubicBezTo>
                <a:close/>
                <a:moveTo>
                  <a:pt x="2364" y="0"/>
                </a:moveTo>
                <a:cubicBezTo>
                  <a:pt x="1325" y="0"/>
                  <a:pt x="472" y="919"/>
                  <a:pt x="268" y="1898"/>
                </a:cubicBezTo>
                <a:cubicBezTo>
                  <a:pt x="59" y="2955"/>
                  <a:pt x="303" y="3872"/>
                  <a:pt x="814" y="4685"/>
                </a:cubicBezTo>
                <a:cubicBezTo>
                  <a:pt x="535" y="4731"/>
                  <a:pt x="256" y="4743"/>
                  <a:pt x="82" y="4789"/>
                </a:cubicBezTo>
                <a:cubicBezTo>
                  <a:pt x="1" y="4801"/>
                  <a:pt x="24" y="4917"/>
                  <a:pt x="94" y="4917"/>
                </a:cubicBezTo>
                <a:cubicBezTo>
                  <a:pt x="148" y="4926"/>
                  <a:pt x="202" y="4930"/>
                  <a:pt x="256" y="4930"/>
                </a:cubicBezTo>
                <a:cubicBezTo>
                  <a:pt x="477" y="4930"/>
                  <a:pt x="692" y="4866"/>
                  <a:pt x="906" y="4847"/>
                </a:cubicBezTo>
                <a:cubicBezTo>
                  <a:pt x="1893" y="6322"/>
                  <a:pt x="5028" y="8609"/>
                  <a:pt x="5063" y="8620"/>
                </a:cubicBezTo>
                <a:cubicBezTo>
                  <a:pt x="5066" y="8622"/>
                  <a:pt x="5071" y="8623"/>
                  <a:pt x="5076" y="8623"/>
                </a:cubicBezTo>
                <a:cubicBezTo>
                  <a:pt x="5258" y="8623"/>
                  <a:pt x="6222" y="7469"/>
                  <a:pt x="6583" y="6995"/>
                </a:cubicBezTo>
                <a:cubicBezTo>
                  <a:pt x="6990" y="6438"/>
                  <a:pt x="7384" y="5857"/>
                  <a:pt x="7675" y="5242"/>
                </a:cubicBezTo>
                <a:cubicBezTo>
                  <a:pt x="7884" y="4778"/>
                  <a:pt x="8093" y="4278"/>
                  <a:pt x="8243" y="3791"/>
                </a:cubicBezTo>
                <a:cubicBezTo>
                  <a:pt x="8383" y="3791"/>
                  <a:pt x="8534" y="3802"/>
                  <a:pt x="8650" y="3802"/>
                </a:cubicBezTo>
                <a:cubicBezTo>
                  <a:pt x="9033" y="3791"/>
                  <a:pt x="9404" y="3756"/>
                  <a:pt x="9788" y="3698"/>
                </a:cubicBezTo>
                <a:cubicBezTo>
                  <a:pt x="9977" y="3653"/>
                  <a:pt x="9910" y="3406"/>
                  <a:pt x="9751" y="3406"/>
                </a:cubicBezTo>
                <a:cubicBezTo>
                  <a:pt x="9744" y="3406"/>
                  <a:pt x="9737" y="3407"/>
                  <a:pt x="9729" y="3408"/>
                </a:cubicBezTo>
                <a:cubicBezTo>
                  <a:pt x="9265" y="3477"/>
                  <a:pt x="8789" y="3501"/>
                  <a:pt x="8325" y="3524"/>
                </a:cubicBezTo>
                <a:cubicBezTo>
                  <a:pt x="8499" y="2816"/>
                  <a:pt x="8557" y="2084"/>
                  <a:pt x="8325" y="1364"/>
                </a:cubicBezTo>
                <a:cubicBezTo>
                  <a:pt x="8103" y="629"/>
                  <a:pt x="7654" y="33"/>
                  <a:pt x="6901" y="33"/>
                </a:cubicBezTo>
                <a:cubicBezTo>
                  <a:pt x="6787" y="33"/>
                  <a:pt x="6666" y="47"/>
                  <a:pt x="6537" y="76"/>
                </a:cubicBezTo>
                <a:cubicBezTo>
                  <a:pt x="5678" y="262"/>
                  <a:pt x="5097" y="1121"/>
                  <a:pt x="4796" y="1898"/>
                </a:cubicBezTo>
                <a:cubicBezTo>
                  <a:pt x="4470" y="1028"/>
                  <a:pt x="3495" y="145"/>
                  <a:pt x="2613" y="18"/>
                </a:cubicBezTo>
                <a:cubicBezTo>
                  <a:pt x="2529" y="6"/>
                  <a:pt x="2446" y="0"/>
                  <a:pt x="23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5" name="Google Shape;1025;p19"/>
          <p:cNvGrpSpPr/>
          <p:nvPr/>
        </p:nvGrpSpPr>
        <p:grpSpPr>
          <a:xfrm rot="-6261324">
            <a:off x="1228297" y="434228"/>
            <a:ext cx="358602" cy="1165471"/>
            <a:chOff x="954700" y="3672025"/>
            <a:chExt cx="106825" cy="360200"/>
          </a:xfrm>
        </p:grpSpPr>
        <p:sp>
          <p:nvSpPr>
            <p:cNvPr id="1026" name="Google Shape;1026;p19"/>
            <p:cNvSpPr/>
            <p:nvPr/>
          </p:nvSpPr>
          <p:spPr>
            <a:xfrm>
              <a:off x="954700" y="3672025"/>
              <a:ext cx="106825" cy="360200"/>
            </a:xfrm>
            <a:custGeom>
              <a:rect b="b" l="l" r="r" t="t"/>
              <a:pathLst>
                <a:path extrusionOk="0" h="14408" w="4273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9"/>
            <p:cNvSpPr/>
            <p:nvPr/>
          </p:nvSpPr>
          <p:spPr>
            <a:xfrm>
              <a:off x="1014200" y="3903325"/>
              <a:ext cx="13375" cy="6700"/>
            </a:xfrm>
            <a:custGeom>
              <a:rect b="b" l="l" r="r" t="t"/>
              <a:pathLst>
                <a:path extrusionOk="0" h="268" w="535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9"/>
            <p:cNvSpPr/>
            <p:nvPr/>
          </p:nvSpPr>
          <p:spPr>
            <a:xfrm>
              <a:off x="1013025" y="3887075"/>
              <a:ext cx="12800" cy="7575"/>
            </a:xfrm>
            <a:custGeom>
              <a:rect b="b" l="l" r="r" t="t"/>
              <a:pathLst>
                <a:path extrusionOk="0" h="303" w="512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9"/>
            <p:cNvSpPr/>
            <p:nvPr/>
          </p:nvSpPr>
          <p:spPr>
            <a:xfrm>
              <a:off x="1017675" y="39164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9"/>
            <p:cNvSpPr/>
            <p:nvPr/>
          </p:nvSpPr>
          <p:spPr>
            <a:xfrm>
              <a:off x="1019125" y="3938150"/>
              <a:ext cx="5825" cy="4375"/>
            </a:xfrm>
            <a:custGeom>
              <a:rect b="b" l="l" r="r" t="t"/>
              <a:pathLst>
                <a:path extrusionOk="0" h="175" w="233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9"/>
            <p:cNvSpPr/>
            <p:nvPr/>
          </p:nvSpPr>
          <p:spPr>
            <a:xfrm>
              <a:off x="1012150" y="3814800"/>
              <a:ext cx="17150" cy="6700"/>
            </a:xfrm>
            <a:custGeom>
              <a:rect b="b" l="l" r="r" t="t"/>
              <a:pathLst>
                <a:path extrusionOk="0" h="268" w="686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9"/>
            <p:cNvSpPr/>
            <p:nvPr/>
          </p:nvSpPr>
          <p:spPr>
            <a:xfrm>
              <a:off x="1014475" y="3828750"/>
              <a:ext cx="11650" cy="4650"/>
            </a:xfrm>
            <a:custGeom>
              <a:rect b="b" l="l" r="r" t="t"/>
              <a:pathLst>
                <a:path extrusionOk="0" h="186" w="466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9"/>
            <p:cNvSpPr/>
            <p:nvPr/>
          </p:nvSpPr>
          <p:spPr>
            <a:xfrm>
              <a:off x="1015650" y="3840650"/>
              <a:ext cx="10175" cy="5825"/>
            </a:xfrm>
            <a:custGeom>
              <a:rect b="b" l="l" r="r" t="t"/>
              <a:pathLst>
                <a:path extrusionOk="0" h="233" w="407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9"/>
            <p:cNvSpPr/>
            <p:nvPr/>
          </p:nvSpPr>
          <p:spPr>
            <a:xfrm>
              <a:off x="1015350" y="3854850"/>
              <a:ext cx="9025" cy="6425"/>
            </a:xfrm>
            <a:custGeom>
              <a:rect b="b" l="l" r="r" t="t"/>
              <a:pathLst>
                <a:path extrusionOk="0" h="257" w="361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5" name="Google Shape;1035;p19"/>
          <p:cNvGrpSpPr/>
          <p:nvPr/>
        </p:nvGrpSpPr>
        <p:grpSpPr>
          <a:xfrm rot="-2161832">
            <a:off x="219781" y="57677"/>
            <a:ext cx="546806" cy="912618"/>
            <a:chOff x="1980950" y="3649100"/>
            <a:chExt cx="146600" cy="244675"/>
          </a:xfrm>
        </p:grpSpPr>
        <p:sp>
          <p:nvSpPr>
            <p:cNvPr id="1036" name="Google Shape;1036;p19"/>
            <p:cNvSpPr/>
            <p:nvPr/>
          </p:nvSpPr>
          <p:spPr>
            <a:xfrm>
              <a:off x="1980950" y="3649100"/>
              <a:ext cx="146600" cy="244675"/>
            </a:xfrm>
            <a:custGeom>
              <a:rect b="b" l="l" r="r" t="t"/>
              <a:pathLst>
                <a:path extrusionOk="0" h="9787" w="5864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9"/>
            <p:cNvSpPr/>
            <p:nvPr/>
          </p:nvSpPr>
          <p:spPr>
            <a:xfrm>
              <a:off x="2056125" y="3778250"/>
              <a:ext cx="11350" cy="9025"/>
            </a:xfrm>
            <a:custGeom>
              <a:rect b="b" l="l" r="r" t="t"/>
              <a:pathLst>
                <a:path extrusionOk="0" h="361" w="454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9"/>
            <p:cNvSpPr/>
            <p:nvPr/>
          </p:nvSpPr>
          <p:spPr>
            <a:xfrm>
              <a:off x="2060175" y="3793625"/>
              <a:ext cx="10475" cy="6700"/>
            </a:xfrm>
            <a:custGeom>
              <a:rect b="b" l="l" r="r" t="t"/>
              <a:pathLst>
                <a:path extrusionOk="0" h="268" w="419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9"/>
            <p:cNvSpPr/>
            <p:nvPr/>
          </p:nvSpPr>
          <p:spPr>
            <a:xfrm>
              <a:off x="2057275" y="3744000"/>
              <a:ext cx="9325" cy="9600"/>
            </a:xfrm>
            <a:custGeom>
              <a:rect b="b" l="l" r="r" t="t"/>
              <a:pathLst>
                <a:path extrusionOk="0" h="384" w="373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9"/>
            <p:cNvSpPr/>
            <p:nvPr/>
          </p:nvSpPr>
          <p:spPr>
            <a:xfrm>
              <a:off x="2056125" y="3717575"/>
              <a:ext cx="11625" cy="5825"/>
            </a:xfrm>
            <a:custGeom>
              <a:rect b="b" l="l" r="r" t="t"/>
              <a:pathLst>
                <a:path extrusionOk="0" h="233" w="465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9"/>
            <p:cNvSpPr/>
            <p:nvPr/>
          </p:nvSpPr>
          <p:spPr>
            <a:xfrm>
              <a:off x="2056125" y="3703075"/>
              <a:ext cx="9025" cy="5825"/>
            </a:xfrm>
            <a:custGeom>
              <a:rect b="b" l="l" r="r" t="t"/>
              <a:pathLst>
                <a:path extrusionOk="0" h="233" w="361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9"/>
            <p:cNvSpPr/>
            <p:nvPr/>
          </p:nvSpPr>
          <p:spPr>
            <a:xfrm>
              <a:off x="2057275" y="37321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9"/>
            <p:cNvSpPr/>
            <p:nvPr/>
          </p:nvSpPr>
          <p:spPr>
            <a:xfrm>
              <a:off x="2060775" y="3804075"/>
              <a:ext cx="7550" cy="6125"/>
            </a:xfrm>
            <a:custGeom>
              <a:rect b="b" l="l" r="r" t="t"/>
              <a:pathLst>
                <a:path extrusionOk="0" h="245" w="302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9"/>
            <p:cNvSpPr/>
            <p:nvPr/>
          </p:nvSpPr>
          <p:spPr>
            <a:xfrm>
              <a:off x="2058150" y="3762575"/>
              <a:ext cx="5550" cy="6700"/>
            </a:xfrm>
            <a:custGeom>
              <a:rect b="b" l="l" r="r" t="t"/>
              <a:pathLst>
                <a:path extrusionOk="0" h="268" w="222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9"/>
            <p:cNvSpPr/>
            <p:nvPr/>
          </p:nvSpPr>
          <p:spPr>
            <a:xfrm>
              <a:off x="2065125" y="3819450"/>
              <a:ext cx="6100" cy="5250"/>
            </a:xfrm>
            <a:custGeom>
              <a:rect b="b" l="l" r="r" t="t"/>
              <a:pathLst>
                <a:path extrusionOk="0" h="210" w="244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9"/>
            <p:cNvSpPr/>
            <p:nvPr/>
          </p:nvSpPr>
          <p:spPr>
            <a:xfrm>
              <a:off x="1996325" y="3833375"/>
              <a:ext cx="112650" cy="40675"/>
            </a:xfrm>
            <a:custGeom>
              <a:rect b="b" l="l" r="r" t="t"/>
              <a:pathLst>
                <a:path extrusionOk="0" h="1627" w="4506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7" name="Google Shape;1047;p19"/>
          <p:cNvGrpSpPr/>
          <p:nvPr/>
        </p:nvGrpSpPr>
        <p:grpSpPr>
          <a:xfrm rot="-2700000">
            <a:off x="8525949" y="3948162"/>
            <a:ext cx="388232" cy="608020"/>
            <a:chOff x="683900" y="3612800"/>
            <a:chExt cx="105100" cy="164600"/>
          </a:xfrm>
        </p:grpSpPr>
        <p:sp>
          <p:nvSpPr>
            <p:cNvPr id="1048" name="Google Shape;1048;p19"/>
            <p:cNvSpPr/>
            <p:nvPr/>
          </p:nvSpPr>
          <p:spPr>
            <a:xfrm>
              <a:off x="683900" y="3612800"/>
              <a:ext cx="105100" cy="164600"/>
            </a:xfrm>
            <a:custGeom>
              <a:rect b="b" l="l" r="r" t="t"/>
              <a:pathLst>
                <a:path extrusionOk="0" h="6584" w="4204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9"/>
            <p:cNvSpPr/>
            <p:nvPr/>
          </p:nvSpPr>
          <p:spPr>
            <a:xfrm>
              <a:off x="717875" y="3678100"/>
              <a:ext cx="53700" cy="69400"/>
            </a:xfrm>
            <a:custGeom>
              <a:rect b="b" l="l" r="r" t="t"/>
              <a:pathLst>
                <a:path extrusionOk="0" h="2776" w="2148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0" name="Google Shape;1050;p19"/>
          <p:cNvGrpSpPr/>
          <p:nvPr/>
        </p:nvGrpSpPr>
        <p:grpSpPr>
          <a:xfrm rot="3303917">
            <a:off x="7811565" y="4352123"/>
            <a:ext cx="360250" cy="1149365"/>
            <a:chOff x="616875" y="3027700"/>
            <a:chExt cx="97525" cy="311150"/>
          </a:xfrm>
        </p:grpSpPr>
        <p:sp>
          <p:nvSpPr>
            <p:cNvPr id="1051" name="Google Shape;1051;p19"/>
            <p:cNvSpPr/>
            <p:nvPr/>
          </p:nvSpPr>
          <p:spPr>
            <a:xfrm>
              <a:off x="616875" y="3027700"/>
              <a:ext cx="97525" cy="311150"/>
            </a:xfrm>
            <a:custGeom>
              <a:rect b="b" l="l" r="r" t="t"/>
              <a:pathLst>
                <a:path extrusionOk="0" h="12446" w="3901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9"/>
            <p:cNvSpPr/>
            <p:nvPr/>
          </p:nvSpPr>
          <p:spPr>
            <a:xfrm>
              <a:off x="641250" y="3121750"/>
              <a:ext cx="49075" cy="179100"/>
            </a:xfrm>
            <a:custGeom>
              <a:rect b="b" l="l" r="r" t="t"/>
              <a:pathLst>
                <a:path extrusionOk="0" h="7164" w="1963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9"/>
            <p:cNvSpPr/>
            <p:nvPr/>
          </p:nvSpPr>
          <p:spPr>
            <a:xfrm>
              <a:off x="657775" y="3180375"/>
              <a:ext cx="18900" cy="38050"/>
            </a:xfrm>
            <a:custGeom>
              <a:rect b="b" l="l" r="r" t="t"/>
              <a:pathLst>
                <a:path extrusionOk="0" h="1522" w="756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9"/>
            <p:cNvSpPr/>
            <p:nvPr/>
          </p:nvSpPr>
          <p:spPr>
            <a:xfrm>
              <a:off x="657500" y="3233775"/>
              <a:ext cx="14825" cy="11625"/>
            </a:xfrm>
            <a:custGeom>
              <a:rect b="b" l="l" r="r" t="t"/>
              <a:pathLst>
                <a:path extrusionOk="0" h="465" w="593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9"/>
            <p:cNvSpPr/>
            <p:nvPr/>
          </p:nvSpPr>
          <p:spPr>
            <a:xfrm>
              <a:off x="655750" y="3160350"/>
              <a:ext cx="14550" cy="9300"/>
            </a:xfrm>
            <a:custGeom>
              <a:rect b="b" l="l" r="r" t="t"/>
              <a:pathLst>
                <a:path extrusionOk="0" h="372" w="582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6" name="Google Shape;1056;p19"/>
          <p:cNvSpPr/>
          <p:nvPr/>
        </p:nvSpPr>
        <p:spPr>
          <a:xfrm rot="2153135">
            <a:off x="8561175" y="4655913"/>
            <a:ext cx="526615" cy="541771"/>
          </a:xfrm>
          <a:custGeom>
            <a:rect b="b" l="l" r="r" t="t"/>
            <a:pathLst>
              <a:path extrusionOk="0" h="4969" w="4830">
                <a:moveTo>
                  <a:pt x="2404" y="4922"/>
                </a:moveTo>
                <a:lnTo>
                  <a:pt x="1974" y="4922"/>
                </a:lnTo>
                <a:cubicBezTo>
                  <a:pt x="1719" y="4922"/>
                  <a:pt x="1510" y="4864"/>
                  <a:pt x="1289" y="4760"/>
                </a:cubicBezTo>
                <a:cubicBezTo>
                  <a:pt x="1243" y="4725"/>
                  <a:pt x="1196" y="4713"/>
                  <a:pt x="1161" y="4690"/>
                </a:cubicBezTo>
                <a:cubicBezTo>
                  <a:pt x="720" y="4470"/>
                  <a:pt x="720" y="4470"/>
                  <a:pt x="418" y="4098"/>
                </a:cubicBezTo>
                <a:cubicBezTo>
                  <a:pt x="326" y="3994"/>
                  <a:pt x="268" y="3878"/>
                  <a:pt x="244" y="3738"/>
                </a:cubicBezTo>
                <a:cubicBezTo>
                  <a:pt x="209" y="3611"/>
                  <a:pt x="175" y="3471"/>
                  <a:pt x="151" y="3320"/>
                </a:cubicBezTo>
                <a:cubicBezTo>
                  <a:pt x="140" y="3193"/>
                  <a:pt x="128" y="3065"/>
                  <a:pt x="82" y="2926"/>
                </a:cubicBezTo>
                <a:cubicBezTo>
                  <a:pt x="70" y="2891"/>
                  <a:pt x="82" y="2833"/>
                  <a:pt x="82" y="2786"/>
                </a:cubicBezTo>
                <a:cubicBezTo>
                  <a:pt x="82" y="2728"/>
                  <a:pt x="93" y="2659"/>
                  <a:pt x="82" y="2601"/>
                </a:cubicBezTo>
                <a:cubicBezTo>
                  <a:pt x="12" y="2415"/>
                  <a:pt x="1" y="2252"/>
                  <a:pt x="128" y="2078"/>
                </a:cubicBezTo>
                <a:cubicBezTo>
                  <a:pt x="151" y="2032"/>
                  <a:pt x="140" y="1962"/>
                  <a:pt x="140" y="1904"/>
                </a:cubicBezTo>
                <a:cubicBezTo>
                  <a:pt x="128" y="1753"/>
                  <a:pt x="186" y="1625"/>
                  <a:pt x="256" y="1498"/>
                </a:cubicBezTo>
                <a:cubicBezTo>
                  <a:pt x="407" y="1231"/>
                  <a:pt x="558" y="999"/>
                  <a:pt x="825" y="813"/>
                </a:cubicBezTo>
                <a:cubicBezTo>
                  <a:pt x="1011" y="685"/>
                  <a:pt x="1173" y="523"/>
                  <a:pt x="1336" y="372"/>
                </a:cubicBezTo>
                <a:cubicBezTo>
                  <a:pt x="1428" y="279"/>
                  <a:pt x="1568" y="197"/>
                  <a:pt x="1707" y="174"/>
                </a:cubicBezTo>
                <a:cubicBezTo>
                  <a:pt x="1916" y="128"/>
                  <a:pt x="2113" y="116"/>
                  <a:pt x="2299" y="12"/>
                </a:cubicBezTo>
                <a:cubicBezTo>
                  <a:pt x="2694" y="12"/>
                  <a:pt x="3077" y="0"/>
                  <a:pt x="3460" y="12"/>
                </a:cubicBezTo>
                <a:cubicBezTo>
                  <a:pt x="3553" y="12"/>
                  <a:pt x="3657" y="81"/>
                  <a:pt x="3727" y="139"/>
                </a:cubicBezTo>
                <a:cubicBezTo>
                  <a:pt x="4017" y="395"/>
                  <a:pt x="4261" y="685"/>
                  <a:pt x="4482" y="987"/>
                </a:cubicBezTo>
                <a:cubicBezTo>
                  <a:pt x="4551" y="1091"/>
                  <a:pt x="4598" y="1231"/>
                  <a:pt x="4644" y="1347"/>
                </a:cubicBezTo>
                <a:cubicBezTo>
                  <a:pt x="4784" y="1741"/>
                  <a:pt x="4830" y="2148"/>
                  <a:pt x="4737" y="2554"/>
                </a:cubicBezTo>
                <a:cubicBezTo>
                  <a:pt x="4725" y="2612"/>
                  <a:pt x="4714" y="2670"/>
                  <a:pt x="4725" y="2728"/>
                </a:cubicBezTo>
                <a:cubicBezTo>
                  <a:pt x="4772" y="3065"/>
                  <a:pt x="4644" y="3367"/>
                  <a:pt x="4563" y="3680"/>
                </a:cubicBezTo>
                <a:cubicBezTo>
                  <a:pt x="4551" y="3761"/>
                  <a:pt x="4505" y="3843"/>
                  <a:pt x="4470" y="3901"/>
                </a:cubicBezTo>
                <a:cubicBezTo>
                  <a:pt x="4354" y="4063"/>
                  <a:pt x="4238" y="4226"/>
                  <a:pt x="4099" y="4354"/>
                </a:cubicBezTo>
                <a:cubicBezTo>
                  <a:pt x="4006" y="4458"/>
                  <a:pt x="3890" y="4539"/>
                  <a:pt x="3774" y="4609"/>
                </a:cubicBezTo>
                <a:cubicBezTo>
                  <a:pt x="3611" y="4702"/>
                  <a:pt x="3437" y="4760"/>
                  <a:pt x="3263" y="4830"/>
                </a:cubicBezTo>
                <a:cubicBezTo>
                  <a:pt x="2938" y="4969"/>
                  <a:pt x="2647" y="4911"/>
                  <a:pt x="2404" y="4922"/>
                </a:cubicBezTo>
                <a:close/>
                <a:moveTo>
                  <a:pt x="4366" y="1602"/>
                </a:moveTo>
                <a:cubicBezTo>
                  <a:pt x="4296" y="1416"/>
                  <a:pt x="4261" y="1277"/>
                  <a:pt x="4191" y="1161"/>
                </a:cubicBezTo>
                <a:cubicBezTo>
                  <a:pt x="4006" y="871"/>
                  <a:pt x="3785" y="627"/>
                  <a:pt x="3541" y="395"/>
                </a:cubicBezTo>
                <a:cubicBezTo>
                  <a:pt x="3460" y="337"/>
                  <a:pt x="3390" y="290"/>
                  <a:pt x="3286" y="290"/>
                </a:cubicBezTo>
                <a:cubicBezTo>
                  <a:pt x="2880" y="302"/>
                  <a:pt x="2473" y="244"/>
                  <a:pt x="2067" y="360"/>
                </a:cubicBezTo>
                <a:cubicBezTo>
                  <a:pt x="1800" y="441"/>
                  <a:pt x="1533" y="499"/>
                  <a:pt x="1301" y="685"/>
                </a:cubicBezTo>
                <a:cubicBezTo>
                  <a:pt x="1115" y="824"/>
                  <a:pt x="952" y="999"/>
                  <a:pt x="790" y="1161"/>
                </a:cubicBezTo>
                <a:cubicBezTo>
                  <a:pt x="662" y="1312"/>
                  <a:pt x="581" y="1486"/>
                  <a:pt x="488" y="1660"/>
                </a:cubicBezTo>
                <a:cubicBezTo>
                  <a:pt x="418" y="1800"/>
                  <a:pt x="384" y="1962"/>
                  <a:pt x="477" y="2136"/>
                </a:cubicBezTo>
                <a:cubicBezTo>
                  <a:pt x="651" y="2078"/>
                  <a:pt x="813" y="2032"/>
                  <a:pt x="952" y="1927"/>
                </a:cubicBezTo>
                <a:cubicBezTo>
                  <a:pt x="1080" y="1846"/>
                  <a:pt x="1219" y="1788"/>
                  <a:pt x="1370" y="1765"/>
                </a:cubicBezTo>
                <a:cubicBezTo>
                  <a:pt x="1707" y="1753"/>
                  <a:pt x="2044" y="1660"/>
                  <a:pt x="2380" y="1683"/>
                </a:cubicBezTo>
                <a:cubicBezTo>
                  <a:pt x="2404" y="1683"/>
                  <a:pt x="2427" y="1683"/>
                  <a:pt x="2462" y="1672"/>
                </a:cubicBezTo>
                <a:cubicBezTo>
                  <a:pt x="2682" y="1579"/>
                  <a:pt x="2903" y="1591"/>
                  <a:pt x="3135" y="1591"/>
                </a:cubicBezTo>
                <a:lnTo>
                  <a:pt x="4041" y="1591"/>
                </a:lnTo>
                <a:cubicBezTo>
                  <a:pt x="4145" y="1614"/>
                  <a:pt x="4238" y="1614"/>
                  <a:pt x="4366" y="1602"/>
                </a:cubicBezTo>
                <a:close/>
                <a:moveTo>
                  <a:pt x="4377" y="2566"/>
                </a:moveTo>
                <a:lnTo>
                  <a:pt x="3286" y="2566"/>
                </a:lnTo>
                <a:cubicBezTo>
                  <a:pt x="3274" y="2566"/>
                  <a:pt x="3251" y="2566"/>
                  <a:pt x="3228" y="2589"/>
                </a:cubicBezTo>
                <a:cubicBezTo>
                  <a:pt x="3054" y="2670"/>
                  <a:pt x="2868" y="2647"/>
                  <a:pt x="2694" y="2659"/>
                </a:cubicBezTo>
                <a:cubicBezTo>
                  <a:pt x="2613" y="2659"/>
                  <a:pt x="2520" y="2647"/>
                  <a:pt x="2450" y="2670"/>
                </a:cubicBezTo>
                <a:cubicBezTo>
                  <a:pt x="2218" y="2763"/>
                  <a:pt x="1974" y="2728"/>
                  <a:pt x="1719" y="2728"/>
                </a:cubicBezTo>
                <a:cubicBezTo>
                  <a:pt x="1637" y="2728"/>
                  <a:pt x="1533" y="2728"/>
                  <a:pt x="1452" y="2763"/>
                </a:cubicBezTo>
                <a:cubicBezTo>
                  <a:pt x="1312" y="2798"/>
                  <a:pt x="1185" y="2821"/>
                  <a:pt x="1057" y="2821"/>
                </a:cubicBezTo>
                <a:cubicBezTo>
                  <a:pt x="906" y="2821"/>
                  <a:pt x="755" y="2844"/>
                  <a:pt x="604" y="2937"/>
                </a:cubicBezTo>
                <a:cubicBezTo>
                  <a:pt x="662" y="3019"/>
                  <a:pt x="697" y="3123"/>
                  <a:pt x="755" y="3181"/>
                </a:cubicBezTo>
                <a:cubicBezTo>
                  <a:pt x="1045" y="3494"/>
                  <a:pt x="1312" y="3820"/>
                  <a:pt x="1719" y="4005"/>
                </a:cubicBezTo>
                <a:cubicBezTo>
                  <a:pt x="1765" y="4017"/>
                  <a:pt x="1800" y="4052"/>
                  <a:pt x="1835" y="4052"/>
                </a:cubicBezTo>
                <a:cubicBezTo>
                  <a:pt x="2090" y="4040"/>
                  <a:pt x="2346" y="4075"/>
                  <a:pt x="2589" y="4005"/>
                </a:cubicBezTo>
                <a:cubicBezTo>
                  <a:pt x="2787" y="3947"/>
                  <a:pt x="2961" y="3866"/>
                  <a:pt x="3135" y="3808"/>
                </a:cubicBezTo>
                <a:cubicBezTo>
                  <a:pt x="3402" y="3727"/>
                  <a:pt x="3634" y="3587"/>
                  <a:pt x="3855" y="3413"/>
                </a:cubicBezTo>
                <a:cubicBezTo>
                  <a:pt x="3913" y="3367"/>
                  <a:pt x="3971" y="3297"/>
                  <a:pt x="4029" y="3239"/>
                </a:cubicBezTo>
                <a:cubicBezTo>
                  <a:pt x="4157" y="3053"/>
                  <a:pt x="4250" y="2833"/>
                  <a:pt x="4377" y="2566"/>
                </a:cubicBezTo>
                <a:close/>
                <a:moveTo>
                  <a:pt x="523" y="2624"/>
                </a:moveTo>
                <a:lnTo>
                  <a:pt x="651" y="2624"/>
                </a:lnTo>
                <a:cubicBezTo>
                  <a:pt x="813" y="2601"/>
                  <a:pt x="964" y="2589"/>
                  <a:pt x="1127" y="2554"/>
                </a:cubicBezTo>
                <a:cubicBezTo>
                  <a:pt x="1173" y="2543"/>
                  <a:pt x="1231" y="2554"/>
                  <a:pt x="1278" y="2531"/>
                </a:cubicBezTo>
                <a:cubicBezTo>
                  <a:pt x="1428" y="2450"/>
                  <a:pt x="1591" y="2473"/>
                  <a:pt x="1754" y="2450"/>
                </a:cubicBezTo>
                <a:cubicBezTo>
                  <a:pt x="1893" y="2450"/>
                  <a:pt x="2044" y="2484"/>
                  <a:pt x="2171" y="2438"/>
                </a:cubicBezTo>
                <a:cubicBezTo>
                  <a:pt x="2357" y="2380"/>
                  <a:pt x="2555" y="2392"/>
                  <a:pt x="2752" y="2380"/>
                </a:cubicBezTo>
                <a:cubicBezTo>
                  <a:pt x="2845" y="2380"/>
                  <a:pt x="2938" y="2380"/>
                  <a:pt x="3019" y="2334"/>
                </a:cubicBezTo>
                <a:cubicBezTo>
                  <a:pt x="3135" y="2276"/>
                  <a:pt x="3251" y="2276"/>
                  <a:pt x="3379" y="2276"/>
                </a:cubicBezTo>
                <a:lnTo>
                  <a:pt x="4087" y="2276"/>
                </a:lnTo>
                <a:lnTo>
                  <a:pt x="4250" y="2276"/>
                </a:lnTo>
                <a:cubicBezTo>
                  <a:pt x="4308" y="2264"/>
                  <a:pt x="4366" y="2299"/>
                  <a:pt x="4412" y="2217"/>
                </a:cubicBezTo>
                <a:cubicBezTo>
                  <a:pt x="4412" y="2194"/>
                  <a:pt x="4389" y="2159"/>
                  <a:pt x="4389" y="2136"/>
                </a:cubicBezTo>
                <a:cubicBezTo>
                  <a:pt x="4354" y="1950"/>
                  <a:pt x="4238" y="1869"/>
                  <a:pt x="4029" y="1892"/>
                </a:cubicBezTo>
                <a:cubicBezTo>
                  <a:pt x="3657" y="1904"/>
                  <a:pt x="3274" y="1892"/>
                  <a:pt x="2903" y="1892"/>
                </a:cubicBezTo>
                <a:cubicBezTo>
                  <a:pt x="2810" y="1892"/>
                  <a:pt x="2729" y="1892"/>
                  <a:pt x="2647" y="1916"/>
                </a:cubicBezTo>
                <a:cubicBezTo>
                  <a:pt x="2508" y="1974"/>
                  <a:pt x="2346" y="1974"/>
                  <a:pt x="2206" y="1962"/>
                </a:cubicBezTo>
                <a:cubicBezTo>
                  <a:pt x="2044" y="1962"/>
                  <a:pt x="1881" y="1962"/>
                  <a:pt x="1719" y="2020"/>
                </a:cubicBezTo>
                <a:cubicBezTo>
                  <a:pt x="1684" y="2032"/>
                  <a:pt x="1626" y="2043"/>
                  <a:pt x="1579" y="2043"/>
                </a:cubicBezTo>
                <a:cubicBezTo>
                  <a:pt x="1347" y="2043"/>
                  <a:pt x="1138" y="2136"/>
                  <a:pt x="941" y="2217"/>
                </a:cubicBezTo>
                <a:cubicBezTo>
                  <a:pt x="778" y="2276"/>
                  <a:pt x="616" y="2368"/>
                  <a:pt x="465" y="2438"/>
                </a:cubicBezTo>
                <a:cubicBezTo>
                  <a:pt x="465" y="2496"/>
                  <a:pt x="488" y="2554"/>
                  <a:pt x="523" y="2624"/>
                </a:cubicBezTo>
                <a:close/>
                <a:moveTo>
                  <a:pt x="430" y="3320"/>
                </a:moveTo>
                <a:cubicBezTo>
                  <a:pt x="384" y="3378"/>
                  <a:pt x="430" y="3413"/>
                  <a:pt x="430" y="3436"/>
                </a:cubicBezTo>
                <a:cubicBezTo>
                  <a:pt x="442" y="3483"/>
                  <a:pt x="465" y="3506"/>
                  <a:pt x="477" y="3553"/>
                </a:cubicBezTo>
                <a:cubicBezTo>
                  <a:pt x="488" y="3599"/>
                  <a:pt x="488" y="3645"/>
                  <a:pt x="500" y="3669"/>
                </a:cubicBezTo>
                <a:cubicBezTo>
                  <a:pt x="581" y="3820"/>
                  <a:pt x="651" y="3959"/>
                  <a:pt x="767" y="4087"/>
                </a:cubicBezTo>
                <a:cubicBezTo>
                  <a:pt x="1057" y="4400"/>
                  <a:pt x="1417" y="4528"/>
                  <a:pt x="1800" y="4655"/>
                </a:cubicBezTo>
                <a:lnTo>
                  <a:pt x="2868" y="4655"/>
                </a:lnTo>
                <a:cubicBezTo>
                  <a:pt x="2880" y="4655"/>
                  <a:pt x="2880" y="4655"/>
                  <a:pt x="2903" y="4644"/>
                </a:cubicBezTo>
                <a:cubicBezTo>
                  <a:pt x="3147" y="4539"/>
                  <a:pt x="3390" y="4458"/>
                  <a:pt x="3623" y="4319"/>
                </a:cubicBezTo>
                <a:cubicBezTo>
                  <a:pt x="3948" y="4145"/>
                  <a:pt x="4145" y="3854"/>
                  <a:pt x="4296" y="3483"/>
                </a:cubicBezTo>
                <a:cubicBezTo>
                  <a:pt x="4238" y="3506"/>
                  <a:pt x="4203" y="3506"/>
                  <a:pt x="4191" y="3529"/>
                </a:cubicBezTo>
                <a:cubicBezTo>
                  <a:pt x="4087" y="3611"/>
                  <a:pt x="3982" y="3703"/>
                  <a:pt x="3866" y="3773"/>
                </a:cubicBezTo>
                <a:cubicBezTo>
                  <a:pt x="3715" y="3878"/>
                  <a:pt x="3576" y="3994"/>
                  <a:pt x="3390" y="4052"/>
                </a:cubicBezTo>
                <a:cubicBezTo>
                  <a:pt x="3263" y="4087"/>
                  <a:pt x="3135" y="4145"/>
                  <a:pt x="2984" y="4191"/>
                </a:cubicBezTo>
                <a:cubicBezTo>
                  <a:pt x="2798" y="4261"/>
                  <a:pt x="2613" y="4354"/>
                  <a:pt x="2404" y="4354"/>
                </a:cubicBezTo>
                <a:lnTo>
                  <a:pt x="1823" y="4354"/>
                </a:lnTo>
                <a:cubicBezTo>
                  <a:pt x="1754" y="4354"/>
                  <a:pt x="1684" y="4354"/>
                  <a:pt x="1626" y="4307"/>
                </a:cubicBezTo>
                <a:cubicBezTo>
                  <a:pt x="1370" y="4168"/>
                  <a:pt x="1127" y="4029"/>
                  <a:pt x="929" y="3820"/>
                </a:cubicBezTo>
                <a:cubicBezTo>
                  <a:pt x="778" y="3645"/>
                  <a:pt x="604" y="3483"/>
                  <a:pt x="430" y="3320"/>
                </a:cubicBezTo>
                <a:close/>
              </a:path>
            </a:pathLst>
          </a:custGeom>
          <a:solidFill>
            <a:srgbClr val="0088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ONE_COLUMN_TEXT_1_1_2">
    <p:bg>
      <p:bgPr>
        <a:solidFill>
          <a:schemeClr val="accent1"/>
        </a:solidFill>
      </p:bgPr>
    </p:bg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20"/>
          <p:cNvSpPr txBox="1"/>
          <p:nvPr>
            <p:ph idx="1" type="subTitle"/>
          </p:nvPr>
        </p:nvSpPr>
        <p:spPr>
          <a:xfrm>
            <a:off x="1988886" y="3456857"/>
            <a:ext cx="2313300" cy="1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59" name="Google Shape;1059;p20"/>
          <p:cNvSpPr txBox="1"/>
          <p:nvPr>
            <p:ph idx="2" type="subTitle"/>
          </p:nvPr>
        </p:nvSpPr>
        <p:spPr>
          <a:xfrm>
            <a:off x="2269535" y="3188100"/>
            <a:ext cx="1752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0" name="Google Shape;1060;p20"/>
          <p:cNvSpPr txBox="1"/>
          <p:nvPr>
            <p:ph type="ctrTitle"/>
          </p:nvPr>
        </p:nvSpPr>
        <p:spPr>
          <a:xfrm>
            <a:off x="2377500" y="422850"/>
            <a:ext cx="438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061" name="Google Shape;1061;p20"/>
          <p:cNvSpPr txBox="1"/>
          <p:nvPr>
            <p:ph idx="3" type="subTitle"/>
          </p:nvPr>
        </p:nvSpPr>
        <p:spPr>
          <a:xfrm>
            <a:off x="4841814" y="3456857"/>
            <a:ext cx="2313300" cy="119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062" name="Google Shape;1062;p20"/>
          <p:cNvSpPr txBox="1"/>
          <p:nvPr>
            <p:ph idx="4" type="subTitle"/>
          </p:nvPr>
        </p:nvSpPr>
        <p:spPr>
          <a:xfrm>
            <a:off x="5122464" y="3186660"/>
            <a:ext cx="17520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grpSp>
        <p:nvGrpSpPr>
          <p:cNvPr id="1063" name="Google Shape;1063;p20"/>
          <p:cNvGrpSpPr/>
          <p:nvPr/>
        </p:nvGrpSpPr>
        <p:grpSpPr>
          <a:xfrm rot="-2700065">
            <a:off x="-105208" y="747786"/>
            <a:ext cx="598768" cy="1110833"/>
            <a:chOff x="2369275" y="3344925"/>
            <a:chExt cx="160525" cy="297800"/>
          </a:xfrm>
        </p:grpSpPr>
        <p:sp>
          <p:nvSpPr>
            <p:cNvPr id="1064" name="Google Shape;1064;p20"/>
            <p:cNvSpPr/>
            <p:nvPr/>
          </p:nvSpPr>
          <p:spPr>
            <a:xfrm>
              <a:off x="2369275" y="3344925"/>
              <a:ext cx="160525" cy="297800"/>
            </a:xfrm>
            <a:custGeom>
              <a:rect b="b" l="l" r="r" t="t"/>
              <a:pathLst>
                <a:path extrusionOk="0" h="11912" w="6421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0"/>
            <p:cNvSpPr/>
            <p:nvPr/>
          </p:nvSpPr>
          <p:spPr>
            <a:xfrm>
              <a:off x="2413400" y="3521975"/>
              <a:ext cx="76650" cy="69100"/>
            </a:xfrm>
            <a:custGeom>
              <a:rect b="b" l="l" r="r" t="t"/>
              <a:pathLst>
                <a:path extrusionOk="0" h="2764" w="3066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0"/>
            <p:cNvSpPr/>
            <p:nvPr/>
          </p:nvSpPr>
          <p:spPr>
            <a:xfrm>
              <a:off x="2504825" y="3510075"/>
              <a:ext cx="7275" cy="60675"/>
            </a:xfrm>
            <a:custGeom>
              <a:rect b="b" l="l" r="r" t="t"/>
              <a:pathLst>
                <a:path extrusionOk="0" h="2427" w="291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0"/>
            <p:cNvSpPr/>
            <p:nvPr/>
          </p:nvSpPr>
          <p:spPr>
            <a:xfrm>
              <a:off x="2465050" y="3444475"/>
              <a:ext cx="18900" cy="10175"/>
            </a:xfrm>
            <a:custGeom>
              <a:rect b="b" l="l" r="r" t="t"/>
              <a:pathLst>
                <a:path extrusionOk="0" h="407" w="756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0"/>
            <p:cNvSpPr/>
            <p:nvPr/>
          </p:nvSpPr>
          <p:spPr>
            <a:xfrm>
              <a:off x="2500475" y="3454925"/>
              <a:ext cx="6700" cy="7000"/>
            </a:xfrm>
            <a:custGeom>
              <a:rect b="b" l="l" r="r" t="t"/>
              <a:pathLst>
                <a:path extrusionOk="0" h="280" w="268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0"/>
            <p:cNvSpPr/>
            <p:nvPr/>
          </p:nvSpPr>
          <p:spPr>
            <a:xfrm>
              <a:off x="2509750" y="3605850"/>
              <a:ext cx="6400" cy="8425"/>
            </a:xfrm>
            <a:custGeom>
              <a:rect b="b" l="l" r="r" t="t"/>
              <a:pathLst>
                <a:path extrusionOk="0" h="337" w="256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0"/>
            <p:cNvSpPr/>
            <p:nvPr/>
          </p:nvSpPr>
          <p:spPr>
            <a:xfrm>
              <a:off x="2438925" y="3366975"/>
              <a:ext cx="7575" cy="10475"/>
            </a:xfrm>
            <a:custGeom>
              <a:rect b="b" l="l" r="r" t="t"/>
              <a:pathLst>
                <a:path extrusionOk="0" h="419" w="303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0"/>
            <p:cNvSpPr/>
            <p:nvPr/>
          </p:nvSpPr>
          <p:spPr>
            <a:xfrm>
              <a:off x="2458100" y="3377725"/>
              <a:ext cx="6700" cy="8725"/>
            </a:xfrm>
            <a:custGeom>
              <a:rect b="b" l="l" r="r" t="t"/>
              <a:pathLst>
                <a:path extrusionOk="0" h="349" w="268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0"/>
            <p:cNvSpPr/>
            <p:nvPr/>
          </p:nvSpPr>
          <p:spPr>
            <a:xfrm>
              <a:off x="2451425" y="3360300"/>
              <a:ext cx="7275" cy="6700"/>
            </a:xfrm>
            <a:custGeom>
              <a:rect b="b" l="l" r="r" t="t"/>
              <a:pathLst>
                <a:path extrusionOk="0" h="268" w="291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0"/>
            <p:cNvSpPr/>
            <p:nvPr/>
          </p:nvSpPr>
          <p:spPr>
            <a:xfrm>
              <a:off x="2430800" y="3378600"/>
              <a:ext cx="8450" cy="5250"/>
            </a:xfrm>
            <a:custGeom>
              <a:rect b="b" l="l" r="r" t="t"/>
              <a:pathLst>
                <a:path extrusionOk="0" h="210" w="338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0"/>
            <p:cNvSpPr/>
            <p:nvPr/>
          </p:nvSpPr>
          <p:spPr>
            <a:xfrm>
              <a:off x="2449100" y="338092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0"/>
            <p:cNvSpPr/>
            <p:nvPr/>
          </p:nvSpPr>
          <p:spPr>
            <a:xfrm>
              <a:off x="2418900" y="33722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0"/>
            <p:cNvSpPr/>
            <p:nvPr/>
          </p:nvSpPr>
          <p:spPr>
            <a:xfrm>
              <a:off x="2439525" y="3355075"/>
              <a:ext cx="4650" cy="5550"/>
            </a:xfrm>
            <a:custGeom>
              <a:rect b="b" l="l" r="r" t="t"/>
              <a:pathLst>
                <a:path extrusionOk="0" h="222" w="186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0"/>
            <p:cNvSpPr/>
            <p:nvPr/>
          </p:nvSpPr>
          <p:spPr>
            <a:xfrm>
              <a:off x="2428475" y="3363225"/>
              <a:ext cx="3800" cy="5825"/>
            </a:xfrm>
            <a:custGeom>
              <a:rect b="b" l="l" r="r" t="t"/>
              <a:pathLst>
                <a:path extrusionOk="0" h="233" w="152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0"/>
            <p:cNvSpPr/>
            <p:nvPr/>
          </p:nvSpPr>
          <p:spPr>
            <a:xfrm>
              <a:off x="2421800" y="3384700"/>
              <a:ext cx="4400" cy="4650"/>
            </a:xfrm>
            <a:custGeom>
              <a:rect b="b" l="l" r="r" t="t"/>
              <a:pathLst>
                <a:path extrusionOk="0" h="186" w="176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9" name="Google Shape;1079;p20"/>
          <p:cNvSpPr/>
          <p:nvPr/>
        </p:nvSpPr>
        <p:spPr>
          <a:xfrm rot="1184892">
            <a:off x="897616" y="-33814"/>
            <a:ext cx="890332" cy="812016"/>
          </a:xfrm>
          <a:custGeom>
            <a:rect b="b" l="l" r="r" t="t"/>
            <a:pathLst>
              <a:path extrusionOk="0" h="8624" w="9977">
                <a:moveTo>
                  <a:pt x="6855" y="309"/>
                </a:moveTo>
                <a:cubicBezTo>
                  <a:pt x="8143" y="309"/>
                  <a:pt x="8260" y="2113"/>
                  <a:pt x="8151" y="3106"/>
                </a:cubicBezTo>
                <a:cubicBezTo>
                  <a:pt x="8139" y="3245"/>
                  <a:pt x="8104" y="3396"/>
                  <a:pt x="8081" y="3535"/>
                </a:cubicBezTo>
                <a:cubicBezTo>
                  <a:pt x="7733" y="3570"/>
                  <a:pt x="7384" y="3593"/>
                  <a:pt x="7036" y="3686"/>
                </a:cubicBezTo>
                <a:cubicBezTo>
                  <a:pt x="6978" y="3698"/>
                  <a:pt x="6932" y="3744"/>
                  <a:pt x="6932" y="3802"/>
                </a:cubicBezTo>
                <a:cubicBezTo>
                  <a:pt x="6920" y="4151"/>
                  <a:pt x="6874" y="4685"/>
                  <a:pt x="6757" y="5091"/>
                </a:cubicBezTo>
                <a:cubicBezTo>
                  <a:pt x="6653" y="4545"/>
                  <a:pt x="6641" y="3976"/>
                  <a:pt x="6525" y="3442"/>
                </a:cubicBezTo>
                <a:cubicBezTo>
                  <a:pt x="6444" y="3048"/>
                  <a:pt x="6444" y="2549"/>
                  <a:pt x="6235" y="2189"/>
                </a:cubicBezTo>
                <a:cubicBezTo>
                  <a:pt x="6212" y="2147"/>
                  <a:pt x="6172" y="2127"/>
                  <a:pt x="6131" y="2127"/>
                </a:cubicBezTo>
                <a:cubicBezTo>
                  <a:pt x="6071" y="2127"/>
                  <a:pt x="6010" y="2170"/>
                  <a:pt x="6003" y="2247"/>
                </a:cubicBezTo>
                <a:cubicBezTo>
                  <a:pt x="5933" y="2932"/>
                  <a:pt x="5817" y="3628"/>
                  <a:pt x="5806" y="4313"/>
                </a:cubicBezTo>
                <a:cubicBezTo>
                  <a:pt x="5652" y="4272"/>
                  <a:pt x="5420" y="4245"/>
                  <a:pt x="5185" y="4245"/>
                </a:cubicBezTo>
                <a:cubicBezTo>
                  <a:pt x="4887" y="4245"/>
                  <a:pt x="4585" y="4289"/>
                  <a:pt x="4436" y="4406"/>
                </a:cubicBezTo>
                <a:cubicBezTo>
                  <a:pt x="4273" y="4534"/>
                  <a:pt x="4308" y="4743"/>
                  <a:pt x="4273" y="4928"/>
                </a:cubicBezTo>
                <a:cubicBezTo>
                  <a:pt x="4250" y="5207"/>
                  <a:pt x="4250" y="5474"/>
                  <a:pt x="4238" y="5741"/>
                </a:cubicBezTo>
                <a:cubicBezTo>
                  <a:pt x="3855" y="4557"/>
                  <a:pt x="3600" y="3303"/>
                  <a:pt x="3205" y="2131"/>
                </a:cubicBezTo>
                <a:cubicBezTo>
                  <a:pt x="3180" y="2062"/>
                  <a:pt x="3114" y="2020"/>
                  <a:pt x="3051" y="2020"/>
                </a:cubicBezTo>
                <a:cubicBezTo>
                  <a:pt x="2998" y="2020"/>
                  <a:pt x="2948" y="2050"/>
                  <a:pt x="2926" y="2119"/>
                </a:cubicBezTo>
                <a:cubicBezTo>
                  <a:pt x="2694" y="2804"/>
                  <a:pt x="2694" y="3698"/>
                  <a:pt x="2764" y="4487"/>
                </a:cubicBezTo>
                <a:cubicBezTo>
                  <a:pt x="2520" y="4081"/>
                  <a:pt x="2265" y="3698"/>
                  <a:pt x="1882" y="3408"/>
                </a:cubicBezTo>
                <a:cubicBezTo>
                  <a:pt x="1865" y="3394"/>
                  <a:pt x="1847" y="3389"/>
                  <a:pt x="1831" y="3389"/>
                </a:cubicBezTo>
                <a:cubicBezTo>
                  <a:pt x="1789" y="3389"/>
                  <a:pt x="1751" y="3424"/>
                  <a:pt x="1742" y="3466"/>
                </a:cubicBezTo>
                <a:cubicBezTo>
                  <a:pt x="1638" y="3791"/>
                  <a:pt x="1707" y="4290"/>
                  <a:pt x="1464" y="4511"/>
                </a:cubicBezTo>
                <a:cubicBezTo>
                  <a:pt x="1406" y="4557"/>
                  <a:pt x="1313" y="4603"/>
                  <a:pt x="1220" y="4627"/>
                </a:cubicBezTo>
                <a:cubicBezTo>
                  <a:pt x="1046" y="4348"/>
                  <a:pt x="895" y="4058"/>
                  <a:pt x="790" y="3744"/>
                </a:cubicBezTo>
                <a:cubicBezTo>
                  <a:pt x="430" y="2583"/>
                  <a:pt x="535" y="1121"/>
                  <a:pt x="1754" y="517"/>
                </a:cubicBezTo>
                <a:cubicBezTo>
                  <a:pt x="1956" y="419"/>
                  <a:pt x="2164" y="375"/>
                  <a:pt x="2371" y="375"/>
                </a:cubicBezTo>
                <a:cubicBezTo>
                  <a:pt x="3409" y="375"/>
                  <a:pt x="4437" y="1480"/>
                  <a:pt x="4796" y="2351"/>
                </a:cubicBezTo>
                <a:cubicBezTo>
                  <a:pt x="4797" y="2355"/>
                  <a:pt x="4799" y="2357"/>
                  <a:pt x="4802" y="2357"/>
                </a:cubicBezTo>
                <a:cubicBezTo>
                  <a:pt x="4883" y="2357"/>
                  <a:pt x="5449" y="1004"/>
                  <a:pt x="5875" y="656"/>
                </a:cubicBezTo>
                <a:cubicBezTo>
                  <a:pt x="6073" y="494"/>
                  <a:pt x="6305" y="378"/>
                  <a:pt x="6595" y="331"/>
                </a:cubicBezTo>
                <a:cubicBezTo>
                  <a:pt x="6687" y="316"/>
                  <a:pt x="6773" y="309"/>
                  <a:pt x="6855" y="309"/>
                </a:cubicBezTo>
                <a:close/>
                <a:moveTo>
                  <a:pt x="3101" y="2676"/>
                </a:moveTo>
                <a:cubicBezTo>
                  <a:pt x="3530" y="3942"/>
                  <a:pt x="3716" y="5323"/>
                  <a:pt x="4203" y="6554"/>
                </a:cubicBezTo>
                <a:cubicBezTo>
                  <a:pt x="4225" y="6610"/>
                  <a:pt x="4266" y="6632"/>
                  <a:pt x="4310" y="6632"/>
                </a:cubicBezTo>
                <a:cubicBezTo>
                  <a:pt x="4384" y="6632"/>
                  <a:pt x="4468" y="6569"/>
                  <a:pt x="4482" y="6496"/>
                </a:cubicBezTo>
                <a:cubicBezTo>
                  <a:pt x="4505" y="6229"/>
                  <a:pt x="4517" y="5938"/>
                  <a:pt x="4540" y="5660"/>
                </a:cubicBezTo>
                <a:cubicBezTo>
                  <a:pt x="4552" y="5451"/>
                  <a:pt x="4494" y="5033"/>
                  <a:pt x="4587" y="4847"/>
                </a:cubicBezTo>
                <a:cubicBezTo>
                  <a:pt x="4683" y="4629"/>
                  <a:pt x="5107" y="4542"/>
                  <a:pt x="5450" y="4542"/>
                </a:cubicBezTo>
                <a:cubicBezTo>
                  <a:pt x="5563" y="4542"/>
                  <a:pt x="5667" y="4551"/>
                  <a:pt x="5747" y="4569"/>
                </a:cubicBezTo>
                <a:cubicBezTo>
                  <a:pt x="5757" y="4571"/>
                  <a:pt x="5767" y="4572"/>
                  <a:pt x="5776" y="4572"/>
                </a:cubicBezTo>
                <a:cubicBezTo>
                  <a:pt x="5821" y="4572"/>
                  <a:pt x="5858" y="4549"/>
                  <a:pt x="5887" y="4511"/>
                </a:cubicBezTo>
                <a:cubicBezTo>
                  <a:pt x="5898" y="4511"/>
                  <a:pt x="5898" y="4499"/>
                  <a:pt x="5898" y="4499"/>
                </a:cubicBezTo>
                <a:cubicBezTo>
                  <a:pt x="6131" y="4046"/>
                  <a:pt x="6177" y="3466"/>
                  <a:pt x="6189" y="2920"/>
                </a:cubicBezTo>
                <a:cubicBezTo>
                  <a:pt x="6235" y="3210"/>
                  <a:pt x="6258" y="3501"/>
                  <a:pt x="6305" y="3733"/>
                </a:cubicBezTo>
                <a:cubicBezTo>
                  <a:pt x="6421" y="4290"/>
                  <a:pt x="6479" y="4894"/>
                  <a:pt x="6641" y="5439"/>
                </a:cubicBezTo>
                <a:cubicBezTo>
                  <a:pt x="6653" y="5486"/>
                  <a:pt x="6685" y="5509"/>
                  <a:pt x="6718" y="5509"/>
                </a:cubicBezTo>
                <a:cubicBezTo>
                  <a:pt x="6752" y="5509"/>
                  <a:pt x="6787" y="5486"/>
                  <a:pt x="6804" y="5439"/>
                </a:cubicBezTo>
                <a:cubicBezTo>
                  <a:pt x="6978" y="5045"/>
                  <a:pt x="6955" y="4104"/>
                  <a:pt x="7303" y="3872"/>
                </a:cubicBezTo>
                <a:cubicBezTo>
                  <a:pt x="7466" y="3768"/>
                  <a:pt x="7733" y="3756"/>
                  <a:pt x="8000" y="3756"/>
                </a:cubicBezTo>
                <a:cubicBezTo>
                  <a:pt x="7814" y="4615"/>
                  <a:pt x="7396" y="5404"/>
                  <a:pt x="6908" y="6113"/>
                </a:cubicBezTo>
                <a:cubicBezTo>
                  <a:pt x="6386" y="6844"/>
                  <a:pt x="5678" y="7471"/>
                  <a:pt x="5167" y="8202"/>
                </a:cubicBezTo>
                <a:cubicBezTo>
                  <a:pt x="4436" y="7575"/>
                  <a:pt x="3716" y="6948"/>
                  <a:pt x="2950" y="6356"/>
                </a:cubicBezTo>
                <a:cubicBezTo>
                  <a:pt x="2369" y="5892"/>
                  <a:pt x="1777" y="5393"/>
                  <a:pt x="1348" y="4801"/>
                </a:cubicBezTo>
                <a:cubicBezTo>
                  <a:pt x="1429" y="4789"/>
                  <a:pt x="1499" y="4754"/>
                  <a:pt x="1568" y="4708"/>
                </a:cubicBezTo>
                <a:cubicBezTo>
                  <a:pt x="1870" y="4476"/>
                  <a:pt x="1754" y="4000"/>
                  <a:pt x="1858" y="3651"/>
                </a:cubicBezTo>
                <a:lnTo>
                  <a:pt x="1858" y="3651"/>
                </a:lnTo>
                <a:cubicBezTo>
                  <a:pt x="2207" y="4046"/>
                  <a:pt x="2450" y="4511"/>
                  <a:pt x="2741" y="4963"/>
                </a:cubicBezTo>
                <a:cubicBezTo>
                  <a:pt x="2764" y="4998"/>
                  <a:pt x="2810" y="5021"/>
                  <a:pt x="2857" y="5021"/>
                </a:cubicBezTo>
                <a:cubicBezTo>
                  <a:pt x="2865" y="5024"/>
                  <a:pt x="2875" y="5026"/>
                  <a:pt x="2884" y="5026"/>
                </a:cubicBezTo>
                <a:cubicBezTo>
                  <a:pt x="2916" y="5026"/>
                  <a:pt x="2950" y="5010"/>
                  <a:pt x="2950" y="4975"/>
                </a:cubicBezTo>
                <a:cubicBezTo>
                  <a:pt x="2984" y="4940"/>
                  <a:pt x="2996" y="4905"/>
                  <a:pt x="2984" y="4859"/>
                </a:cubicBezTo>
                <a:cubicBezTo>
                  <a:pt x="3101" y="4151"/>
                  <a:pt x="3031" y="3408"/>
                  <a:pt x="3101" y="2676"/>
                </a:cubicBezTo>
                <a:close/>
                <a:moveTo>
                  <a:pt x="2364" y="0"/>
                </a:moveTo>
                <a:cubicBezTo>
                  <a:pt x="1325" y="0"/>
                  <a:pt x="472" y="919"/>
                  <a:pt x="268" y="1898"/>
                </a:cubicBezTo>
                <a:cubicBezTo>
                  <a:pt x="59" y="2955"/>
                  <a:pt x="303" y="3872"/>
                  <a:pt x="814" y="4685"/>
                </a:cubicBezTo>
                <a:cubicBezTo>
                  <a:pt x="535" y="4731"/>
                  <a:pt x="256" y="4743"/>
                  <a:pt x="82" y="4789"/>
                </a:cubicBezTo>
                <a:cubicBezTo>
                  <a:pt x="1" y="4801"/>
                  <a:pt x="24" y="4917"/>
                  <a:pt x="94" y="4917"/>
                </a:cubicBezTo>
                <a:cubicBezTo>
                  <a:pt x="148" y="4926"/>
                  <a:pt x="202" y="4930"/>
                  <a:pt x="256" y="4930"/>
                </a:cubicBezTo>
                <a:cubicBezTo>
                  <a:pt x="477" y="4930"/>
                  <a:pt x="692" y="4866"/>
                  <a:pt x="906" y="4847"/>
                </a:cubicBezTo>
                <a:cubicBezTo>
                  <a:pt x="1893" y="6322"/>
                  <a:pt x="5028" y="8609"/>
                  <a:pt x="5063" y="8620"/>
                </a:cubicBezTo>
                <a:cubicBezTo>
                  <a:pt x="5066" y="8622"/>
                  <a:pt x="5071" y="8623"/>
                  <a:pt x="5076" y="8623"/>
                </a:cubicBezTo>
                <a:cubicBezTo>
                  <a:pt x="5258" y="8623"/>
                  <a:pt x="6222" y="7469"/>
                  <a:pt x="6583" y="6995"/>
                </a:cubicBezTo>
                <a:cubicBezTo>
                  <a:pt x="6990" y="6438"/>
                  <a:pt x="7384" y="5857"/>
                  <a:pt x="7675" y="5242"/>
                </a:cubicBezTo>
                <a:cubicBezTo>
                  <a:pt x="7884" y="4778"/>
                  <a:pt x="8093" y="4278"/>
                  <a:pt x="8243" y="3791"/>
                </a:cubicBezTo>
                <a:cubicBezTo>
                  <a:pt x="8383" y="3791"/>
                  <a:pt x="8534" y="3802"/>
                  <a:pt x="8650" y="3802"/>
                </a:cubicBezTo>
                <a:cubicBezTo>
                  <a:pt x="9033" y="3791"/>
                  <a:pt x="9404" y="3756"/>
                  <a:pt x="9788" y="3698"/>
                </a:cubicBezTo>
                <a:cubicBezTo>
                  <a:pt x="9977" y="3653"/>
                  <a:pt x="9910" y="3406"/>
                  <a:pt x="9751" y="3406"/>
                </a:cubicBezTo>
                <a:cubicBezTo>
                  <a:pt x="9744" y="3406"/>
                  <a:pt x="9737" y="3407"/>
                  <a:pt x="9729" y="3408"/>
                </a:cubicBezTo>
                <a:cubicBezTo>
                  <a:pt x="9265" y="3477"/>
                  <a:pt x="8789" y="3501"/>
                  <a:pt x="8325" y="3524"/>
                </a:cubicBezTo>
                <a:cubicBezTo>
                  <a:pt x="8499" y="2816"/>
                  <a:pt x="8557" y="2084"/>
                  <a:pt x="8325" y="1364"/>
                </a:cubicBezTo>
                <a:cubicBezTo>
                  <a:pt x="8103" y="629"/>
                  <a:pt x="7654" y="33"/>
                  <a:pt x="6901" y="33"/>
                </a:cubicBezTo>
                <a:cubicBezTo>
                  <a:pt x="6787" y="33"/>
                  <a:pt x="6666" y="47"/>
                  <a:pt x="6537" y="76"/>
                </a:cubicBezTo>
                <a:cubicBezTo>
                  <a:pt x="5678" y="262"/>
                  <a:pt x="5097" y="1121"/>
                  <a:pt x="4796" y="1898"/>
                </a:cubicBezTo>
                <a:cubicBezTo>
                  <a:pt x="4470" y="1028"/>
                  <a:pt x="3495" y="145"/>
                  <a:pt x="2613" y="18"/>
                </a:cubicBezTo>
                <a:cubicBezTo>
                  <a:pt x="2529" y="6"/>
                  <a:pt x="2446" y="0"/>
                  <a:pt x="23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0" name="Google Shape;1080;p20"/>
          <p:cNvGrpSpPr/>
          <p:nvPr/>
        </p:nvGrpSpPr>
        <p:grpSpPr>
          <a:xfrm rot="-6261324">
            <a:off x="1228297" y="434228"/>
            <a:ext cx="358602" cy="1165471"/>
            <a:chOff x="954700" y="3672025"/>
            <a:chExt cx="106825" cy="360200"/>
          </a:xfrm>
        </p:grpSpPr>
        <p:sp>
          <p:nvSpPr>
            <p:cNvPr id="1081" name="Google Shape;1081;p20"/>
            <p:cNvSpPr/>
            <p:nvPr/>
          </p:nvSpPr>
          <p:spPr>
            <a:xfrm>
              <a:off x="954700" y="3672025"/>
              <a:ext cx="106825" cy="360200"/>
            </a:xfrm>
            <a:custGeom>
              <a:rect b="b" l="l" r="r" t="t"/>
              <a:pathLst>
                <a:path extrusionOk="0" h="14408" w="4273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0"/>
            <p:cNvSpPr/>
            <p:nvPr/>
          </p:nvSpPr>
          <p:spPr>
            <a:xfrm>
              <a:off x="1014200" y="3903325"/>
              <a:ext cx="13375" cy="6700"/>
            </a:xfrm>
            <a:custGeom>
              <a:rect b="b" l="l" r="r" t="t"/>
              <a:pathLst>
                <a:path extrusionOk="0" h="268" w="535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0"/>
            <p:cNvSpPr/>
            <p:nvPr/>
          </p:nvSpPr>
          <p:spPr>
            <a:xfrm>
              <a:off x="1013025" y="3887075"/>
              <a:ext cx="12800" cy="7575"/>
            </a:xfrm>
            <a:custGeom>
              <a:rect b="b" l="l" r="r" t="t"/>
              <a:pathLst>
                <a:path extrusionOk="0" h="303" w="512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0"/>
            <p:cNvSpPr/>
            <p:nvPr/>
          </p:nvSpPr>
          <p:spPr>
            <a:xfrm>
              <a:off x="1017675" y="39164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0"/>
            <p:cNvSpPr/>
            <p:nvPr/>
          </p:nvSpPr>
          <p:spPr>
            <a:xfrm>
              <a:off x="1019125" y="3938150"/>
              <a:ext cx="5825" cy="4375"/>
            </a:xfrm>
            <a:custGeom>
              <a:rect b="b" l="l" r="r" t="t"/>
              <a:pathLst>
                <a:path extrusionOk="0" h="175" w="233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0"/>
            <p:cNvSpPr/>
            <p:nvPr/>
          </p:nvSpPr>
          <p:spPr>
            <a:xfrm>
              <a:off x="1012150" y="3814800"/>
              <a:ext cx="17150" cy="6700"/>
            </a:xfrm>
            <a:custGeom>
              <a:rect b="b" l="l" r="r" t="t"/>
              <a:pathLst>
                <a:path extrusionOk="0" h="268" w="686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0"/>
            <p:cNvSpPr/>
            <p:nvPr/>
          </p:nvSpPr>
          <p:spPr>
            <a:xfrm>
              <a:off x="1014475" y="3828750"/>
              <a:ext cx="11650" cy="4650"/>
            </a:xfrm>
            <a:custGeom>
              <a:rect b="b" l="l" r="r" t="t"/>
              <a:pathLst>
                <a:path extrusionOk="0" h="186" w="466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0"/>
            <p:cNvSpPr/>
            <p:nvPr/>
          </p:nvSpPr>
          <p:spPr>
            <a:xfrm>
              <a:off x="1015650" y="3840650"/>
              <a:ext cx="10175" cy="5825"/>
            </a:xfrm>
            <a:custGeom>
              <a:rect b="b" l="l" r="r" t="t"/>
              <a:pathLst>
                <a:path extrusionOk="0" h="233" w="407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0"/>
            <p:cNvSpPr/>
            <p:nvPr/>
          </p:nvSpPr>
          <p:spPr>
            <a:xfrm>
              <a:off x="1015350" y="3854850"/>
              <a:ext cx="9025" cy="6425"/>
            </a:xfrm>
            <a:custGeom>
              <a:rect b="b" l="l" r="r" t="t"/>
              <a:pathLst>
                <a:path extrusionOk="0" h="257" w="361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0" name="Google Shape;1090;p20"/>
          <p:cNvGrpSpPr/>
          <p:nvPr/>
        </p:nvGrpSpPr>
        <p:grpSpPr>
          <a:xfrm rot="-2161832">
            <a:off x="219781" y="57677"/>
            <a:ext cx="546806" cy="912618"/>
            <a:chOff x="1980950" y="3649100"/>
            <a:chExt cx="146600" cy="244675"/>
          </a:xfrm>
        </p:grpSpPr>
        <p:sp>
          <p:nvSpPr>
            <p:cNvPr id="1091" name="Google Shape;1091;p20"/>
            <p:cNvSpPr/>
            <p:nvPr/>
          </p:nvSpPr>
          <p:spPr>
            <a:xfrm>
              <a:off x="1980950" y="3649100"/>
              <a:ext cx="146600" cy="244675"/>
            </a:xfrm>
            <a:custGeom>
              <a:rect b="b" l="l" r="r" t="t"/>
              <a:pathLst>
                <a:path extrusionOk="0" h="9787" w="5864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20"/>
            <p:cNvSpPr/>
            <p:nvPr/>
          </p:nvSpPr>
          <p:spPr>
            <a:xfrm>
              <a:off x="2056125" y="3778250"/>
              <a:ext cx="11350" cy="9025"/>
            </a:xfrm>
            <a:custGeom>
              <a:rect b="b" l="l" r="r" t="t"/>
              <a:pathLst>
                <a:path extrusionOk="0" h="361" w="454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20"/>
            <p:cNvSpPr/>
            <p:nvPr/>
          </p:nvSpPr>
          <p:spPr>
            <a:xfrm>
              <a:off x="2060175" y="3793625"/>
              <a:ext cx="10475" cy="6700"/>
            </a:xfrm>
            <a:custGeom>
              <a:rect b="b" l="l" r="r" t="t"/>
              <a:pathLst>
                <a:path extrusionOk="0" h="268" w="419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20"/>
            <p:cNvSpPr/>
            <p:nvPr/>
          </p:nvSpPr>
          <p:spPr>
            <a:xfrm>
              <a:off x="2057275" y="3744000"/>
              <a:ext cx="9325" cy="9600"/>
            </a:xfrm>
            <a:custGeom>
              <a:rect b="b" l="l" r="r" t="t"/>
              <a:pathLst>
                <a:path extrusionOk="0" h="384" w="373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20"/>
            <p:cNvSpPr/>
            <p:nvPr/>
          </p:nvSpPr>
          <p:spPr>
            <a:xfrm>
              <a:off x="2056125" y="3717575"/>
              <a:ext cx="11625" cy="5825"/>
            </a:xfrm>
            <a:custGeom>
              <a:rect b="b" l="l" r="r" t="t"/>
              <a:pathLst>
                <a:path extrusionOk="0" h="233" w="465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20"/>
            <p:cNvSpPr/>
            <p:nvPr/>
          </p:nvSpPr>
          <p:spPr>
            <a:xfrm>
              <a:off x="2056125" y="3703075"/>
              <a:ext cx="9025" cy="5825"/>
            </a:xfrm>
            <a:custGeom>
              <a:rect b="b" l="l" r="r" t="t"/>
              <a:pathLst>
                <a:path extrusionOk="0" h="233" w="361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20"/>
            <p:cNvSpPr/>
            <p:nvPr/>
          </p:nvSpPr>
          <p:spPr>
            <a:xfrm>
              <a:off x="2057275" y="37321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20"/>
            <p:cNvSpPr/>
            <p:nvPr/>
          </p:nvSpPr>
          <p:spPr>
            <a:xfrm>
              <a:off x="2060775" y="3804075"/>
              <a:ext cx="7550" cy="6125"/>
            </a:xfrm>
            <a:custGeom>
              <a:rect b="b" l="l" r="r" t="t"/>
              <a:pathLst>
                <a:path extrusionOk="0" h="245" w="302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20"/>
            <p:cNvSpPr/>
            <p:nvPr/>
          </p:nvSpPr>
          <p:spPr>
            <a:xfrm>
              <a:off x="2058150" y="3762575"/>
              <a:ext cx="5550" cy="6700"/>
            </a:xfrm>
            <a:custGeom>
              <a:rect b="b" l="l" r="r" t="t"/>
              <a:pathLst>
                <a:path extrusionOk="0" h="268" w="222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20"/>
            <p:cNvSpPr/>
            <p:nvPr/>
          </p:nvSpPr>
          <p:spPr>
            <a:xfrm>
              <a:off x="2065125" y="3819450"/>
              <a:ext cx="6100" cy="5250"/>
            </a:xfrm>
            <a:custGeom>
              <a:rect b="b" l="l" r="r" t="t"/>
              <a:pathLst>
                <a:path extrusionOk="0" h="210" w="244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20"/>
            <p:cNvSpPr/>
            <p:nvPr/>
          </p:nvSpPr>
          <p:spPr>
            <a:xfrm>
              <a:off x="1996325" y="3833375"/>
              <a:ext cx="112650" cy="40675"/>
            </a:xfrm>
            <a:custGeom>
              <a:rect b="b" l="l" r="r" t="t"/>
              <a:pathLst>
                <a:path extrusionOk="0" h="1627" w="4506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2" name="Google Shape;1102;p20"/>
          <p:cNvGrpSpPr/>
          <p:nvPr/>
        </p:nvGrpSpPr>
        <p:grpSpPr>
          <a:xfrm rot="-2700000">
            <a:off x="8525949" y="3948162"/>
            <a:ext cx="388232" cy="608020"/>
            <a:chOff x="683900" y="3612800"/>
            <a:chExt cx="105100" cy="164600"/>
          </a:xfrm>
        </p:grpSpPr>
        <p:sp>
          <p:nvSpPr>
            <p:cNvPr id="1103" name="Google Shape;1103;p20"/>
            <p:cNvSpPr/>
            <p:nvPr/>
          </p:nvSpPr>
          <p:spPr>
            <a:xfrm>
              <a:off x="683900" y="3612800"/>
              <a:ext cx="105100" cy="164600"/>
            </a:xfrm>
            <a:custGeom>
              <a:rect b="b" l="l" r="r" t="t"/>
              <a:pathLst>
                <a:path extrusionOk="0" h="6584" w="4204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20"/>
            <p:cNvSpPr/>
            <p:nvPr/>
          </p:nvSpPr>
          <p:spPr>
            <a:xfrm>
              <a:off x="717875" y="3678100"/>
              <a:ext cx="53700" cy="69400"/>
            </a:xfrm>
            <a:custGeom>
              <a:rect b="b" l="l" r="r" t="t"/>
              <a:pathLst>
                <a:path extrusionOk="0" h="2776" w="2148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5" name="Google Shape;1105;p20"/>
          <p:cNvGrpSpPr/>
          <p:nvPr/>
        </p:nvGrpSpPr>
        <p:grpSpPr>
          <a:xfrm rot="3303917">
            <a:off x="7811565" y="4352123"/>
            <a:ext cx="360250" cy="1149365"/>
            <a:chOff x="616875" y="3027700"/>
            <a:chExt cx="97525" cy="311150"/>
          </a:xfrm>
        </p:grpSpPr>
        <p:sp>
          <p:nvSpPr>
            <p:cNvPr id="1106" name="Google Shape;1106;p20"/>
            <p:cNvSpPr/>
            <p:nvPr/>
          </p:nvSpPr>
          <p:spPr>
            <a:xfrm>
              <a:off x="616875" y="3027700"/>
              <a:ext cx="97525" cy="311150"/>
            </a:xfrm>
            <a:custGeom>
              <a:rect b="b" l="l" r="r" t="t"/>
              <a:pathLst>
                <a:path extrusionOk="0" h="12446" w="3901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20"/>
            <p:cNvSpPr/>
            <p:nvPr/>
          </p:nvSpPr>
          <p:spPr>
            <a:xfrm>
              <a:off x="641250" y="3121750"/>
              <a:ext cx="49075" cy="179100"/>
            </a:xfrm>
            <a:custGeom>
              <a:rect b="b" l="l" r="r" t="t"/>
              <a:pathLst>
                <a:path extrusionOk="0" h="7164" w="1963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20"/>
            <p:cNvSpPr/>
            <p:nvPr/>
          </p:nvSpPr>
          <p:spPr>
            <a:xfrm>
              <a:off x="657775" y="3180375"/>
              <a:ext cx="18900" cy="38050"/>
            </a:xfrm>
            <a:custGeom>
              <a:rect b="b" l="l" r="r" t="t"/>
              <a:pathLst>
                <a:path extrusionOk="0" h="1522" w="756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20"/>
            <p:cNvSpPr/>
            <p:nvPr/>
          </p:nvSpPr>
          <p:spPr>
            <a:xfrm>
              <a:off x="657500" y="3233775"/>
              <a:ext cx="14825" cy="11625"/>
            </a:xfrm>
            <a:custGeom>
              <a:rect b="b" l="l" r="r" t="t"/>
              <a:pathLst>
                <a:path extrusionOk="0" h="465" w="593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20"/>
            <p:cNvSpPr/>
            <p:nvPr/>
          </p:nvSpPr>
          <p:spPr>
            <a:xfrm>
              <a:off x="655750" y="3160350"/>
              <a:ext cx="14550" cy="9300"/>
            </a:xfrm>
            <a:custGeom>
              <a:rect b="b" l="l" r="r" t="t"/>
              <a:pathLst>
                <a:path extrusionOk="0" h="372" w="582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1" name="Google Shape;1111;p20"/>
          <p:cNvSpPr/>
          <p:nvPr/>
        </p:nvSpPr>
        <p:spPr>
          <a:xfrm rot="2153135">
            <a:off x="8561175" y="4655913"/>
            <a:ext cx="526615" cy="541771"/>
          </a:xfrm>
          <a:custGeom>
            <a:rect b="b" l="l" r="r" t="t"/>
            <a:pathLst>
              <a:path extrusionOk="0" h="4969" w="4830">
                <a:moveTo>
                  <a:pt x="2404" y="4922"/>
                </a:moveTo>
                <a:lnTo>
                  <a:pt x="1974" y="4922"/>
                </a:lnTo>
                <a:cubicBezTo>
                  <a:pt x="1719" y="4922"/>
                  <a:pt x="1510" y="4864"/>
                  <a:pt x="1289" y="4760"/>
                </a:cubicBezTo>
                <a:cubicBezTo>
                  <a:pt x="1243" y="4725"/>
                  <a:pt x="1196" y="4713"/>
                  <a:pt x="1161" y="4690"/>
                </a:cubicBezTo>
                <a:cubicBezTo>
                  <a:pt x="720" y="4470"/>
                  <a:pt x="720" y="4470"/>
                  <a:pt x="418" y="4098"/>
                </a:cubicBezTo>
                <a:cubicBezTo>
                  <a:pt x="326" y="3994"/>
                  <a:pt x="268" y="3878"/>
                  <a:pt x="244" y="3738"/>
                </a:cubicBezTo>
                <a:cubicBezTo>
                  <a:pt x="209" y="3611"/>
                  <a:pt x="175" y="3471"/>
                  <a:pt x="151" y="3320"/>
                </a:cubicBezTo>
                <a:cubicBezTo>
                  <a:pt x="140" y="3193"/>
                  <a:pt x="128" y="3065"/>
                  <a:pt x="82" y="2926"/>
                </a:cubicBezTo>
                <a:cubicBezTo>
                  <a:pt x="70" y="2891"/>
                  <a:pt x="82" y="2833"/>
                  <a:pt x="82" y="2786"/>
                </a:cubicBezTo>
                <a:cubicBezTo>
                  <a:pt x="82" y="2728"/>
                  <a:pt x="93" y="2659"/>
                  <a:pt x="82" y="2601"/>
                </a:cubicBezTo>
                <a:cubicBezTo>
                  <a:pt x="12" y="2415"/>
                  <a:pt x="1" y="2252"/>
                  <a:pt x="128" y="2078"/>
                </a:cubicBezTo>
                <a:cubicBezTo>
                  <a:pt x="151" y="2032"/>
                  <a:pt x="140" y="1962"/>
                  <a:pt x="140" y="1904"/>
                </a:cubicBezTo>
                <a:cubicBezTo>
                  <a:pt x="128" y="1753"/>
                  <a:pt x="186" y="1625"/>
                  <a:pt x="256" y="1498"/>
                </a:cubicBezTo>
                <a:cubicBezTo>
                  <a:pt x="407" y="1231"/>
                  <a:pt x="558" y="999"/>
                  <a:pt x="825" y="813"/>
                </a:cubicBezTo>
                <a:cubicBezTo>
                  <a:pt x="1011" y="685"/>
                  <a:pt x="1173" y="523"/>
                  <a:pt x="1336" y="372"/>
                </a:cubicBezTo>
                <a:cubicBezTo>
                  <a:pt x="1428" y="279"/>
                  <a:pt x="1568" y="197"/>
                  <a:pt x="1707" y="174"/>
                </a:cubicBezTo>
                <a:cubicBezTo>
                  <a:pt x="1916" y="128"/>
                  <a:pt x="2113" y="116"/>
                  <a:pt x="2299" y="12"/>
                </a:cubicBezTo>
                <a:cubicBezTo>
                  <a:pt x="2694" y="12"/>
                  <a:pt x="3077" y="0"/>
                  <a:pt x="3460" y="12"/>
                </a:cubicBezTo>
                <a:cubicBezTo>
                  <a:pt x="3553" y="12"/>
                  <a:pt x="3657" y="81"/>
                  <a:pt x="3727" y="139"/>
                </a:cubicBezTo>
                <a:cubicBezTo>
                  <a:pt x="4017" y="395"/>
                  <a:pt x="4261" y="685"/>
                  <a:pt x="4482" y="987"/>
                </a:cubicBezTo>
                <a:cubicBezTo>
                  <a:pt x="4551" y="1091"/>
                  <a:pt x="4598" y="1231"/>
                  <a:pt x="4644" y="1347"/>
                </a:cubicBezTo>
                <a:cubicBezTo>
                  <a:pt x="4784" y="1741"/>
                  <a:pt x="4830" y="2148"/>
                  <a:pt x="4737" y="2554"/>
                </a:cubicBezTo>
                <a:cubicBezTo>
                  <a:pt x="4725" y="2612"/>
                  <a:pt x="4714" y="2670"/>
                  <a:pt x="4725" y="2728"/>
                </a:cubicBezTo>
                <a:cubicBezTo>
                  <a:pt x="4772" y="3065"/>
                  <a:pt x="4644" y="3367"/>
                  <a:pt x="4563" y="3680"/>
                </a:cubicBezTo>
                <a:cubicBezTo>
                  <a:pt x="4551" y="3761"/>
                  <a:pt x="4505" y="3843"/>
                  <a:pt x="4470" y="3901"/>
                </a:cubicBezTo>
                <a:cubicBezTo>
                  <a:pt x="4354" y="4063"/>
                  <a:pt x="4238" y="4226"/>
                  <a:pt x="4099" y="4354"/>
                </a:cubicBezTo>
                <a:cubicBezTo>
                  <a:pt x="4006" y="4458"/>
                  <a:pt x="3890" y="4539"/>
                  <a:pt x="3774" y="4609"/>
                </a:cubicBezTo>
                <a:cubicBezTo>
                  <a:pt x="3611" y="4702"/>
                  <a:pt x="3437" y="4760"/>
                  <a:pt x="3263" y="4830"/>
                </a:cubicBezTo>
                <a:cubicBezTo>
                  <a:pt x="2938" y="4969"/>
                  <a:pt x="2647" y="4911"/>
                  <a:pt x="2404" y="4922"/>
                </a:cubicBezTo>
                <a:close/>
                <a:moveTo>
                  <a:pt x="4366" y="1602"/>
                </a:moveTo>
                <a:cubicBezTo>
                  <a:pt x="4296" y="1416"/>
                  <a:pt x="4261" y="1277"/>
                  <a:pt x="4191" y="1161"/>
                </a:cubicBezTo>
                <a:cubicBezTo>
                  <a:pt x="4006" y="871"/>
                  <a:pt x="3785" y="627"/>
                  <a:pt x="3541" y="395"/>
                </a:cubicBezTo>
                <a:cubicBezTo>
                  <a:pt x="3460" y="337"/>
                  <a:pt x="3390" y="290"/>
                  <a:pt x="3286" y="290"/>
                </a:cubicBezTo>
                <a:cubicBezTo>
                  <a:pt x="2880" y="302"/>
                  <a:pt x="2473" y="244"/>
                  <a:pt x="2067" y="360"/>
                </a:cubicBezTo>
                <a:cubicBezTo>
                  <a:pt x="1800" y="441"/>
                  <a:pt x="1533" y="499"/>
                  <a:pt x="1301" y="685"/>
                </a:cubicBezTo>
                <a:cubicBezTo>
                  <a:pt x="1115" y="824"/>
                  <a:pt x="952" y="999"/>
                  <a:pt x="790" y="1161"/>
                </a:cubicBezTo>
                <a:cubicBezTo>
                  <a:pt x="662" y="1312"/>
                  <a:pt x="581" y="1486"/>
                  <a:pt x="488" y="1660"/>
                </a:cubicBezTo>
                <a:cubicBezTo>
                  <a:pt x="418" y="1800"/>
                  <a:pt x="384" y="1962"/>
                  <a:pt x="477" y="2136"/>
                </a:cubicBezTo>
                <a:cubicBezTo>
                  <a:pt x="651" y="2078"/>
                  <a:pt x="813" y="2032"/>
                  <a:pt x="952" y="1927"/>
                </a:cubicBezTo>
                <a:cubicBezTo>
                  <a:pt x="1080" y="1846"/>
                  <a:pt x="1219" y="1788"/>
                  <a:pt x="1370" y="1765"/>
                </a:cubicBezTo>
                <a:cubicBezTo>
                  <a:pt x="1707" y="1753"/>
                  <a:pt x="2044" y="1660"/>
                  <a:pt x="2380" y="1683"/>
                </a:cubicBezTo>
                <a:cubicBezTo>
                  <a:pt x="2404" y="1683"/>
                  <a:pt x="2427" y="1683"/>
                  <a:pt x="2462" y="1672"/>
                </a:cubicBezTo>
                <a:cubicBezTo>
                  <a:pt x="2682" y="1579"/>
                  <a:pt x="2903" y="1591"/>
                  <a:pt x="3135" y="1591"/>
                </a:cubicBezTo>
                <a:lnTo>
                  <a:pt x="4041" y="1591"/>
                </a:lnTo>
                <a:cubicBezTo>
                  <a:pt x="4145" y="1614"/>
                  <a:pt x="4238" y="1614"/>
                  <a:pt x="4366" y="1602"/>
                </a:cubicBezTo>
                <a:close/>
                <a:moveTo>
                  <a:pt x="4377" y="2566"/>
                </a:moveTo>
                <a:lnTo>
                  <a:pt x="3286" y="2566"/>
                </a:lnTo>
                <a:cubicBezTo>
                  <a:pt x="3274" y="2566"/>
                  <a:pt x="3251" y="2566"/>
                  <a:pt x="3228" y="2589"/>
                </a:cubicBezTo>
                <a:cubicBezTo>
                  <a:pt x="3054" y="2670"/>
                  <a:pt x="2868" y="2647"/>
                  <a:pt x="2694" y="2659"/>
                </a:cubicBezTo>
                <a:cubicBezTo>
                  <a:pt x="2613" y="2659"/>
                  <a:pt x="2520" y="2647"/>
                  <a:pt x="2450" y="2670"/>
                </a:cubicBezTo>
                <a:cubicBezTo>
                  <a:pt x="2218" y="2763"/>
                  <a:pt x="1974" y="2728"/>
                  <a:pt x="1719" y="2728"/>
                </a:cubicBezTo>
                <a:cubicBezTo>
                  <a:pt x="1637" y="2728"/>
                  <a:pt x="1533" y="2728"/>
                  <a:pt x="1452" y="2763"/>
                </a:cubicBezTo>
                <a:cubicBezTo>
                  <a:pt x="1312" y="2798"/>
                  <a:pt x="1185" y="2821"/>
                  <a:pt x="1057" y="2821"/>
                </a:cubicBezTo>
                <a:cubicBezTo>
                  <a:pt x="906" y="2821"/>
                  <a:pt x="755" y="2844"/>
                  <a:pt x="604" y="2937"/>
                </a:cubicBezTo>
                <a:cubicBezTo>
                  <a:pt x="662" y="3019"/>
                  <a:pt x="697" y="3123"/>
                  <a:pt x="755" y="3181"/>
                </a:cubicBezTo>
                <a:cubicBezTo>
                  <a:pt x="1045" y="3494"/>
                  <a:pt x="1312" y="3820"/>
                  <a:pt x="1719" y="4005"/>
                </a:cubicBezTo>
                <a:cubicBezTo>
                  <a:pt x="1765" y="4017"/>
                  <a:pt x="1800" y="4052"/>
                  <a:pt x="1835" y="4052"/>
                </a:cubicBezTo>
                <a:cubicBezTo>
                  <a:pt x="2090" y="4040"/>
                  <a:pt x="2346" y="4075"/>
                  <a:pt x="2589" y="4005"/>
                </a:cubicBezTo>
                <a:cubicBezTo>
                  <a:pt x="2787" y="3947"/>
                  <a:pt x="2961" y="3866"/>
                  <a:pt x="3135" y="3808"/>
                </a:cubicBezTo>
                <a:cubicBezTo>
                  <a:pt x="3402" y="3727"/>
                  <a:pt x="3634" y="3587"/>
                  <a:pt x="3855" y="3413"/>
                </a:cubicBezTo>
                <a:cubicBezTo>
                  <a:pt x="3913" y="3367"/>
                  <a:pt x="3971" y="3297"/>
                  <a:pt x="4029" y="3239"/>
                </a:cubicBezTo>
                <a:cubicBezTo>
                  <a:pt x="4157" y="3053"/>
                  <a:pt x="4250" y="2833"/>
                  <a:pt x="4377" y="2566"/>
                </a:cubicBezTo>
                <a:close/>
                <a:moveTo>
                  <a:pt x="523" y="2624"/>
                </a:moveTo>
                <a:lnTo>
                  <a:pt x="651" y="2624"/>
                </a:lnTo>
                <a:cubicBezTo>
                  <a:pt x="813" y="2601"/>
                  <a:pt x="964" y="2589"/>
                  <a:pt x="1127" y="2554"/>
                </a:cubicBezTo>
                <a:cubicBezTo>
                  <a:pt x="1173" y="2543"/>
                  <a:pt x="1231" y="2554"/>
                  <a:pt x="1278" y="2531"/>
                </a:cubicBezTo>
                <a:cubicBezTo>
                  <a:pt x="1428" y="2450"/>
                  <a:pt x="1591" y="2473"/>
                  <a:pt x="1754" y="2450"/>
                </a:cubicBezTo>
                <a:cubicBezTo>
                  <a:pt x="1893" y="2450"/>
                  <a:pt x="2044" y="2484"/>
                  <a:pt x="2171" y="2438"/>
                </a:cubicBezTo>
                <a:cubicBezTo>
                  <a:pt x="2357" y="2380"/>
                  <a:pt x="2555" y="2392"/>
                  <a:pt x="2752" y="2380"/>
                </a:cubicBezTo>
                <a:cubicBezTo>
                  <a:pt x="2845" y="2380"/>
                  <a:pt x="2938" y="2380"/>
                  <a:pt x="3019" y="2334"/>
                </a:cubicBezTo>
                <a:cubicBezTo>
                  <a:pt x="3135" y="2276"/>
                  <a:pt x="3251" y="2276"/>
                  <a:pt x="3379" y="2276"/>
                </a:cubicBezTo>
                <a:lnTo>
                  <a:pt x="4087" y="2276"/>
                </a:lnTo>
                <a:lnTo>
                  <a:pt x="4250" y="2276"/>
                </a:lnTo>
                <a:cubicBezTo>
                  <a:pt x="4308" y="2264"/>
                  <a:pt x="4366" y="2299"/>
                  <a:pt x="4412" y="2217"/>
                </a:cubicBezTo>
                <a:cubicBezTo>
                  <a:pt x="4412" y="2194"/>
                  <a:pt x="4389" y="2159"/>
                  <a:pt x="4389" y="2136"/>
                </a:cubicBezTo>
                <a:cubicBezTo>
                  <a:pt x="4354" y="1950"/>
                  <a:pt x="4238" y="1869"/>
                  <a:pt x="4029" y="1892"/>
                </a:cubicBezTo>
                <a:cubicBezTo>
                  <a:pt x="3657" y="1904"/>
                  <a:pt x="3274" y="1892"/>
                  <a:pt x="2903" y="1892"/>
                </a:cubicBezTo>
                <a:cubicBezTo>
                  <a:pt x="2810" y="1892"/>
                  <a:pt x="2729" y="1892"/>
                  <a:pt x="2647" y="1916"/>
                </a:cubicBezTo>
                <a:cubicBezTo>
                  <a:pt x="2508" y="1974"/>
                  <a:pt x="2346" y="1974"/>
                  <a:pt x="2206" y="1962"/>
                </a:cubicBezTo>
                <a:cubicBezTo>
                  <a:pt x="2044" y="1962"/>
                  <a:pt x="1881" y="1962"/>
                  <a:pt x="1719" y="2020"/>
                </a:cubicBezTo>
                <a:cubicBezTo>
                  <a:pt x="1684" y="2032"/>
                  <a:pt x="1626" y="2043"/>
                  <a:pt x="1579" y="2043"/>
                </a:cubicBezTo>
                <a:cubicBezTo>
                  <a:pt x="1347" y="2043"/>
                  <a:pt x="1138" y="2136"/>
                  <a:pt x="941" y="2217"/>
                </a:cubicBezTo>
                <a:cubicBezTo>
                  <a:pt x="778" y="2276"/>
                  <a:pt x="616" y="2368"/>
                  <a:pt x="465" y="2438"/>
                </a:cubicBezTo>
                <a:cubicBezTo>
                  <a:pt x="465" y="2496"/>
                  <a:pt x="488" y="2554"/>
                  <a:pt x="523" y="2624"/>
                </a:cubicBezTo>
                <a:close/>
                <a:moveTo>
                  <a:pt x="430" y="3320"/>
                </a:moveTo>
                <a:cubicBezTo>
                  <a:pt x="384" y="3378"/>
                  <a:pt x="430" y="3413"/>
                  <a:pt x="430" y="3436"/>
                </a:cubicBezTo>
                <a:cubicBezTo>
                  <a:pt x="442" y="3483"/>
                  <a:pt x="465" y="3506"/>
                  <a:pt x="477" y="3553"/>
                </a:cubicBezTo>
                <a:cubicBezTo>
                  <a:pt x="488" y="3599"/>
                  <a:pt x="488" y="3645"/>
                  <a:pt x="500" y="3669"/>
                </a:cubicBezTo>
                <a:cubicBezTo>
                  <a:pt x="581" y="3820"/>
                  <a:pt x="651" y="3959"/>
                  <a:pt x="767" y="4087"/>
                </a:cubicBezTo>
                <a:cubicBezTo>
                  <a:pt x="1057" y="4400"/>
                  <a:pt x="1417" y="4528"/>
                  <a:pt x="1800" y="4655"/>
                </a:cubicBezTo>
                <a:lnTo>
                  <a:pt x="2868" y="4655"/>
                </a:lnTo>
                <a:cubicBezTo>
                  <a:pt x="2880" y="4655"/>
                  <a:pt x="2880" y="4655"/>
                  <a:pt x="2903" y="4644"/>
                </a:cubicBezTo>
                <a:cubicBezTo>
                  <a:pt x="3147" y="4539"/>
                  <a:pt x="3390" y="4458"/>
                  <a:pt x="3623" y="4319"/>
                </a:cubicBezTo>
                <a:cubicBezTo>
                  <a:pt x="3948" y="4145"/>
                  <a:pt x="4145" y="3854"/>
                  <a:pt x="4296" y="3483"/>
                </a:cubicBezTo>
                <a:cubicBezTo>
                  <a:pt x="4238" y="3506"/>
                  <a:pt x="4203" y="3506"/>
                  <a:pt x="4191" y="3529"/>
                </a:cubicBezTo>
                <a:cubicBezTo>
                  <a:pt x="4087" y="3611"/>
                  <a:pt x="3982" y="3703"/>
                  <a:pt x="3866" y="3773"/>
                </a:cubicBezTo>
                <a:cubicBezTo>
                  <a:pt x="3715" y="3878"/>
                  <a:pt x="3576" y="3994"/>
                  <a:pt x="3390" y="4052"/>
                </a:cubicBezTo>
                <a:cubicBezTo>
                  <a:pt x="3263" y="4087"/>
                  <a:pt x="3135" y="4145"/>
                  <a:pt x="2984" y="4191"/>
                </a:cubicBezTo>
                <a:cubicBezTo>
                  <a:pt x="2798" y="4261"/>
                  <a:pt x="2613" y="4354"/>
                  <a:pt x="2404" y="4354"/>
                </a:cubicBezTo>
                <a:lnTo>
                  <a:pt x="1823" y="4354"/>
                </a:lnTo>
                <a:cubicBezTo>
                  <a:pt x="1754" y="4354"/>
                  <a:pt x="1684" y="4354"/>
                  <a:pt x="1626" y="4307"/>
                </a:cubicBezTo>
                <a:cubicBezTo>
                  <a:pt x="1370" y="4168"/>
                  <a:pt x="1127" y="4029"/>
                  <a:pt x="929" y="3820"/>
                </a:cubicBezTo>
                <a:cubicBezTo>
                  <a:pt x="778" y="3645"/>
                  <a:pt x="604" y="3483"/>
                  <a:pt x="430" y="3320"/>
                </a:cubicBezTo>
                <a:close/>
              </a:path>
            </a:pathLst>
          </a:custGeom>
          <a:solidFill>
            <a:srgbClr val="0088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1">
    <p:bg>
      <p:bgPr>
        <a:solidFill>
          <a:schemeClr val="accent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3"/>
          <p:cNvGrpSpPr/>
          <p:nvPr/>
        </p:nvGrpSpPr>
        <p:grpSpPr>
          <a:xfrm rot="3553717">
            <a:off x="-190479" y="3898355"/>
            <a:ext cx="1657053" cy="1186673"/>
            <a:chOff x="2656025" y="2684075"/>
            <a:chExt cx="464100" cy="332350"/>
          </a:xfrm>
        </p:grpSpPr>
        <p:sp>
          <p:nvSpPr>
            <p:cNvPr id="114" name="Google Shape;114;p3"/>
            <p:cNvSpPr/>
            <p:nvPr/>
          </p:nvSpPr>
          <p:spPr>
            <a:xfrm>
              <a:off x="2667050" y="2932225"/>
              <a:ext cx="22950" cy="34550"/>
            </a:xfrm>
            <a:custGeom>
              <a:rect b="b" l="l" r="r" t="t"/>
              <a:pathLst>
                <a:path extrusionOk="0" h="1382" w="918">
                  <a:moveTo>
                    <a:pt x="24" y="175"/>
                  </a:moveTo>
                  <a:cubicBezTo>
                    <a:pt x="128" y="581"/>
                    <a:pt x="233" y="987"/>
                    <a:pt x="337" y="1382"/>
                  </a:cubicBezTo>
                  <a:cubicBezTo>
                    <a:pt x="523" y="1335"/>
                    <a:pt x="721" y="1277"/>
                    <a:pt x="895" y="1231"/>
                  </a:cubicBezTo>
                  <a:cubicBezTo>
                    <a:pt x="895" y="1092"/>
                    <a:pt x="918" y="941"/>
                    <a:pt x="918" y="790"/>
                  </a:cubicBezTo>
                  <a:cubicBezTo>
                    <a:pt x="918" y="523"/>
                    <a:pt x="813" y="256"/>
                    <a:pt x="767" y="0"/>
                  </a:cubicBezTo>
                  <a:cubicBezTo>
                    <a:pt x="523" y="35"/>
                    <a:pt x="256" y="35"/>
                    <a:pt x="1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2658650" y="2881150"/>
              <a:ext cx="27875" cy="35125"/>
            </a:xfrm>
            <a:custGeom>
              <a:rect b="b" l="l" r="r" t="t"/>
              <a:pathLst>
                <a:path extrusionOk="0" h="1405" w="1115">
                  <a:moveTo>
                    <a:pt x="499" y="70"/>
                  </a:moveTo>
                  <a:cubicBezTo>
                    <a:pt x="302" y="244"/>
                    <a:pt x="174" y="453"/>
                    <a:pt x="93" y="697"/>
                  </a:cubicBezTo>
                  <a:cubicBezTo>
                    <a:pt x="12" y="882"/>
                    <a:pt x="0" y="1103"/>
                    <a:pt x="116" y="1242"/>
                  </a:cubicBezTo>
                  <a:cubicBezTo>
                    <a:pt x="244" y="1393"/>
                    <a:pt x="476" y="1405"/>
                    <a:pt x="650" y="1335"/>
                  </a:cubicBezTo>
                  <a:cubicBezTo>
                    <a:pt x="917" y="1219"/>
                    <a:pt x="1091" y="952"/>
                    <a:pt x="1103" y="685"/>
                  </a:cubicBezTo>
                  <a:cubicBezTo>
                    <a:pt x="1115" y="406"/>
                    <a:pt x="940" y="128"/>
                    <a:pt x="6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2683025" y="2713625"/>
              <a:ext cx="37750" cy="19525"/>
            </a:xfrm>
            <a:custGeom>
              <a:rect b="b" l="l" r="r" t="t"/>
              <a:pathLst>
                <a:path extrusionOk="0" h="781" w="1510">
                  <a:moveTo>
                    <a:pt x="993" y="0"/>
                  </a:moveTo>
                  <a:cubicBezTo>
                    <a:pt x="672" y="0"/>
                    <a:pt x="125" y="166"/>
                    <a:pt x="70" y="258"/>
                  </a:cubicBezTo>
                  <a:cubicBezTo>
                    <a:pt x="0" y="374"/>
                    <a:pt x="221" y="780"/>
                    <a:pt x="221" y="780"/>
                  </a:cubicBezTo>
                  <a:cubicBezTo>
                    <a:pt x="378" y="560"/>
                    <a:pt x="624" y="459"/>
                    <a:pt x="881" y="459"/>
                  </a:cubicBezTo>
                  <a:cubicBezTo>
                    <a:pt x="1098" y="459"/>
                    <a:pt x="1323" y="531"/>
                    <a:pt x="1510" y="664"/>
                  </a:cubicBezTo>
                  <a:cubicBezTo>
                    <a:pt x="1463" y="421"/>
                    <a:pt x="1393" y="154"/>
                    <a:pt x="1184" y="37"/>
                  </a:cubicBezTo>
                  <a:cubicBezTo>
                    <a:pt x="1144" y="11"/>
                    <a:pt x="1076" y="0"/>
                    <a:pt x="9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2667050" y="2740950"/>
              <a:ext cx="2650" cy="7000"/>
            </a:xfrm>
            <a:custGeom>
              <a:rect b="b" l="l" r="r" t="t"/>
              <a:pathLst>
                <a:path extrusionOk="0" h="280" w="106">
                  <a:moveTo>
                    <a:pt x="1" y="1"/>
                  </a:moveTo>
                  <a:cubicBezTo>
                    <a:pt x="12" y="105"/>
                    <a:pt x="47" y="198"/>
                    <a:pt x="105" y="2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2660100" y="2687000"/>
              <a:ext cx="85050" cy="53975"/>
            </a:xfrm>
            <a:custGeom>
              <a:rect b="b" l="l" r="r" t="t"/>
              <a:pathLst>
                <a:path extrusionOk="0" h="2159" w="3402">
                  <a:moveTo>
                    <a:pt x="1814" y="1"/>
                  </a:moveTo>
                  <a:cubicBezTo>
                    <a:pt x="1552" y="1"/>
                    <a:pt x="1286" y="62"/>
                    <a:pt x="1045" y="174"/>
                  </a:cubicBezTo>
                  <a:cubicBezTo>
                    <a:pt x="557" y="418"/>
                    <a:pt x="186" y="870"/>
                    <a:pt x="0" y="1381"/>
                  </a:cubicBezTo>
                  <a:lnTo>
                    <a:pt x="267" y="2159"/>
                  </a:lnTo>
                  <a:cubicBezTo>
                    <a:pt x="186" y="1753"/>
                    <a:pt x="337" y="1311"/>
                    <a:pt x="639" y="1021"/>
                  </a:cubicBezTo>
                  <a:cubicBezTo>
                    <a:pt x="916" y="769"/>
                    <a:pt x="1297" y="639"/>
                    <a:pt x="1675" y="639"/>
                  </a:cubicBezTo>
                  <a:cubicBezTo>
                    <a:pt x="1819" y="639"/>
                    <a:pt x="1964" y="658"/>
                    <a:pt x="2101" y="696"/>
                  </a:cubicBezTo>
                  <a:cubicBezTo>
                    <a:pt x="2612" y="847"/>
                    <a:pt x="3030" y="1172"/>
                    <a:pt x="3320" y="1613"/>
                  </a:cubicBezTo>
                  <a:cubicBezTo>
                    <a:pt x="3402" y="1091"/>
                    <a:pt x="3065" y="499"/>
                    <a:pt x="2612" y="220"/>
                  </a:cubicBezTo>
                  <a:cubicBezTo>
                    <a:pt x="2372" y="70"/>
                    <a:pt x="2095" y="1"/>
                    <a:pt x="1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747450" y="2731375"/>
              <a:ext cx="364850" cy="273150"/>
            </a:xfrm>
            <a:custGeom>
              <a:rect b="b" l="l" r="r" t="t"/>
              <a:pathLst>
                <a:path extrusionOk="0" h="10926" w="14594">
                  <a:moveTo>
                    <a:pt x="1649" y="10925"/>
                  </a:moveTo>
                  <a:cubicBezTo>
                    <a:pt x="1440" y="10739"/>
                    <a:pt x="1556" y="10472"/>
                    <a:pt x="1417" y="10287"/>
                  </a:cubicBezTo>
                  <a:cubicBezTo>
                    <a:pt x="1603" y="10229"/>
                    <a:pt x="1742" y="10136"/>
                    <a:pt x="1939" y="10159"/>
                  </a:cubicBezTo>
                  <a:cubicBezTo>
                    <a:pt x="2009" y="10159"/>
                    <a:pt x="2079" y="10124"/>
                    <a:pt x="2137" y="10112"/>
                  </a:cubicBezTo>
                  <a:cubicBezTo>
                    <a:pt x="2183" y="10101"/>
                    <a:pt x="2230" y="10066"/>
                    <a:pt x="2253" y="10078"/>
                  </a:cubicBezTo>
                  <a:cubicBezTo>
                    <a:pt x="2497" y="10124"/>
                    <a:pt x="2729" y="9996"/>
                    <a:pt x="2984" y="9996"/>
                  </a:cubicBezTo>
                  <a:cubicBezTo>
                    <a:pt x="3031" y="9996"/>
                    <a:pt x="3089" y="9961"/>
                    <a:pt x="3158" y="9938"/>
                  </a:cubicBezTo>
                  <a:cubicBezTo>
                    <a:pt x="3274" y="9880"/>
                    <a:pt x="3402" y="9845"/>
                    <a:pt x="3530" y="9822"/>
                  </a:cubicBezTo>
                  <a:cubicBezTo>
                    <a:pt x="3913" y="9694"/>
                    <a:pt x="4261" y="9520"/>
                    <a:pt x="4493" y="9149"/>
                  </a:cubicBezTo>
                  <a:cubicBezTo>
                    <a:pt x="4551" y="9068"/>
                    <a:pt x="4621" y="8998"/>
                    <a:pt x="4679" y="8917"/>
                  </a:cubicBezTo>
                  <a:cubicBezTo>
                    <a:pt x="4749" y="8835"/>
                    <a:pt x="4807" y="8743"/>
                    <a:pt x="4865" y="8650"/>
                  </a:cubicBezTo>
                  <a:cubicBezTo>
                    <a:pt x="4934" y="8487"/>
                    <a:pt x="5016" y="8325"/>
                    <a:pt x="5062" y="8162"/>
                  </a:cubicBezTo>
                  <a:cubicBezTo>
                    <a:pt x="5097" y="8104"/>
                    <a:pt x="5097" y="8023"/>
                    <a:pt x="5097" y="7953"/>
                  </a:cubicBezTo>
                  <a:lnTo>
                    <a:pt x="5097" y="7233"/>
                  </a:lnTo>
                  <a:cubicBezTo>
                    <a:pt x="5097" y="7140"/>
                    <a:pt x="5132" y="7036"/>
                    <a:pt x="5132" y="6931"/>
                  </a:cubicBezTo>
                  <a:cubicBezTo>
                    <a:pt x="5143" y="6746"/>
                    <a:pt x="5155" y="6537"/>
                    <a:pt x="5016" y="6386"/>
                  </a:cubicBezTo>
                  <a:cubicBezTo>
                    <a:pt x="4911" y="6281"/>
                    <a:pt x="4842" y="6154"/>
                    <a:pt x="4737" y="6061"/>
                  </a:cubicBezTo>
                  <a:cubicBezTo>
                    <a:pt x="4644" y="5991"/>
                    <a:pt x="4586" y="5887"/>
                    <a:pt x="4459" y="5921"/>
                  </a:cubicBezTo>
                  <a:cubicBezTo>
                    <a:pt x="4319" y="5840"/>
                    <a:pt x="4168" y="5771"/>
                    <a:pt x="4029" y="5689"/>
                  </a:cubicBezTo>
                  <a:cubicBezTo>
                    <a:pt x="3936" y="5631"/>
                    <a:pt x="3855" y="5585"/>
                    <a:pt x="3750" y="5550"/>
                  </a:cubicBezTo>
                  <a:cubicBezTo>
                    <a:pt x="3507" y="5469"/>
                    <a:pt x="3251" y="5376"/>
                    <a:pt x="3007" y="5283"/>
                  </a:cubicBezTo>
                  <a:cubicBezTo>
                    <a:pt x="2833" y="5202"/>
                    <a:pt x="2671" y="5132"/>
                    <a:pt x="2497" y="5074"/>
                  </a:cubicBezTo>
                  <a:cubicBezTo>
                    <a:pt x="2311" y="5016"/>
                    <a:pt x="2125" y="4970"/>
                    <a:pt x="1951" y="4911"/>
                  </a:cubicBezTo>
                  <a:cubicBezTo>
                    <a:pt x="1765" y="4853"/>
                    <a:pt x="1568" y="4784"/>
                    <a:pt x="1382" y="4714"/>
                  </a:cubicBezTo>
                  <a:cubicBezTo>
                    <a:pt x="1301" y="4505"/>
                    <a:pt x="1359" y="4319"/>
                    <a:pt x="1312" y="4145"/>
                  </a:cubicBezTo>
                  <a:cubicBezTo>
                    <a:pt x="1440" y="3971"/>
                    <a:pt x="1603" y="4029"/>
                    <a:pt x="1765" y="4064"/>
                  </a:cubicBezTo>
                  <a:cubicBezTo>
                    <a:pt x="1800" y="4064"/>
                    <a:pt x="1835" y="4087"/>
                    <a:pt x="1881" y="4099"/>
                  </a:cubicBezTo>
                  <a:cubicBezTo>
                    <a:pt x="2032" y="4192"/>
                    <a:pt x="2195" y="4296"/>
                    <a:pt x="2380" y="4319"/>
                  </a:cubicBezTo>
                  <a:cubicBezTo>
                    <a:pt x="2415" y="4319"/>
                    <a:pt x="2438" y="4354"/>
                    <a:pt x="2473" y="4366"/>
                  </a:cubicBezTo>
                  <a:cubicBezTo>
                    <a:pt x="2694" y="4528"/>
                    <a:pt x="2949" y="4598"/>
                    <a:pt x="3181" y="4714"/>
                  </a:cubicBezTo>
                  <a:cubicBezTo>
                    <a:pt x="3414" y="4819"/>
                    <a:pt x="3646" y="4900"/>
                    <a:pt x="3890" y="5004"/>
                  </a:cubicBezTo>
                  <a:cubicBezTo>
                    <a:pt x="4041" y="5062"/>
                    <a:pt x="4180" y="5132"/>
                    <a:pt x="4342" y="5167"/>
                  </a:cubicBezTo>
                  <a:cubicBezTo>
                    <a:pt x="4517" y="5202"/>
                    <a:pt x="4667" y="5318"/>
                    <a:pt x="4818" y="5411"/>
                  </a:cubicBezTo>
                  <a:cubicBezTo>
                    <a:pt x="4911" y="5457"/>
                    <a:pt x="4981" y="5515"/>
                    <a:pt x="5051" y="5550"/>
                  </a:cubicBezTo>
                  <a:cubicBezTo>
                    <a:pt x="5097" y="5585"/>
                    <a:pt x="5155" y="5596"/>
                    <a:pt x="5167" y="5643"/>
                  </a:cubicBezTo>
                  <a:cubicBezTo>
                    <a:pt x="5248" y="5782"/>
                    <a:pt x="5364" y="5921"/>
                    <a:pt x="5492" y="6003"/>
                  </a:cubicBezTo>
                  <a:cubicBezTo>
                    <a:pt x="5515" y="6014"/>
                    <a:pt x="5515" y="6061"/>
                    <a:pt x="5538" y="6072"/>
                  </a:cubicBezTo>
                  <a:cubicBezTo>
                    <a:pt x="5596" y="6189"/>
                    <a:pt x="5654" y="6293"/>
                    <a:pt x="5689" y="6409"/>
                  </a:cubicBezTo>
                  <a:cubicBezTo>
                    <a:pt x="5747" y="6595"/>
                    <a:pt x="5910" y="6699"/>
                    <a:pt x="6061" y="6815"/>
                  </a:cubicBezTo>
                  <a:cubicBezTo>
                    <a:pt x="6084" y="6827"/>
                    <a:pt x="6119" y="6827"/>
                    <a:pt x="6142" y="6862"/>
                  </a:cubicBezTo>
                  <a:cubicBezTo>
                    <a:pt x="6467" y="7082"/>
                    <a:pt x="6815" y="7117"/>
                    <a:pt x="7187" y="7117"/>
                  </a:cubicBezTo>
                  <a:cubicBezTo>
                    <a:pt x="8382" y="7106"/>
                    <a:pt x="9578" y="7117"/>
                    <a:pt x="10774" y="7117"/>
                  </a:cubicBezTo>
                  <a:cubicBezTo>
                    <a:pt x="10902" y="7117"/>
                    <a:pt x="11029" y="7117"/>
                    <a:pt x="11169" y="7059"/>
                  </a:cubicBezTo>
                  <a:cubicBezTo>
                    <a:pt x="11227" y="7036"/>
                    <a:pt x="11285" y="7036"/>
                    <a:pt x="11343" y="7036"/>
                  </a:cubicBezTo>
                  <a:lnTo>
                    <a:pt x="11552" y="7036"/>
                  </a:lnTo>
                  <a:cubicBezTo>
                    <a:pt x="11877" y="7059"/>
                    <a:pt x="12179" y="6990"/>
                    <a:pt x="12480" y="6920"/>
                  </a:cubicBezTo>
                  <a:cubicBezTo>
                    <a:pt x="12585" y="6885"/>
                    <a:pt x="12701" y="6873"/>
                    <a:pt x="12806" y="6850"/>
                  </a:cubicBezTo>
                  <a:cubicBezTo>
                    <a:pt x="13049" y="6769"/>
                    <a:pt x="13282" y="6688"/>
                    <a:pt x="13467" y="6479"/>
                  </a:cubicBezTo>
                  <a:lnTo>
                    <a:pt x="13514" y="6444"/>
                  </a:lnTo>
                  <a:cubicBezTo>
                    <a:pt x="13676" y="6351"/>
                    <a:pt x="13781" y="6223"/>
                    <a:pt x="13850" y="6061"/>
                  </a:cubicBezTo>
                  <a:cubicBezTo>
                    <a:pt x="13932" y="5840"/>
                    <a:pt x="14048" y="5643"/>
                    <a:pt x="14036" y="5399"/>
                  </a:cubicBezTo>
                  <a:cubicBezTo>
                    <a:pt x="14036" y="5306"/>
                    <a:pt x="14071" y="5225"/>
                    <a:pt x="14071" y="5120"/>
                  </a:cubicBezTo>
                  <a:cubicBezTo>
                    <a:pt x="14083" y="5028"/>
                    <a:pt x="14094" y="4946"/>
                    <a:pt x="14106" y="4842"/>
                  </a:cubicBezTo>
                  <a:lnTo>
                    <a:pt x="14106" y="3553"/>
                  </a:lnTo>
                  <a:cubicBezTo>
                    <a:pt x="14106" y="3437"/>
                    <a:pt x="14129" y="3309"/>
                    <a:pt x="14048" y="3193"/>
                  </a:cubicBezTo>
                  <a:cubicBezTo>
                    <a:pt x="14036" y="3159"/>
                    <a:pt x="14036" y="3135"/>
                    <a:pt x="14036" y="3100"/>
                  </a:cubicBezTo>
                  <a:cubicBezTo>
                    <a:pt x="14025" y="2787"/>
                    <a:pt x="13874" y="2532"/>
                    <a:pt x="13676" y="2323"/>
                  </a:cubicBezTo>
                  <a:cubicBezTo>
                    <a:pt x="13456" y="2090"/>
                    <a:pt x="13223" y="1870"/>
                    <a:pt x="12968" y="1696"/>
                  </a:cubicBezTo>
                  <a:cubicBezTo>
                    <a:pt x="12852" y="1626"/>
                    <a:pt x="12736" y="1580"/>
                    <a:pt x="12597" y="1545"/>
                  </a:cubicBezTo>
                  <a:cubicBezTo>
                    <a:pt x="12225" y="1475"/>
                    <a:pt x="11865" y="1452"/>
                    <a:pt x="11482" y="1417"/>
                  </a:cubicBezTo>
                  <a:cubicBezTo>
                    <a:pt x="11412" y="1417"/>
                    <a:pt x="11343" y="1406"/>
                    <a:pt x="11262" y="1394"/>
                  </a:cubicBezTo>
                  <a:cubicBezTo>
                    <a:pt x="10960" y="1336"/>
                    <a:pt x="10658" y="1289"/>
                    <a:pt x="10356" y="1301"/>
                  </a:cubicBezTo>
                  <a:cubicBezTo>
                    <a:pt x="10275" y="1301"/>
                    <a:pt x="10205" y="1301"/>
                    <a:pt x="10135" y="1278"/>
                  </a:cubicBezTo>
                  <a:cubicBezTo>
                    <a:pt x="9950" y="1220"/>
                    <a:pt x="9752" y="1197"/>
                    <a:pt x="9555" y="1197"/>
                  </a:cubicBezTo>
                  <a:lnTo>
                    <a:pt x="8232" y="1197"/>
                  </a:lnTo>
                  <a:cubicBezTo>
                    <a:pt x="8057" y="1197"/>
                    <a:pt x="7883" y="1220"/>
                    <a:pt x="7721" y="1139"/>
                  </a:cubicBezTo>
                  <a:cubicBezTo>
                    <a:pt x="7651" y="1115"/>
                    <a:pt x="7570" y="1127"/>
                    <a:pt x="7477" y="1127"/>
                  </a:cubicBezTo>
                  <a:lnTo>
                    <a:pt x="6409" y="1127"/>
                  </a:lnTo>
                  <a:cubicBezTo>
                    <a:pt x="6235" y="1127"/>
                    <a:pt x="6061" y="1139"/>
                    <a:pt x="5898" y="1069"/>
                  </a:cubicBezTo>
                  <a:cubicBezTo>
                    <a:pt x="5828" y="1046"/>
                    <a:pt x="5736" y="1057"/>
                    <a:pt x="5654" y="1057"/>
                  </a:cubicBezTo>
                  <a:lnTo>
                    <a:pt x="4818" y="1057"/>
                  </a:lnTo>
                  <a:cubicBezTo>
                    <a:pt x="4633" y="1057"/>
                    <a:pt x="4459" y="1069"/>
                    <a:pt x="4284" y="988"/>
                  </a:cubicBezTo>
                  <a:cubicBezTo>
                    <a:pt x="4006" y="988"/>
                    <a:pt x="3750" y="872"/>
                    <a:pt x="3472" y="883"/>
                  </a:cubicBezTo>
                  <a:cubicBezTo>
                    <a:pt x="3425" y="883"/>
                    <a:pt x="3390" y="895"/>
                    <a:pt x="3356" y="883"/>
                  </a:cubicBezTo>
                  <a:cubicBezTo>
                    <a:pt x="3123" y="790"/>
                    <a:pt x="2880" y="813"/>
                    <a:pt x="2636" y="813"/>
                  </a:cubicBezTo>
                  <a:lnTo>
                    <a:pt x="2578" y="813"/>
                  </a:lnTo>
                  <a:cubicBezTo>
                    <a:pt x="2195" y="732"/>
                    <a:pt x="1835" y="674"/>
                    <a:pt x="1452" y="604"/>
                  </a:cubicBezTo>
                  <a:cubicBezTo>
                    <a:pt x="1428" y="604"/>
                    <a:pt x="1394" y="593"/>
                    <a:pt x="1370" y="593"/>
                  </a:cubicBezTo>
                  <a:cubicBezTo>
                    <a:pt x="1011" y="604"/>
                    <a:pt x="639" y="477"/>
                    <a:pt x="268" y="500"/>
                  </a:cubicBezTo>
                  <a:cubicBezTo>
                    <a:pt x="175" y="500"/>
                    <a:pt x="82" y="535"/>
                    <a:pt x="1" y="465"/>
                  </a:cubicBezTo>
                  <a:lnTo>
                    <a:pt x="1" y="24"/>
                  </a:lnTo>
                  <a:cubicBezTo>
                    <a:pt x="59" y="12"/>
                    <a:pt x="117" y="1"/>
                    <a:pt x="163" y="1"/>
                  </a:cubicBezTo>
                  <a:cubicBezTo>
                    <a:pt x="627" y="36"/>
                    <a:pt x="1092" y="82"/>
                    <a:pt x="1556" y="152"/>
                  </a:cubicBezTo>
                  <a:cubicBezTo>
                    <a:pt x="1939" y="210"/>
                    <a:pt x="2299" y="303"/>
                    <a:pt x="2671" y="361"/>
                  </a:cubicBezTo>
                  <a:cubicBezTo>
                    <a:pt x="3077" y="419"/>
                    <a:pt x="3507" y="465"/>
                    <a:pt x="3924" y="488"/>
                  </a:cubicBezTo>
                  <a:cubicBezTo>
                    <a:pt x="4215" y="500"/>
                    <a:pt x="4493" y="500"/>
                    <a:pt x="4784" y="558"/>
                  </a:cubicBezTo>
                  <a:cubicBezTo>
                    <a:pt x="4911" y="593"/>
                    <a:pt x="5074" y="581"/>
                    <a:pt x="5201" y="593"/>
                  </a:cubicBezTo>
                  <a:cubicBezTo>
                    <a:pt x="5422" y="616"/>
                    <a:pt x="5654" y="604"/>
                    <a:pt x="5863" y="697"/>
                  </a:cubicBezTo>
                  <a:cubicBezTo>
                    <a:pt x="5921" y="721"/>
                    <a:pt x="6014" y="709"/>
                    <a:pt x="6084" y="709"/>
                  </a:cubicBezTo>
                  <a:cubicBezTo>
                    <a:pt x="6200" y="709"/>
                    <a:pt x="6328" y="709"/>
                    <a:pt x="6444" y="755"/>
                  </a:cubicBezTo>
                  <a:cubicBezTo>
                    <a:pt x="6548" y="779"/>
                    <a:pt x="6664" y="779"/>
                    <a:pt x="6780" y="779"/>
                  </a:cubicBezTo>
                  <a:lnTo>
                    <a:pt x="9787" y="779"/>
                  </a:lnTo>
                  <a:cubicBezTo>
                    <a:pt x="9926" y="779"/>
                    <a:pt x="10077" y="767"/>
                    <a:pt x="10205" y="837"/>
                  </a:cubicBezTo>
                  <a:cubicBezTo>
                    <a:pt x="10252" y="872"/>
                    <a:pt x="10310" y="872"/>
                    <a:pt x="10356" y="872"/>
                  </a:cubicBezTo>
                  <a:cubicBezTo>
                    <a:pt x="10600" y="872"/>
                    <a:pt x="10832" y="941"/>
                    <a:pt x="11076" y="999"/>
                  </a:cubicBezTo>
                  <a:cubicBezTo>
                    <a:pt x="11145" y="1011"/>
                    <a:pt x="11227" y="1022"/>
                    <a:pt x="11296" y="1022"/>
                  </a:cubicBezTo>
                  <a:cubicBezTo>
                    <a:pt x="11354" y="1046"/>
                    <a:pt x="11424" y="1022"/>
                    <a:pt x="11482" y="1046"/>
                  </a:cubicBezTo>
                  <a:cubicBezTo>
                    <a:pt x="11714" y="1139"/>
                    <a:pt x="11958" y="1115"/>
                    <a:pt x="12213" y="1115"/>
                  </a:cubicBezTo>
                  <a:cubicBezTo>
                    <a:pt x="12364" y="1115"/>
                    <a:pt x="12539" y="1080"/>
                    <a:pt x="12689" y="1173"/>
                  </a:cubicBezTo>
                  <a:cubicBezTo>
                    <a:pt x="12945" y="1139"/>
                    <a:pt x="13177" y="1289"/>
                    <a:pt x="13432" y="1359"/>
                  </a:cubicBezTo>
                  <a:cubicBezTo>
                    <a:pt x="13572" y="1406"/>
                    <a:pt x="13688" y="1475"/>
                    <a:pt x="13781" y="1591"/>
                  </a:cubicBezTo>
                  <a:cubicBezTo>
                    <a:pt x="13920" y="1754"/>
                    <a:pt x="14025" y="1940"/>
                    <a:pt x="14164" y="2102"/>
                  </a:cubicBezTo>
                  <a:cubicBezTo>
                    <a:pt x="14280" y="2230"/>
                    <a:pt x="14338" y="2381"/>
                    <a:pt x="14384" y="2532"/>
                  </a:cubicBezTo>
                  <a:cubicBezTo>
                    <a:pt x="14442" y="2706"/>
                    <a:pt x="14501" y="2880"/>
                    <a:pt x="14547" y="3054"/>
                  </a:cubicBezTo>
                  <a:cubicBezTo>
                    <a:pt x="14559" y="3135"/>
                    <a:pt x="14570" y="3205"/>
                    <a:pt x="14570" y="3275"/>
                  </a:cubicBezTo>
                  <a:cubicBezTo>
                    <a:pt x="14570" y="3843"/>
                    <a:pt x="14593" y="4412"/>
                    <a:pt x="14570" y="4958"/>
                  </a:cubicBezTo>
                  <a:cubicBezTo>
                    <a:pt x="14570" y="5179"/>
                    <a:pt x="14512" y="5376"/>
                    <a:pt x="14477" y="5585"/>
                  </a:cubicBezTo>
                  <a:cubicBezTo>
                    <a:pt x="14454" y="5689"/>
                    <a:pt x="14419" y="5782"/>
                    <a:pt x="14384" y="5875"/>
                  </a:cubicBezTo>
                  <a:cubicBezTo>
                    <a:pt x="14315" y="6107"/>
                    <a:pt x="14222" y="6339"/>
                    <a:pt x="14025" y="6502"/>
                  </a:cubicBezTo>
                  <a:cubicBezTo>
                    <a:pt x="14013" y="6502"/>
                    <a:pt x="14013" y="6514"/>
                    <a:pt x="14013" y="6525"/>
                  </a:cubicBezTo>
                  <a:cubicBezTo>
                    <a:pt x="13723" y="6943"/>
                    <a:pt x="13270" y="7082"/>
                    <a:pt x="12817" y="7199"/>
                  </a:cubicBezTo>
                  <a:cubicBezTo>
                    <a:pt x="12643" y="7233"/>
                    <a:pt x="12469" y="7315"/>
                    <a:pt x="12283" y="7280"/>
                  </a:cubicBezTo>
                  <a:cubicBezTo>
                    <a:pt x="12272" y="7280"/>
                    <a:pt x="12237" y="7280"/>
                    <a:pt x="12225" y="7291"/>
                  </a:cubicBezTo>
                  <a:cubicBezTo>
                    <a:pt x="12016" y="7396"/>
                    <a:pt x="11807" y="7373"/>
                    <a:pt x="11598" y="7373"/>
                  </a:cubicBezTo>
                  <a:cubicBezTo>
                    <a:pt x="10507" y="7373"/>
                    <a:pt x="9439" y="7373"/>
                    <a:pt x="8348" y="7384"/>
                  </a:cubicBezTo>
                  <a:cubicBezTo>
                    <a:pt x="8208" y="7384"/>
                    <a:pt x="8057" y="7384"/>
                    <a:pt x="7930" y="7442"/>
                  </a:cubicBezTo>
                  <a:cubicBezTo>
                    <a:pt x="7860" y="7466"/>
                    <a:pt x="7767" y="7466"/>
                    <a:pt x="7686" y="7466"/>
                  </a:cubicBezTo>
                  <a:cubicBezTo>
                    <a:pt x="7396" y="7489"/>
                    <a:pt x="7082" y="7489"/>
                    <a:pt x="6792" y="7489"/>
                  </a:cubicBezTo>
                  <a:cubicBezTo>
                    <a:pt x="6757" y="7489"/>
                    <a:pt x="6699" y="7489"/>
                    <a:pt x="6653" y="7466"/>
                  </a:cubicBezTo>
                  <a:cubicBezTo>
                    <a:pt x="6525" y="7407"/>
                    <a:pt x="6409" y="7466"/>
                    <a:pt x="6270" y="7500"/>
                  </a:cubicBezTo>
                  <a:cubicBezTo>
                    <a:pt x="5979" y="7570"/>
                    <a:pt x="5852" y="7779"/>
                    <a:pt x="5782" y="8023"/>
                  </a:cubicBezTo>
                  <a:cubicBezTo>
                    <a:pt x="5689" y="8325"/>
                    <a:pt x="5550" y="8603"/>
                    <a:pt x="5422" y="8893"/>
                  </a:cubicBezTo>
                  <a:cubicBezTo>
                    <a:pt x="5341" y="9033"/>
                    <a:pt x="5260" y="9137"/>
                    <a:pt x="5132" y="9242"/>
                  </a:cubicBezTo>
                  <a:cubicBezTo>
                    <a:pt x="4958" y="9369"/>
                    <a:pt x="4760" y="9497"/>
                    <a:pt x="4575" y="9636"/>
                  </a:cubicBezTo>
                  <a:cubicBezTo>
                    <a:pt x="4459" y="9706"/>
                    <a:pt x="4354" y="9811"/>
                    <a:pt x="4261" y="9892"/>
                  </a:cubicBezTo>
                  <a:cubicBezTo>
                    <a:pt x="4157" y="9961"/>
                    <a:pt x="4064" y="10043"/>
                    <a:pt x="3948" y="10101"/>
                  </a:cubicBezTo>
                  <a:cubicBezTo>
                    <a:pt x="3634" y="10240"/>
                    <a:pt x="3309" y="10391"/>
                    <a:pt x="3007" y="10519"/>
                  </a:cubicBezTo>
                  <a:cubicBezTo>
                    <a:pt x="2810" y="10600"/>
                    <a:pt x="2601" y="10658"/>
                    <a:pt x="2415" y="10763"/>
                  </a:cubicBezTo>
                  <a:cubicBezTo>
                    <a:pt x="2288" y="10832"/>
                    <a:pt x="2160" y="10867"/>
                    <a:pt x="2032" y="10855"/>
                  </a:cubicBezTo>
                  <a:cubicBezTo>
                    <a:pt x="1846" y="10925"/>
                    <a:pt x="1742" y="10925"/>
                    <a:pt x="1649" y="109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2656025" y="2684075"/>
              <a:ext cx="464100" cy="332350"/>
            </a:xfrm>
            <a:custGeom>
              <a:rect b="b" l="l" r="r" t="t"/>
              <a:pathLst>
                <a:path extrusionOk="0" h="13294" w="18564">
                  <a:moveTo>
                    <a:pt x="3483" y="2624"/>
                  </a:moveTo>
                  <a:cubicBezTo>
                    <a:pt x="3251" y="2822"/>
                    <a:pt x="3042" y="3007"/>
                    <a:pt x="2822" y="3193"/>
                  </a:cubicBezTo>
                  <a:cubicBezTo>
                    <a:pt x="2578" y="3251"/>
                    <a:pt x="2357" y="3379"/>
                    <a:pt x="2114" y="3437"/>
                  </a:cubicBezTo>
                  <a:cubicBezTo>
                    <a:pt x="1916" y="3483"/>
                    <a:pt x="1707" y="3472"/>
                    <a:pt x="1498" y="3437"/>
                  </a:cubicBezTo>
                  <a:cubicBezTo>
                    <a:pt x="1254" y="3414"/>
                    <a:pt x="1045" y="3263"/>
                    <a:pt x="848" y="3123"/>
                  </a:cubicBezTo>
                  <a:cubicBezTo>
                    <a:pt x="778" y="3077"/>
                    <a:pt x="720" y="3019"/>
                    <a:pt x="662" y="2961"/>
                  </a:cubicBezTo>
                  <a:cubicBezTo>
                    <a:pt x="453" y="2775"/>
                    <a:pt x="279" y="2578"/>
                    <a:pt x="221" y="2288"/>
                  </a:cubicBezTo>
                  <a:cubicBezTo>
                    <a:pt x="152" y="1962"/>
                    <a:pt x="163" y="1637"/>
                    <a:pt x="163" y="1324"/>
                  </a:cubicBezTo>
                  <a:cubicBezTo>
                    <a:pt x="163" y="1243"/>
                    <a:pt x="175" y="1173"/>
                    <a:pt x="210" y="1115"/>
                  </a:cubicBezTo>
                  <a:cubicBezTo>
                    <a:pt x="337" y="767"/>
                    <a:pt x="558" y="488"/>
                    <a:pt x="871" y="314"/>
                  </a:cubicBezTo>
                  <a:cubicBezTo>
                    <a:pt x="1080" y="198"/>
                    <a:pt x="1278" y="82"/>
                    <a:pt x="1533" y="59"/>
                  </a:cubicBezTo>
                  <a:cubicBezTo>
                    <a:pt x="1823" y="24"/>
                    <a:pt x="2090" y="1"/>
                    <a:pt x="2381" y="12"/>
                  </a:cubicBezTo>
                  <a:cubicBezTo>
                    <a:pt x="2578" y="24"/>
                    <a:pt x="2764" y="82"/>
                    <a:pt x="2903" y="233"/>
                  </a:cubicBezTo>
                  <a:cubicBezTo>
                    <a:pt x="3077" y="407"/>
                    <a:pt x="3251" y="581"/>
                    <a:pt x="3367" y="802"/>
                  </a:cubicBezTo>
                  <a:cubicBezTo>
                    <a:pt x="3507" y="1045"/>
                    <a:pt x="3646" y="1301"/>
                    <a:pt x="3692" y="1591"/>
                  </a:cubicBezTo>
                  <a:cubicBezTo>
                    <a:pt x="3832" y="1672"/>
                    <a:pt x="3994" y="1684"/>
                    <a:pt x="4157" y="1695"/>
                  </a:cubicBezTo>
                  <a:cubicBezTo>
                    <a:pt x="4459" y="1707"/>
                    <a:pt x="4760" y="1730"/>
                    <a:pt x="5051" y="1823"/>
                  </a:cubicBezTo>
                  <a:cubicBezTo>
                    <a:pt x="5225" y="1881"/>
                    <a:pt x="5434" y="1881"/>
                    <a:pt x="5631" y="1916"/>
                  </a:cubicBezTo>
                  <a:cubicBezTo>
                    <a:pt x="5805" y="1939"/>
                    <a:pt x="5979" y="1974"/>
                    <a:pt x="6142" y="2021"/>
                  </a:cubicBezTo>
                  <a:cubicBezTo>
                    <a:pt x="6363" y="2055"/>
                    <a:pt x="6583" y="2113"/>
                    <a:pt x="6815" y="2102"/>
                  </a:cubicBezTo>
                  <a:cubicBezTo>
                    <a:pt x="6873" y="2102"/>
                    <a:pt x="6943" y="2102"/>
                    <a:pt x="7001" y="2113"/>
                  </a:cubicBezTo>
                  <a:cubicBezTo>
                    <a:pt x="7280" y="2195"/>
                    <a:pt x="7547" y="2171"/>
                    <a:pt x="7825" y="2195"/>
                  </a:cubicBezTo>
                  <a:cubicBezTo>
                    <a:pt x="7976" y="2195"/>
                    <a:pt x="8116" y="2206"/>
                    <a:pt x="8243" y="2218"/>
                  </a:cubicBezTo>
                  <a:cubicBezTo>
                    <a:pt x="8464" y="2264"/>
                    <a:pt x="8673" y="2276"/>
                    <a:pt x="8882" y="2276"/>
                  </a:cubicBezTo>
                  <a:cubicBezTo>
                    <a:pt x="9253" y="2276"/>
                    <a:pt x="9601" y="2276"/>
                    <a:pt x="9961" y="2288"/>
                  </a:cubicBezTo>
                  <a:cubicBezTo>
                    <a:pt x="10136" y="2288"/>
                    <a:pt x="10310" y="2334"/>
                    <a:pt x="10484" y="2346"/>
                  </a:cubicBezTo>
                  <a:cubicBezTo>
                    <a:pt x="10611" y="2369"/>
                    <a:pt x="10739" y="2392"/>
                    <a:pt x="10879" y="2392"/>
                  </a:cubicBezTo>
                  <a:lnTo>
                    <a:pt x="13514" y="2392"/>
                  </a:lnTo>
                  <a:cubicBezTo>
                    <a:pt x="13676" y="2392"/>
                    <a:pt x="13839" y="2404"/>
                    <a:pt x="13990" y="2450"/>
                  </a:cubicBezTo>
                  <a:cubicBezTo>
                    <a:pt x="14187" y="2496"/>
                    <a:pt x="14373" y="2508"/>
                    <a:pt x="14559" y="2555"/>
                  </a:cubicBezTo>
                  <a:cubicBezTo>
                    <a:pt x="14837" y="2613"/>
                    <a:pt x="15116" y="2671"/>
                    <a:pt x="15406" y="2717"/>
                  </a:cubicBezTo>
                  <a:cubicBezTo>
                    <a:pt x="15545" y="2740"/>
                    <a:pt x="15708" y="2729"/>
                    <a:pt x="15870" y="2729"/>
                  </a:cubicBezTo>
                  <a:cubicBezTo>
                    <a:pt x="16068" y="2729"/>
                    <a:pt x="16277" y="2694"/>
                    <a:pt x="16463" y="2798"/>
                  </a:cubicBezTo>
                  <a:cubicBezTo>
                    <a:pt x="16509" y="2833"/>
                    <a:pt x="16579" y="2810"/>
                    <a:pt x="16637" y="2810"/>
                  </a:cubicBezTo>
                  <a:cubicBezTo>
                    <a:pt x="16706" y="2833"/>
                    <a:pt x="16799" y="2845"/>
                    <a:pt x="16869" y="2868"/>
                  </a:cubicBezTo>
                  <a:cubicBezTo>
                    <a:pt x="16939" y="2903"/>
                    <a:pt x="16997" y="2949"/>
                    <a:pt x="17066" y="2961"/>
                  </a:cubicBezTo>
                  <a:cubicBezTo>
                    <a:pt x="17380" y="3019"/>
                    <a:pt x="17589" y="3205"/>
                    <a:pt x="17763" y="3448"/>
                  </a:cubicBezTo>
                  <a:cubicBezTo>
                    <a:pt x="17856" y="3588"/>
                    <a:pt x="17972" y="3715"/>
                    <a:pt x="18076" y="3843"/>
                  </a:cubicBezTo>
                  <a:cubicBezTo>
                    <a:pt x="18250" y="4064"/>
                    <a:pt x="18378" y="4296"/>
                    <a:pt x="18401" y="4586"/>
                  </a:cubicBezTo>
                  <a:cubicBezTo>
                    <a:pt x="18401" y="4633"/>
                    <a:pt x="18436" y="4691"/>
                    <a:pt x="18448" y="4725"/>
                  </a:cubicBezTo>
                  <a:cubicBezTo>
                    <a:pt x="18552" y="4934"/>
                    <a:pt x="18564" y="5132"/>
                    <a:pt x="18564" y="5352"/>
                  </a:cubicBezTo>
                  <a:lnTo>
                    <a:pt x="18564" y="6792"/>
                  </a:lnTo>
                  <a:cubicBezTo>
                    <a:pt x="18564" y="6966"/>
                    <a:pt x="18552" y="7140"/>
                    <a:pt x="18494" y="7303"/>
                  </a:cubicBezTo>
                  <a:cubicBezTo>
                    <a:pt x="18436" y="7477"/>
                    <a:pt x="18436" y="7663"/>
                    <a:pt x="18378" y="7837"/>
                  </a:cubicBezTo>
                  <a:lnTo>
                    <a:pt x="18285" y="8092"/>
                  </a:lnTo>
                  <a:cubicBezTo>
                    <a:pt x="18216" y="8313"/>
                    <a:pt x="18111" y="8498"/>
                    <a:pt x="17925" y="8649"/>
                  </a:cubicBezTo>
                  <a:cubicBezTo>
                    <a:pt x="17879" y="8696"/>
                    <a:pt x="17821" y="8731"/>
                    <a:pt x="17809" y="8777"/>
                  </a:cubicBezTo>
                  <a:cubicBezTo>
                    <a:pt x="17751" y="8940"/>
                    <a:pt x="17623" y="9009"/>
                    <a:pt x="17496" y="9079"/>
                  </a:cubicBezTo>
                  <a:cubicBezTo>
                    <a:pt x="17240" y="9218"/>
                    <a:pt x="16985" y="9346"/>
                    <a:pt x="16706" y="9404"/>
                  </a:cubicBezTo>
                  <a:cubicBezTo>
                    <a:pt x="16590" y="9427"/>
                    <a:pt x="16474" y="9474"/>
                    <a:pt x="16358" y="9520"/>
                  </a:cubicBezTo>
                  <a:cubicBezTo>
                    <a:pt x="16288" y="9532"/>
                    <a:pt x="16219" y="9543"/>
                    <a:pt x="16161" y="9543"/>
                  </a:cubicBezTo>
                  <a:cubicBezTo>
                    <a:pt x="16056" y="9566"/>
                    <a:pt x="15952" y="9590"/>
                    <a:pt x="15847" y="9590"/>
                  </a:cubicBezTo>
                  <a:cubicBezTo>
                    <a:pt x="15731" y="9601"/>
                    <a:pt x="15638" y="9625"/>
                    <a:pt x="15522" y="9625"/>
                  </a:cubicBezTo>
                  <a:cubicBezTo>
                    <a:pt x="14361" y="9625"/>
                    <a:pt x="13212" y="9625"/>
                    <a:pt x="12051" y="9601"/>
                  </a:cubicBezTo>
                  <a:cubicBezTo>
                    <a:pt x="11900" y="9601"/>
                    <a:pt x="11761" y="9601"/>
                    <a:pt x="11633" y="9648"/>
                  </a:cubicBezTo>
                  <a:cubicBezTo>
                    <a:pt x="11552" y="9683"/>
                    <a:pt x="11471" y="9683"/>
                    <a:pt x="11378" y="9683"/>
                  </a:cubicBezTo>
                  <a:cubicBezTo>
                    <a:pt x="11053" y="9683"/>
                    <a:pt x="10728" y="9659"/>
                    <a:pt x="10391" y="9659"/>
                  </a:cubicBezTo>
                  <a:cubicBezTo>
                    <a:pt x="10310" y="9659"/>
                    <a:pt x="10217" y="9683"/>
                    <a:pt x="10124" y="9694"/>
                  </a:cubicBezTo>
                  <a:cubicBezTo>
                    <a:pt x="9868" y="9741"/>
                    <a:pt x="9729" y="9892"/>
                    <a:pt x="9671" y="10147"/>
                  </a:cubicBezTo>
                  <a:cubicBezTo>
                    <a:pt x="9636" y="10240"/>
                    <a:pt x="9578" y="10344"/>
                    <a:pt x="9555" y="10449"/>
                  </a:cubicBezTo>
                  <a:cubicBezTo>
                    <a:pt x="9509" y="10565"/>
                    <a:pt x="9462" y="10681"/>
                    <a:pt x="9404" y="10785"/>
                  </a:cubicBezTo>
                  <a:cubicBezTo>
                    <a:pt x="9346" y="10925"/>
                    <a:pt x="9276" y="11052"/>
                    <a:pt x="9172" y="11169"/>
                  </a:cubicBezTo>
                  <a:cubicBezTo>
                    <a:pt x="9033" y="11319"/>
                    <a:pt x="8870" y="11447"/>
                    <a:pt x="8731" y="11575"/>
                  </a:cubicBezTo>
                  <a:cubicBezTo>
                    <a:pt x="8696" y="11610"/>
                    <a:pt x="8638" y="11621"/>
                    <a:pt x="8626" y="11656"/>
                  </a:cubicBezTo>
                  <a:cubicBezTo>
                    <a:pt x="8591" y="11807"/>
                    <a:pt x="8441" y="11842"/>
                    <a:pt x="8336" y="11900"/>
                  </a:cubicBezTo>
                  <a:cubicBezTo>
                    <a:pt x="7976" y="12086"/>
                    <a:pt x="7593" y="12271"/>
                    <a:pt x="7222" y="12469"/>
                  </a:cubicBezTo>
                  <a:cubicBezTo>
                    <a:pt x="6943" y="12596"/>
                    <a:pt x="6664" y="12736"/>
                    <a:pt x="6386" y="12852"/>
                  </a:cubicBezTo>
                  <a:cubicBezTo>
                    <a:pt x="6177" y="12945"/>
                    <a:pt x="5956" y="13049"/>
                    <a:pt x="5712" y="13026"/>
                  </a:cubicBezTo>
                  <a:cubicBezTo>
                    <a:pt x="5666" y="13026"/>
                    <a:pt x="5608" y="13026"/>
                    <a:pt x="5561" y="13061"/>
                  </a:cubicBezTo>
                  <a:cubicBezTo>
                    <a:pt x="5434" y="13142"/>
                    <a:pt x="5283" y="13131"/>
                    <a:pt x="5155" y="13072"/>
                  </a:cubicBezTo>
                  <a:cubicBezTo>
                    <a:pt x="5051" y="13026"/>
                    <a:pt x="4969" y="13026"/>
                    <a:pt x="4865" y="13072"/>
                  </a:cubicBezTo>
                  <a:cubicBezTo>
                    <a:pt x="4807" y="13107"/>
                    <a:pt x="4749" y="13084"/>
                    <a:pt x="4691" y="13107"/>
                  </a:cubicBezTo>
                  <a:cubicBezTo>
                    <a:pt x="4575" y="13119"/>
                    <a:pt x="4447" y="13142"/>
                    <a:pt x="4331" y="13165"/>
                  </a:cubicBezTo>
                  <a:cubicBezTo>
                    <a:pt x="4226" y="13177"/>
                    <a:pt x="4122" y="13189"/>
                    <a:pt x="4029" y="13189"/>
                  </a:cubicBezTo>
                  <a:cubicBezTo>
                    <a:pt x="3913" y="13189"/>
                    <a:pt x="3774" y="13189"/>
                    <a:pt x="3658" y="13247"/>
                  </a:cubicBezTo>
                  <a:cubicBezTo>
                    <a:pt x="3588" y="13281"/>
                    <a:pt x="3507" y="13281"/>
                    <a:pt x="3414" y="13281"/>
                  </a:cubicBezTo>
                  <a:cubicBezTo>
                    <a:pt x="3077" y="13281"/>
                    <a:pt x="2729" y="13258"/>
                    <a:pt x="2404" y="13281"/>
                  </a:cubicBezTo>
                  <a:cubicBezTo>
                    <a:pt x="2114" y="13293"/>
                    <a:pt x="1893" y="13131"/>
                    <a:pt x="1684" y="12991"/>
                  </a:cubicBezTo>
                  <a:cubicBezTo>
                    <a:pt x="1312" y="12713"/>
                    <a:pt x="1127" y="12318"/>
                    <a:pt x="976" y="11900"/>
                  </a:cubicBezTo>
                  <a:cubicBezTo>
                    <a:pt x="906" y="11679"/>
                    <a:pt x="837" y="11482"/>
                    <a:pt x="674" y="11319"/>
                  </a:cubicBezTo>
                  <a:cubicBezTo>
                    <a:pt x="581" y="11215"/>
                    <a:pt x="546" y="11076"/>
                    <a:pt x="500" y="10925"/>
                  </a:cubicBezTo>
                  <a:cubicBezTo>
                    <a:pt x="430" y="10669"/>
                    <a:pt x="326" y="10402"/>
                    <a:pt x="349" y="10124"/>
                  </a:cubicBezTo>
                  <a:cubicBezTo>
                    <a:pt x="372" y="9915"/>
                    <a:pt x="453" y="9810"/>
                    <a:pt x="674" y="9810"/>
                  </a:cubicBezTo>
                  <a:lnTo>
                    <a:pt x="1069" y="9810"/>
                  </a:lnTo>
                  <a:cubicBezTo>
                    <a:pt x="1301" y="9810"/>
                    <a:pt x="1429" y="9892"/>
                    <a:pt x="1440" y="10112"/>
                  </a:cubicBezTo>
                  <a:cubicBezTo>
                    <a:pt x="1475" y="10391"/>
                    <a:pt x="1591" y="10646"/>
                    <a:pt x="1545" y="10925"/>
                  </a:cubicBezTo>
                  <a:cubicBezTo>
                    <a:pt x="1533" y="11041"/>
                    <a:pt x="1556" y="11145"/>
                    <a:pt x="1626" y="11250"/>
                  </a:cubicBezTo>
                  <a:cubicBezTo>
                    <a:pt x="1765" y="11424"/>
                    <a:pt x="1823" y="11621"/>
                    <a:pt x="1881" y="11842"/>
                  </a:cubicBezTo>
                  <a:cubicBezTo>
                    <a:pt x="1951" y="12097"/>
                    <a:pt x="2114" y="12248"/>
                    <a:pt x="2369" y="12248"/>
                  </a:cubicBezTo>
                  <a:lnTo>
                    <a:pt x="3913" y="12248"/>
                  </a:lnTo>
                  <a:cubicBezTo>
                    <a:pt x="3983" y="12248"/>
                    <a:pt x="4064" y="12213"/>
                    <a:pt x="4145" y="12202"/>
                  </a:cubicBezTo>
                  <a:cubicBezTo>
                    <a:pt x="4226" y="12190"/>
                    <a:pt x="4296" y="12155"/>
                    <a:pt x="4389" y="12155"/>
                  </a:cubicBezTo>
                  <a:cubicBezTo>
                    <a:pt x="4528" y="12144"/>
                    <a:pt x="4679" y="12132"/>
                    <a:pt x="4760" y="12004"/>
                  </a:cubicBezTo>
                  <a:cubicBezTo>
                    <a:pt x="4784" y="11970"/>
                    <a:pt x="4842" y="11958"/>
                    <a:pt x="4865" y="11946"/>
                  </a:cubicBezTo>
                  <a:cubicBezTo>
                    <a:pt x="5085" y="11865"/>
                    <a:pt x="5306" y="11784"/>
                    <a:pt x="5550" y="11772"/>
                  </a:cubicBezTo>
                  <a:cubicBezTo>
                    <a:pt x="5678" y="11772"/>
                    <a:pt x="5805" y="11714"/>
                    <a:pt x="5945" y="11691"/>
                  </a:cubicBezTo>
                  <a:cubicBezTo>
                    <a:pt x="6072" y="11691"/>
                    <a:pt x="6200" y="11633"/>
                    <a:pt x="6316" y="11621"/>
                  </a:cubicBezTo>
                  <a:cubicBezTo>
                    <a:pt x="6548" y="11598"/>
                    <a:pt x="6757" y="11517"/>
                    <a:pt x="6955" y="11447"/>
                  </a:cubicBezTo>
                  <a:cubicBezTo>
                    <a:pt x="7338" y="11319"/>
                    <a:pt x="7651" y="11134"/>
                    <a:pt x="7872" y="10785"/>
                  </a:cubicBezTo>
                  <a:cubicBezTo>
                    <a:pt x="7872" y="10762"/>
                    <a:pt x="7883" y="10762"/>
                    <a:pt x="7883" y="10751"/>
                  </a:cubicBezTo>
                  <a:cubicBezTo>
                    <a:pt x="8116" y="10565"/>
                    <a:pt x="8232" y="10298"/>
                    <a:pt x="8324" y="10042"/>
                  </a:cubicBezTo>
                  <a:cubicBezTo>
                    <a:pt x="8359" y="9915"/>
                    <a:pt x="8406" y="9799"/>
                    <a:pt x="8406" y="9659"/>
                  </a:cubicBezTo>
                  <a:cubicBezTo>
                    <a:pt x="8406" y="9578"/>
                    <a:pt x="8406" y="9474"/>
                    <a:pt x="8441" y="9392"/>
                  </a:cubicBezTo>
                  <a:cubicBezTo>
                    <a:pt x="8557" y="9102"/>
                    <a:pt x="8475" y="8812"/>
                    <a:pt x="8406" y="8522"/>
                  </a:cubicBezTo>
                  <a:cubicBezTo>
                    <a:pt x="8394" y="8464"/>
                    <a:pt x="8348" y="8417"/>
                    <a:pt x="8301" y="8371"/>
                  </a:cubicBezTo>
                  <a:cubicBezTo>
                    <a:pt x="8185" y="8289"/>
                    <a:pt x="8092" y="8197"/>
                    <a:pt x="7976" y="8115"/>
                  </a:cubicBezTo>
                  <a:cubicBezTo>
                    <a:pt x="7802" y="7999"/>
                    <a:pt x="7640" y="7895"/>
                    <a:pt x="7465" y="7779"/>
                  </a:cubicBezTo>
                  <a:cubicBezTo>
                    <a:pt x="7431" y="7767"/>
                    <a:pt x="7407" y="7732"/>
                    <a:pt x="7396" y="7732"/>
                  </a:cubicBezTo>
                  <a:cubicBezTo>
                    <a:pt x="7047" y="7651"/>
                    <a:pt x="6722" y="7477"/>
                    <a:pt x="6386" y="7361"/>
                  </a:cubicBezTo>
                  <a:cubicBezTo>
                    <a:pt x="6293" y="7326"/>
                    <a:pt x="6188" y="7268"/>
                    <a:pt x="6084" y="7221"/>
                  </a:cubicBezTo>
                  <a:cubicBezTo>
                    <a:pt x="5968" y="7187"/>
                    <a:pt x="5840" y="7140"/>
                    <a:pt x="5712" y="7105"/>
                  </a:cubicBezTo>
                  <a:cubicBezTo>
                    <a:pt x="5480" y="7047"/>
                    <a:pt x="5260" y="6978"/>
                    <a:pt x="5039" y="6896"/>
                  </a:cubicBezTo>
                  <a:cubicBezTo>
                    <a:pt x="4877" y="6838"/>
                    <a:pt x="4749" y="6745"/>
                    <a:pt x="4737" y="6548"/>
                  </a:cubicBezTo>
                  <a:cubicBezTo>
                    <a:pt x="4412" y="6455"/>
                    <a:pt x="4122" y="6374"/>
                    <a:pt x="3820" y="6339"/>
                  </a:cubicBezTo>
                  <a:lnTo>
                    <a:pt x="3797" y="6339"/>
                  </a:lnTo>
                  <a:cubicBezTo>
                    <a:pt x="3518" y="6200"/>
                    <a:pt x="3216" y="6269"/>
                    <a:pt x="2926" y="6235"/>
                  </a:cubicBezTo>
                  <a:cubicBezTo>
                    <a:pt x="2822" y="6223"/>
                    <a:pt x="2717" y="6235"/>
                    <a:pt x="2613" y="6223"/>
                  </a:cubicBezTo>
                  <a:cubicBezTo>
                    <a:pt x="2520" y="6211"/>
                    <a:pt x="2415" y="6223"/>
                    <a:pt x="2322" y="6293"/>
                  </a:cubicBezTo>
                  <a:cubicBezTo>
                    <a:pt x="2299" y="6328"/>
                    <a:pt x="2253" y="6339"/>
                    <a:pt x="2230" y="6351"/>
                  </a:cubicBezTo>
                  <a:cubicBezTo>
                    <a:pt x="1916" y="6444"/>
                    <a:pt x="1742" y="6676"/>
                    <a:pt x="1591" y="6931"/>
                  </a:cubicBezTo>
                  <a:cubicBezTo>
                    <a:pt x="1533" y="7036"/>
                    <a:pt x="1475" y="7129"/>
                    <a:pt x="1417" y="7221"/>
                  </a:cubicBezTo>
                  <a:cubicBezTo>
                    <a:pt x="1371" y="7314"/>
                    <a:pt x="1312" y="7396"/>
                    <a:pt x="1266" y="7500"/>
                  </a:cubicBezTo>
                  <a:cubicBezTo>
                    <a:pt x="1243" y="7570"/>
                    <a:pt x="1243" y="7663"/>
                    <a:pt x="1278" y="7732"/>
                  </a:cubicBezTo>
                  <a:cubicBezTo>
                    <a:pt x="1417" y="8022"/>
                    <a:pt x="1417" y="8324"/>
                    <a:pt x="1301" y="8615"/>
                  </a:cubicBezTo>
                  <a:cubicBezTo>
                    <a:pt x="1254" y="8731"/>
                    <a:pt x="1208" y="8870"/>
                    <a:pt x="1196" y="8998"/>
                  </a:cubicBezTo>
                  <a:cubicBezTo>
                    <a:pt x="1185" y="9172"/>
                    <a:pt x="1045" y="9253"/>
                    <a:pt x="918" y="9276"/>
                  </a:cubicBezTo>
                  <a:cubicBezTo>
                    <a:pt x="674" y="9311"/>
                    <a:pt x="442" y="9334"/>
                    <a:pt x="210" y="9195"/>
                  </a:cubicBezTo>
                  <a:cubicBezTo>
                    <a:pt x="105" y="9137"/>
                    <a:pt x="35" y="9067"/>
                    <a:pt x="24" y="8940"/>
                  </a:cubicBezTo>
                  <a:cubicBezTo>
                    <a:pt x="1" y="8812"/>
                    <a:pt x="1" y="8673"/>
                    <a:pt x="47" y="8545"/>
                  </a:cubicBezTo>
                  <a:cubicBezTo>
                    <a:pt x="117" y="8313"/>
                    <a:pt x="256" y="8115"/>
                    <a:pt x="337" y="7883"/>
                  </a:cubicBezTo>
                  <a:cubicBezTo>
                    <a:pt x="523" y="7430"/>
                    <a:pt x="744" y="6989"/>
                    <a:pt x="964" y="6548"/>
                  </a:cubicBezTo>
                  <a:cubicBezTo>
                    <a:pt x="1011" y="6258"/>
                    <a:pt x="1266" y="6095"/>
                    <a:pt x="1394" y="5863"/>
                  </a:cubicBezTo>
                  <a:lnTo>
                    <a:pt x="1440" y="5817"/>
                  </a:lnTo>
                  <a:lnTo>
                    <a:pt x="2137" y="5422"/>
                  </a:lnTo>
                  <a:cubicBezTo>
                    <a:pt x="2195" y="5399"/>
                    <a:pt x="2264" y="5387"/>
                    <a:pt x="2346" y="5364"/>
                  </a:cubicBezTo>
                  <a:cubicBezTo>
                    <a:pt x="2381" y="5352"/>
                    <a:pt x="2439" y="5364"/>
                    <a:pt x="2485" y="5352"/>
                  </a:cubicBezTo>
                  <a:cubicBezTo>
                    <a:pt x="2845" y="5213"/>
                    <a:pt x="3240" y="5294"/>
                    <a:pt x="3600" y="5283"/>
                  </a:cubicBezTo>
                  <a:cubicBezTo>
                    <a:pt x="3739" y="5283"/>
                    <a:pt x="3867" y="5329"/>
                    <a:pt x="3983" y="5364"/>
                  </a:cubicBezTo>
                  <a:cubicBezTo>
                    <a:pt x="4273" y="5457"/>
                    <a:pt x="4586" y="5445"/>
                    <a:pt x="4853" y="5631"/>
                  </a:cubicBezTo>
                  <a:cubicBezTo>
                    <a:pt x="4900" y="5654"/>
                    <a:pt x="4969" y="5654"/>
                    <a:pt x="5027" y="5643"/>
                  </a:cubicBezTo>
                  <a:cubicBezTo>
                    <a:pt x="5271" y="5619"/>
                    <a:pt x="5515" y="5643"/>
                    <a:pt x="5736" y="5759"/>
                  </a:cubicBezTo>
                  <a:cubicBezTo>
                    <a:pt x="5828" y="5805"/>
                    <a:pt x="5898" y="5863"/>
                    <a:pt x="6014" y="5886"/>
                  </a:cubicBezTo>
                  <a:cubicBezTo>
                    <a:pt x="6235" y="5944"/>
                    <a:pt x="6432" y="6037"/>
                    <a:pt x="6653" y="6107"/>
                  </a:cubicBezTo>
                  <a:cubicBezTo>
                    <a:pt x="6699" y="6119"/>
                    <a:pt x="6757" y="6142"/>
                    <a:pt x="6792" y="6165"/>
                  </a:cubicBezTo>
                  <a:cubicBezTo>
                    <a:pt x="6897" y="6235"/>
                    <a:pt x="7013" y="6281"/>
                    <a:pt x="7129" y="6328"/>
                  </a:cubicBezTo>
                  <a:cubicBezTo>
                    <a:pt x="7256" y="6374"/>
                    <a:pt x="7373" y="6444"/>
                    <a:pt x="7489" y="6490"/>
                  </a:cubicBezTo>
                  <a:cubicBezTo>
                    <a:pt x="7581" y="6525"/>
                    <a:pt x="7651" y="6571"/>
                    <a:pt x="7744" y="6606"/>
                  </a:cubicBezTo>
                  <a:cubicBezTo>
                    <a:pt x="8069" y="6676"/>
                    <a:pt x="8348" y="6873"/>
                    <a:pt x="8650" y="7024"/>
                  </a:cubicBezTo>
                  <a:cubicBezTo>
                    <a:pt x="8708" y="7047"/>
                    <a:pt x="8754" y="7094"/>
                    <a:pt x="8800" y="7140"/>
                  </a:cubicBezTo>
                  <a:cubicBezTo>
                    <a:pt x="8917" y="7233"/>
                    <a:pt x="8998" y="7338"/>
                    <a:pt x="9137" y="7419"/>
                  </a:cubicBezTo>
                  <a:cubicBezTo>
                    <a:pt x="9323" y="7512"/>
                    <a:pt x="9451" y="7663"/>
                    <a:pt x="9520" y="7860"/>
                  </a:cubicBezTo>
                  <a:cubicBezTo>
                    <a:pt x="9613" y="8081"/>
                    <a:pt x="9776" y="8266"/>
                    <a:pt x="9927" y="8440"/>
                  </a:cubicBezTo>
                  <a:cubicBezTo>
                    <a:pt x="10089" y="8615"/>
                    <a:pt x="10310" y="8684"/>
                    <a:pt x="10542" y="8696"/>
                  </a:cubicBezTo>
                  <a:cubicBezTo>
                    <a:pt x="10681" y="8707"/>
                    <a:pt x="10832" y="8696"/>
                    <a:pt x="10971" y="8696"/>
                  </a:cubicBezTo>
                  <a:lnTo>
                    <a:pt x="14326" y="8696"/>
                  </a:lnTo>
                  <a:cubicBezTo>
                    <a:pt x="14489" y="8696"/>
                    <a:pt x="14628" y="8673"/>
                    <a:pt x="14779" y="8638"/>
                  </a:cubicBezTo>
                  <a:cubicBezTo>
                    <a:pt x="14907" y="8591"/>
                    <a:pt x="15069" y="8603"/>
                    <a:pt x="15197" y="8603"/>
                  </a:cubicBezTo>
                  <a:cubicBezTo>
                    <a:pt x="15534" y="8626"/>
                    <a:pt x="15870" y="8580"/>
                    <a:pt x="16184" y="8440"/>
                  </a:cubicBezTo>
                  <a:cubicBezTo>
                    <a:pt x="16277" y="8406"/>
                    <a:pt x="16370" y="8394"/>
                    <a:pt x="16474" y="8359"/>
                  </a:cubicBezTo>
                  <a:cubicBezTo>
                    <a:pt x="16811" y="8231"/>
                    <a:pt x="17089" y="8057"/>
                    <a:pt x="17240" y="7709"/>
                  </a:cubicBezTo>
                  <a:cubicBezTo>
                    <a:pt x="17333" y="7500"/>
                    <a:pt x="17438" y="7314"/>
                    <a:pt x="17391" y="7094"/>
                  </a:cubicBezTo>
                  <a:cubicBezTo>
                    <a:pt x="17391" y="7047"/>
                    <a:pt x="17391" y="7012"/>
                    <a:pt x="17403" y="6978"/>
                  </a:cubicBezTo>
                  <a:cubicBezTo>
                    <a:pt x="17507" y="6780"/>
                    <a:pt x="17461" y="6560"/>
                    <a:pt x="17473" y="6339"/>
                  </a:cubicBezTo>
                  <a:cubicBezTo>
                    <a:pt x="17473" y="6107"/>
                    <a:pt x="17461" y="5886"/>
                    <a:pt x="17473" y="5654"/>
                  </a:cubicBezTo>
                  <a:cubicBezTo>
                    <a:pt x="17496" y="5364"/>
                    <a:pt x="17403" y="5109"/>
                    <a:pt x="17333" y="4818"/>
                  </a:cubicBezTo>
                  <a:cubicBezTo>
                    <a:pt x="17287" y="4621"/>
                    <a:pt x="17159" y="4470"/>
                    <a:pt x="17008" y="4342"/>
                  </a:cubicBezTo>
                  <a:cubicBezTo>
                    <a:pt x="16857" y="4191"/>
                    <a:pt x="16706" y="4052"/>
                    <a:pt x="16521" y="3936"/>
                  </a:cubicBezTo>
                  <a:cubicBezTo>
                    <a:pt x="16312" y="3797"/>
                    <a:pt x="16114" y="3704"/>
                    <a:pt x="15882" y="3657"/>
                  </a:cubicBezTo>
                  <a:cubicBezTo>
                    <a:pt x="15580" y="3599"/>
                    <a:pt x="15290" y="3541"/>
                    <a:pt x="14965" y="3541"/>
                  </a:cubicBezTo>
                  <a:cubicBezTo>
                    <a:pt x="14919" y="3541"/>
                    <a:pt x="14860" y="3541"/>
                    <a:pt x="14826" y="3530"/>
                  </a:cubicBezTo>
                  <a:cubicBezTo>
                    <a:pt x="14605" y="3425"/>
                    <a:pt x="14384" y="3448"/>
                    <a:pt x="14152" y="3448"/>
                  </a:cubicBezTo>
                  <a:cubicBezTo>
                    <a:pt x="13955" y="3448"/>
                    <a:pt x="13746" y="3483"/>
                    <a:pt x="13549" y="3379"/>
                  </a:cubicBezTo>
                  <a:cubicBezTo>
                    <a:pt x="13491" y="3356"/>
                    <a:pt x="13398" y="3367"/>
                    <a:pt x="13328" y="3367"/>
                  </a:cubicBezTo>
                  <a:cubicBezTo>
                    <a:pt x="12736" y="3425"/>
                    <a:pt x="12132" y="3379"/>
                    <a:pt x="11540" y="3379"/>
                  </a:cubicBezTo>
                  <a:cubicBezTo>
                    <a:pt x="11494" y="3379"/>
                    <a:pt x="11459" y="3379"/>
                    <a:pt x="11424" y="3367"/>
                  </a:cubicBezTo>
                  <a:cubicBezTo>
                    <a:pt x="11250" y="3274"/>
                    <a:pt x="11064" y="3309"/>
                    <a:pt x="10890" y="3298"/>
                  </a:cubicBezTo>
                  <a:lnTo>
                    <a:pt x="10031" y="3298"/>
                  </a:lnTo>
                  <a:cubicBezTo>
                    <a:pt x="9845" y="3298"/>
                    <a:pt x="9671" y="3309"/>
                    <a:pt x="9497" y="3239"/>
                  </a:cubicBezTo>
                  <a:cubicBezTo>
                    <a:pt x="9427" y="3205"/>
                    <a:pt x="9334" y="3216"/>
                    <a:pt x="9253" y="3216"/>
                  </a:cubicBezTo>
                  <a:lnTo>
                    <a:pt x="8290" y="3216"/>
                  </a:lnTo>
                  <a:cubicBezTo>
                    <a:pt x="8174" y="3216"/>
                    <a:pt x="8046" y="3193"/>
                    <a:pt x="7930" y="3158"/>
                  </a:cubicBezTo>
                  <a:cubicBezTo>
                    <a:pt x="7918" y="3158"/>
                    <a:pt x="7883" y="3147"/>
                    <a:pt x="7872" y="3147"/>
                  </a:cubicBezTo>
                  <a:cubicBezTo>
                    <a:pt x="7628" y="3123"/>
                    <a:pt x="7396" y="3077"/>
                    <a:pt x="7140" y="3042"/>
                  </a:cubicBezTo>
                  <a:cubicBezTo>
                    <a:pt x="6908" y="3019"/>
                    <a:pt x="6676" y="3007"/>
                    <a:pt x="6444" y="2972"/>
                  </a:cubicBezTo>
                  <a:cubicBezTo>
                    <a:pt x="6188" y="2949"/>
                    <a:pt x="5921" y="2903"/>
                    <a:pt x="5666" y="2868"/>
                  </a:cubicBezTo>
                  <a:cubicBezTo>
                    <a:pt x="5573" y="2856"/>
                    <a:pt x="5492" y="2845"/>
                    <a:pt x="5387" y="2810"/>
                  </a:cubicBezTo>
                  <a:cubicBezTo>
                    <a:pt x="5329" y="2798"/>
                    <a:pt x="5271" y="2775"/>
                    <a:pt x="5213" y="2787"/>
                  </a:cubicBezTo>
                  <a:cubicBezTo>
                    <a:pt x="4923" y="2787"/>
                    <a:pt x="4644" y="2694"/>
                    <a:pt x="4377" y="2636"/>
                  </a:cubicBezTo>
                  <a:cubicBezTo>
                    <a:pt x="4261" y="2624"/>
                    <a:pt x="4122" y="2613"/>
                    <a:pt x="4006" y="2613"/>
                  </a:cubicBezTo>
                  <a:cubicBezTo>
                    <a:pt x="3832" y="2659"/>
                    <a:pt x="3646" y="2647"/>
                    <a:pt x="3483" y="2624"/>
                  </a:cubicBezTo>
                  <a:close/>
                  <a:moveTo>
                    <a:pt x="5306" y="12817"/>
                  </a:moveTo>
                  <a:lnTo>
                    <a:pt x="5620" y="12817"/>
                  </a:lnTo>
                  <a:cubicBezTo>
                    <a:pt x="5747" y="12817"/>
                    <a:pt x="5887" y="12782"/>
                    <a:pt x="6003" y="12724"/>
                  </a:cubicBezTo>
                  <a:cubicBezTo>
                    <a:pt x="6188" y="12631"/>
                    <a:pt x="6386" y="12573"/>
                    <a:pt x="6595" y="12480"/>
                  </a:cubicBezTo>
                  <a:cubicBezTo>
                    <a:pt x="6908" y="12353"/>
                    <a:pt x="7233" y="12202"/>
                    <a:pt x="7535" y="12062"/>
                  </a:cubicBezTo>
                  <a:cubicBezTo>
                    <a:pt x="7651" y="12004"/>
                    <a:pt x="7744" y="11935"/>
                    <a:pt x="7837" y="11853"/>
                  </a:cubicBezTo>
                  <a:cubicBezTo>
                    <a:pt x="7953" y="11772"/>
                    <a:pt x="8046" y="11679"/>
                    <a:pt x="8162" y="11598"/>
                  </a:cubicBezTo>
                  <a:cubicBezTo>
                    <a:pt x="8348" y="11470"/>
                    <a:pt x="8533" y="11354"/>
                    <a:pt x="8708" y="11203"/>
                  </a:cubicBezTo>
                  <a:cubicBezTo>
                    <a:pt x="8847" y="11099"/>
                    <a:pt x="8940" y="11006"/>
                    <a:pt x="8998" y="10855"/>
                  </a:cubicBezTo>
                  <a:cubicBezTo>
                    <a:pt x="9137" y="10565"/>
                    <a:pt x="9276" y="10286"/>
                    <a:pt x="9369" y="9984"/>
                  </a:cubicBezTo>
                  <a:cubicBezTo>
                    <a:pt x="9439" y="9741"/>
                    <a:pt x="9578" y="9532"/>
                    <a:pt x="9857" y="9462"/>
                  </a:cubicBezTo>
                  <a:cubicBezTo>
                    <a:pt x="9985" y="9439"/>
                    <a:pt x="10101" y="9381"/>
                    <a:pt x="10240" y="9439"/>
                  </a:cubicBezTo>
                  <a:cubicBezTo>
                    <a:pt x="10275" y="9450"/>
                    <a:pt x="10333" y="9450"/>
                    <a:pt x="10379" y="9450"/>
                  </a:cubicBezTo>
                  <a:cubicBezTo>
                    <a:pt x="10670" y="9450"/>
                    <a:pt x="10971" y="9439"/>
                    <a:pt x="11262" y="9439"/>
                  </a:cubicBezTo>
                  <a:cubicBezTo>
                    <a:pt x="11354" y="9439"/>
                    <a:pt x="11436" y="9439"/>
                    <a:pt x="11517" y="9404"/>
                  </a:cubicBezTo>
                  <a:cubicBezTo>
                    <a:pt x="11645" y="9346"/>
                    <a:pt x="11784" y="9346"/>
                    <a:pt x="11935" y="9346"/>
                  </a:cubicBezTo>
                  <a:cubicBezTo>
                    <a:pt x="13026" y="9346"/>
                    <a:pt x="14094" y="9346"/>
                    <a:pt x="15186" y="9334"/>
                  </a:cubicBezTo>
                  <a:cubicBezTo>
                    <a:pt x="15406" y="9334"/>
                    <a:pt x="15615" y="9358"/>
                    <a:pt x="15812" y="9265"/>
                  </a:cubicBezTo>
                  <a:cubicBezTo>
                    <a:pt x="15824" y="9241"/>
                    <a:pt x="15847" y="9241"/>
                    <a:pt x="15870" y="9241"/>
                  </a:cubicBezTo>
                  <a:cubicBezTo>
                    <a:pt x="16056" y="9276"/>
                    <a:pt x="16230" y="9207"/>
                    <a:pt x="16405" y="9160"/>
                  </a:cubicBezTo>
                  <a:cubicBezTo>
                    <a:pt x="16857" y="9044"/>
                    <a:pt x="17322" y="8916"/>
                    <a:pt x="17589" y="8487"/>
                  </a:cubicBezTo>
                  <a:cubicBezTo>
                    <a:pt x="17589" y="8475"/>
                    <a:pt x="17612" y="8475"/>
                    <a:pt x="17612" y="8464"/>
                  </a:cubicBezTo>
                  <a:cubicBezTo>
                    <a:pt x="17809" y="8301"/>
                    <a:pt x="17902" y="8069"/>
                    <a:pt x="17972" y="7837"/>
                  </a:cubicBezTo>
                  <a:cubicBezTo>
                    <a:pt x="17995" y="7732"/>
                    <a:pt x="18041" y="7651"/>
                    <a:pt x="18053" y="7546"/>
                  </a:cubicBezTo>
                  <a:cubicBezTo>
                    <a:pt x="18099" y="7349"/>
                    <a:pt x="18146" y="7129"/>
                    <a:pt x="18158" y="6920"/>
                  </a:cubicBezTo>
                  <a:cubicBezTo>
                    <a:pt x="18169" y="6362"/>
                    <a:pt x="18158" y="5793"/>
                    <a:pt x="18158" y="5236"/>
                  </a:cubicBezTo>
                  <a:cubicBezTo>
                    <a:pt x="18158" y="5167"/>
                    <a:pt x="18158" y="5097"/>
                    <a:pt x="18134" y="5027"/>
                  </a:cubicBezTo>
                  <a:cubicBezTo>
                    <a:pt x="18088" y="4853"/>
                    <a:pt x="18030" y="4679"/>
                    <a:pt x="17972" y="4493"/>
                  </a:cubicBezTo>
                  <a:cubicBezTo>
                    <a:pt x="17914" y="4342"/>
                    <a:pt x="17856" y="4191"/>
                    <a:pt x="17751" y="4064"/>
                  </a:cubicBezTo>
                  <a:cubicBezTo>
                    <a:pt x="17612" y="3901"/>
                    <a:pt x="17507" y="3715"/>
                    <a:pt x="17356" y="3553"/>
                  </a:cubicBezTo>
                  <a:cubicBezTo>
                    <a:pt x="17275" y="3460"/>
                    <a:pt x="17147" y="3367"/>
                    <a:pt x="17008" y="3321"/>
                  </a:cubicBezTo>
                  <a:cubicBezTo>
                    <a:pt x="16764" y="3251"/>
                    <a:pt x="16544" y="3100"/>
                    <a:pt x="16277" y="3135"/>
                  </a:cubicBezTo>
                  <a:cubicBezTo>
                    <a:pt x="16126" y="3042"/>
                    <a:pt x="15952" y="3077"/>
                    <a:pt x="15789" y="3077"/>
                  </a:cubicBezTo>
                  <a:cubicBezTo>
                    <a:pt x="15545" y="3077"/>
                    <a:pt x="15302" y="3100"/>
                    <a:pt x="15069" y="3007"/>
                  </a:cubicBezTo>
                  <a:cubicBezTo>
                    <a:pt x="15011" y="2972"/>
                    <a:pt x="14953" y="2984"/>
                    <a:pt x="14884" y="2984"/>
                  </a:cubicBezTo>
                  <a:cubicBezTo>
                    <a:pt x="14802" y="2972"/>
                    <a:pt x="14733" y="2972"/>
                    <a:pt x="14663" y="2961"/>
                  </a:cubicBezTo>
                  <a:cubicBezTo>
                    <a:pt x="14431" y="2903"/>
                    <a:pt x="14199" y="2833"/>
                    <a:pt x="13932" y="2833"/>
                  </a:cubicBezTo>
                  <a:cubicBezTo>
                    <a:pt x="13897" y="2833"/>
                    <a:pt x="13839" y="2833"/>
                    <a:pt x="13792" y="2798"/>
                  </a:cubicBezTo>
                  <a:cubicBezTo>
                    <a:pt x="13665" y="2729"/>
                    <a:pt x="13514" y="2740"/>
                    <a:pt x="13374" y="2740"/>
                  </a:cubicBezTo>
                  <a:lnTo>
                    <a:pt x="10368" y="2740"/>
                  </a:lnTo>
                  <a:cubicBezTo>
                    <a:pt x="10252" y="2740"/>
                    <a:pt x="10136" y="2740"/>
                    <a:pt x="10031" y="2717"/>
                  </a:cubicBezTo>
                  <a:cubicBezTo>
                    <a:pt x="9915" y="2671"/>
                    <a:pt x="9787" y="2671"/>
                    <a:pt x="9671" y="2671"/>
                  </a:cubicBezTo>
                  <a:cubicBezTo>
                    <a:pt x="9601" y="2671"/>
                    <a:pt x="9520" y="2682"/>
                    <a:pt x="9451" y="2659"/>
                  </a:cubicBezTo>
                  <a:cubicBezTo>
                    <a:pt x="9230" y="2566"/>
                    <a:pt x="8998" y="2589"/>
                    <a:pt x="8789" y="2555"/>
                  </a:cubicBezTo>
                  <a:cubicBezTo>
                    <a:pt x="8638" y="2543"/>
                    <a:pt x="8499" y="2555"/>
                    <a:pt x="8359" y="2531"/>
                  </a:cubicBezTo>
                  <a:cubicBezTo>
                    <a:pt x="8092" y="2473"/>
                    <a:pt x="7802" y="2473"/>
                    <a:pt x="7512" y="2450"/>
                  </a:cubicBezTo>
                  <a:cubicBezTo>
                    <a:pt x="7082" y="2427"/>
                    <a:pt x="6676" y="2380"/>
                    <a:pt x="6258" y="2322"/>
                  </a:cubicBezTo>
                  <a:cubicBezTo>
                    <a:pt x="5887" y="2264"/>
                    <a:pt x="5515" y="2183"/>
                    <a:pt x="5144" y="2125"/>
                  </a:cubicBezTo>
                  <a:cubicBezTo>
                    <a:pt x="4679" y="2067"/>
                    <a:pt x="4215" y="2021"/>
                    <a:pt x="3750" y="1962"/>
                  </a:cubicBezTo>
                  <a:cubicBezTo>
                    <a:pt x="3704" y="1962"/>
                    <a:pt x="3646" y="1974"/>
                    <a:pt x="3588" y="1986"/>
                  </a:cubicBezTo>
                  <a:lnTo>
                    <a:pt x="3588" y="2427"/>
                  </a:lnTo>
                  <a:cubicBezTo>
                    <a:pt x="3681" y="2496"/>
                    <a:pt x="3762" y="2473"/>
                    <a:pt x="3855" y="2473"/>
                  </a:cubicBezTo>
                  <a:cubicBezTo>
                    <a:pt x="4226" y="2438"/>
                    <a:pt x="4575" y="2566"/>
                    <a:pt x="4958" y="2555"/>
                  </a:cubicBezTo>
                  <a:cubicBezTo>
                    <a:pt x="4981" y="2555"/>
                    <a:pt x="5016" y="2566"/>
                    <a:pt x="5039" y="2566"/>
                  </a:cubicBezTo>
                  <a:cubicBezTo>
                    <a:pt x="5422" y="2647"/>
                    <a:pt x="5782" y="2705"/>
                    <a:pt x="6154" y="2775"/>
                  </a:cubicBezTo>
                  <a:lnTo>
                    <a:pt x="6212" y="2775"/>
                  </a:lnTo>
                  <a:cubicBezTo>
                    <a:pt x="6467" y="2775"/>
                    <a:pt x="6711" y="2764"/>
                    <a:pt x="6943" y="2845"/>
                  </a:cubicBezTo>
                  <a:cubicBezTo>
                    <a:pt x="6989" y="2856"/>
                    <a:pt x="7024" y="2856"/>
                    <a:pt x="7059" y="2845"/>
                  </a:cubicBezTo>
                  <a:cubicBezTo>
                    <a:pt x="7338" y="2833"/>
                    <a:pt x="7593" y="2949"/>
                    <a:pt x="7872" y="2949"/>
                  </a:cubicBezTo>
                  <a:cubicBezTo>
                    <a:pt x="8046" y="3031"/>
                    <a:pt x="8232" y="3019"/>
                    <a:pt x="8406" y="3019"/>
                  </a:cubicBezTo>
                  <a:lnTo>
                    <a:pt x="9230" y="3019"/>
                  </a:lnTo>
                  <a:cubicBezTo>
                    <a:pt x="9323" y="3019"/>
                    <a:pt x="9404" y="3007"/>
                    <a:pt x="9485" y="3031"/>
                  </a:cubicBezTo>
                  <a:cubicBezTo>
                    <a:pt x="9660" y="3112"/>
                    <a:pt x="9810" y="3089"/>
                    <a:pt x="9985" y="3089"/>
                  </a:cubicBezTo>
                  <a:lnTo>
                    <a:pt x="11064" y="3089"/>
                  </a:lnTo>
                  <a:cubicBezTo>
                    <a:pt x="11146" y="3089"/>
                    <a:pt x="11238" y="3077"/>
                    <a:pt x="11308" y="3112"/>
                  </a:cubicBezTo>
                  <a:cubicBezTo>
                    <a:pt x="11482" y="3181"/>
                    <a:pt x="11645" y="3170"/>
                    <a:pt x="11819" y="3170"/>
                  </a:cubicBezTo>
                  <a:lnTo>
                    <a:pt x="13142" y="3170"/>
                  </a:lnTo>
                  <a:cubicBezTo>
                    <a:pt x="13328" y="3170"/>
                    <a:pt x="13525" y="3170"/>
                    <a:pt x="13723" y="3239"/>
                  </a:cubicBezTo>
                  <a:cubicBezTo>
                    <a:pt x="13792" y="3263"/>
                    <a:pt x="13862" y="3263"/>
                    <a:pt x="13932" y="3263"/>
                  </a:cubicBezTo>
                  <a:cubicBezTo>
                    <a:pt x="14245" y="3251"/>
                    <a:pt x="14547" y="3298"/>
                    <a:pt x="14849" y="3356"/>
                  </a:cubicBezTo>
                  <a:cubicBezTo>
                    <a:pt x="14919" y="3367"/>
                    <a:pt x="15000" y="3379"/>
                    <a:pt x="15069" y="3379"/>
                  </a:cubicBezTo>
                  <a:cubicBezTo>
                    <a:pt x="15441" y="3402"/>
                    <a:pt x="15824" y="3437"/>
                    <a:pt x="16184" y="3518"/>
                  </a:cubicBezTo>
                  <a:cubicBezTo>
                    <a:pt x="16312" y="3541"/>
                    <a:pt x="16428" y="3588"/>
                    <a:pt x="16544" y="3657"/>
                  </a:cubicBezTo>
                  <a:cubicBezTo>
                    <a:pt x="16822" y="3832"/>
                    <a:pt x="17043" y="4052"/>
                    <a:pt x="17264" y="4284"/>
                  </a:cubicBezTo>
                  <a:cubicBezTo>
                    <a:pt x="17461" y="4505"/>
                    <a:pt x="17623" y="4749"/>
                    <a:pt x="17623" y="5062"/>
                  </a:cubicBezTo>
                  <a:cubicBezTo>
                    <a:pt x="17623" y="5097"/>
                    <a:pt x="17623" y="5120"/>
                    <a:pt x="17635" y="5155"/>
                  </a:cubicBezTo>
                  <a:cubicBezTo>
                    <a:pt x="17705" y="5271"/>
                    <a:pt x="17693" y="5387"/>
                    <a:pt x="17693" y="5515"/>
                  </a:cubicBezTo>
                  <a:lnTo>
                    <a:pt x="17693" y="6803"/>
                  </a:lnTo>
                  <a:cubicBezTo>
                    <a:pt x="17693" y="6896"/>
                    <a:pt x="17670" y="6978"/>
                    <a:pt x="17647" y="7082"/>
                  </a:cubicBezTo>
                  <a:cubicBezTo>
                    <a:pt x="17635" y="7175"/>
                    <a:pt x="17612" y="7256"/>
                    <a:pt x="17623" y="7361"/>
                  </a:cubicBezTo>
                  <a:cubicBezTo>
                    <a:pt x="17635" y="7605"/>
                    <a:pt x="17519" y="7813"/>
                    <a:pt x="17438" y="8022"/>
                  </a:cubicBezTo>
                  <a:cubicBezTo>
                    <a:pt x="17380" y="8197"/>
                    <a:pt x="17264" y="8313"/>
                    <a:pt x="17101" y="8406"/>
                  </a:cubicBezTo>
                  <a:lnTo>
                    <a:pt x="17055" y="8452"/>
                  </a:lnTo>
                  <a:cubicBezTo>
                    <a:pt x="16880" y="8649"/>
                    <a:pt x="16637" y="8742"/>
                    <a:pt x="16393" y="8812"/>
                  </a:cubicBezTo>
                  <a:cubicBezTo>
                    <a:pt x="16288" y="8835"/>
                    <a:pt x="16172" y="8870"/>
                    <a:pt x="16068" y="8882"/>
                  </a:cubicBezTo>
                  <a:cubicBezTo>
                    <a:pt x="15766" y="8951"/>
                    <a:pt x="15464" y="9032"/>
                    <a:pt x="15139" y="8998"/>
                  </a:cubicBezTo>
                  <a:lnTo>
                    <a:pt x="14919" y="8998"/>
                  </a:lnTo>
                  <a:cubicBezTo>
                    <a:pt x="14860" y="8998"/>
                    <a:pt x="14791" y="8998"/>
                    <a:pt x="14744" y="9032"/>
                  </a:cubicBezTo>
                  <a:cubicBezTo>
                    <a:pt x="14617" y="9091"/>
                    <a:pt x="14489" y="9091"/>
                    <a:pt x="14361" y="9091"/>
                  </a:cubicBezTo>
                  <a:cubicBezTo>
                    <a:pt x="13166" y="9091"/>
                    <a:pt x="11958" y="9067"/>
                    <a:pt x="10774" y="9091"/>
                  </a:cubicBezTo>
                  <a:cubicBezTo>
                    <a:pt x="10391" y="9091"/>
                    <a:pt x="10043" y="9044"/>
                    <a:pt x="9729" y="8823"/>
                  </a:cubicBezTo>
                  <a:cubicBezTo>
                    <a:pt x="9694" y="8812"/>
                    <a:pt x="9671" y="8812"/>
                    <a:pt x="9636" y="8777"/>
                  </a:cubicBezTo>
                  <a:cubicBezTo>
                    <a:pt x="9497" y="8684"/>
                    <a:pt x="9334" y="8556"/>
                    <a:pt x="9276" y="8371"/>
                  </a:cubicBezTo>
                  <a:cubicBezTo>
                    <a:pt x="9230" y="8255"/>
                    <a:pt x="9172" y="8150"/>
                    <a:pt x="9114" y="8034"/>
                  </a:cubicBezTo>
                  <a:cubicBezTo>
                    <a:pt x="9102" y="8011"/>
                    <a:pt x="9102" y="7976"/>
                    <a:pt x="9079" y="7964"/>
                  </a:cubicBezTo>
                  <a:cubicBezTo>
                    <a:pt x="8928" y="7883"/>
                    <a:pt x="8824" y="7744"/>
                    <a:pt x="8754" y="7605"/>
                  </a:cubicBezTo>
                  <a:cubicBezTo>
                    <a:pt x="8742" y="7558"/>
                    <a:pt x="8673" y="7546"/>
                    <a:pt x="8638" y="7512"/>
                  </a:cubicBezTo>
                  <a:cubicBezTo>
                    <a:pt x="8568" y="7477"/>
                    <a:pt x="8475" y="7419"/>
                    <a:pt x="8406" y="7372"/>
                  </a:cubicBezTo>
                  <a:cubicBezTo>
                    <a:pt x="8243" y="7279"/>
                    <a:pt x="8092" y="7163"/>
                    <a:pt x="7930" y="7129"/>
                  </a:cubicBezTo>
                  <a:cubicBezTo>
                    <a:pt x="7767" y="7082"/>
                    <a:pt x="7628" y="7024"/>
                    <a:pt x="7477" y="6966"/>
                  </a:cubicBezTo>
                  <a:cubicBezTo>
                    <a:pt x="7245" y="6862"/>
                    <a:pt x="7001" y="6792"/>
                    <a:pt x="6769" y="6676"/>
                  </a:cubicBezTo>
                  <a:cubicBezTo>
                    <a:pt x="6537" y="6560"/>
                    <a:pt x="6270" y="6490"/>
                    <a:pt x="6061" y="6328"/>
                  </a:cubicBezTo>
                  <a:lnTo>
                    <a:pt x="5968" y="6281"/>
                  </a:lnTo>
                  <a:cubicBezTo>
                    <a:pt x="5782" y="6235"/>
                    <a:pt x="5631" y="6142"/>
                    <a:pt x="5457" y="6061"/>
                  </a:cubicBezTo>
                  <a:cubicBezTo>
                    <a:pt x="5422" y="6049"/>
                    <a:pt x="5387" y="6026"/>
                    <a:pt x="5341" y="6026"/>
                  </a:cubicBezTo>
                  <a:cubicBezTo>
                    <a:pt x="5190" y="5991"/>
                    <a:pt x="5027" y="5944"/>
                    <a:pt x="4900" y="6107"/>
                  </a:cubicBezTo>
                  <a:cubicBezTo>
                    <a:pt x="4935" y="6281"/>
                    <a:pt x="4877" y="6467"/>
                    <a:pt x="4969" y="6676"/>
                  </a:cubicBezTo>
                  <a:cubicBezTo>
                    <a:pt x="5144" y="6734"/>
                    <a:pt x="5329" y="6815"/>
                    <a:pt x="5538" y="6873"/>
                  </a:cubicBezTo>
                  <a:cubicBezTo>
                    <a:pt x="5724" y="6931"/>
                    <a:pt x="5910" y="6978"/>
                    <a:pt x="6084" y="7036"/>
                  </a:cubicBezTo>
                  <a:cubicBezTo>
                    <a:pt x="6258" y="7094"/>
                    <a:pt x="6421" y="7163"/>
                    <a:pt x="6595" y="7245"/>
                  </a:cubicBezTo>
                  <a:cubicBezTo>
                    <a:pt x="6838" y="7338"/>
                    <a:pt x="7082" y="7430"/>
                    <a:pt x="7338" y="7512"/>
                  </a:cubicBezTo>
                  <a:cubicBezTo>
                    <a:pt x="7431" y="7546"/>
                    <a:pt x="7523" y="7593"/>
                    <a:pt x="7605" y="7651"/>
                  </a:cubicBezTo>
                  <a:cubicBezTo>
                    <a:pt x="7744" y="7732"/>
                    <a:pt x="7895" y="7802"/>
                    <a:pt x="8046" y="7883"/>
                  </a:cubicBezTo>
                  <a:cubicBezTo>
                    <a:pt x="8174" y="7848"/>
                    <a:pt x="8232" y="7941"/>
                    <a:pt x="8324" y="8022"/>
                  </a:cubicBezTo>
                  <a:cubicBezTo>
                    <a:pt x="8417" y="8127"/>
                    <a:pt x="8499" y="8243"/>
                    <a:pt x="8591" y="8348"/>
                  </a:cubicBezTo>
                  <a:cubicBezTo>
                    <a:pt x="8742" y="8498"/>
                    <a:pt x="8731" y="8696"/>
                    <a:pt x="8708" y="8893"/>
                  </a:cubicBezTo>
                  <a:cubicBezTo>
                    <a:pt x="8708" y="8998"/>
                    <a:pt x="8684" y="9102"/>
                    <a:pt x="8684" y="9195"/>
                  </a:cubicBezTo>
                  <a:lnTo>
                    <a:pt x="8684" y="9915"/>
                  </a:lnTo>
                  <a:cubicBezTo>
                    <a:pt x="8684" y="9984"/>
                    <a:pt x="8684" y="10054"/>
                    <a:pt x="8650" y="10124"/>
                  </a:cubicBezTo>
                  <a:cubicBezTo>
                    <a:pt x="8591" y="10286"/>
                    <a:pt x="8522" y="10449"/>
                    <a:pt x="8452" y="10611"/>
                  </a:cubicBezTo>
                  <a:cubicBezTo>
                    <a:pt x="8406" y="10704"/>
                    <a:pt x="8336" y="10797"/>
                    <a:pt x="8266" y="10878"/>
                  </a:cubicBezTo>
                  <a:cubicBezTo>
                    <a:pt x="8208" y="10971"/>
                    <a:pt x="8127" y="11029"/>
                    <a:pt x="8069" y="11111"/>
                  </a:cubicBezTo>
                  <a:cubicBezTo>
                    <a:pt x="7837" y="11482"/>
                    <a:pt x="7489" y="11656"/>
                    <a:pt x="7117" y="11784"/>
                  </a:cubicBezTo>
                  <a:cubicBezTo>
                    <a:pt x="6989" y="11830"/>
                    <a:pt x="6873" y="11853"/>
                    <a:pt x="6734" y="11900"/>
                  </a:cubicBezTo>
                  <a:cubicBezTo>
                    <a:pt x="6676" y="11923"/>
                    <a:pt x="6618" y="11946"/>
                    <a:pt x="6560" y="11958"/>
                  </a:cubicBezTo>
                  <a:cubicBezTo>
                    <a:pt x="6316" y="11970"/>
                    <a:pt x="6084" y="12086"/>
                    <a:pt x="5840" y="12039"/>
                  </a:cubicBezTo>
                  <a:cubicBezTo>
                    <a:pt x="5794" y="12039"/>
                    <a:pt x="5770" y="12074"/>
                    <a:pt x="5724" y="12074"/>
                  </a:cubicBezTo>
                  <a:cubicBezTo>
                    <a:pt x="5654" y="12086"/>
                    <a:pt x="5573" y="12121"/>
                    <a:pt x="5515" y="12121"/>
                  </a:cubicBezTo>
                  <a:cubicBezTo>
                    <a:pt x="5341" y="12121"/>
                    <a:pt x="5190" y="12190"/>
                    <a:pt x="4993" y="12248"/>
                  </a:cubicBezTo>
                  <a:cubicBezTo>
                    <a:pt x="5213" y="12364"/>
                    <a:pt x="5097" y="12631"/>
                    <a:pt x="5306" y="12817"/>
                  </a:cubicBezTo>
                  <a:close/>
                  <a:moveTo>
                    <a:pt x="1997" y="349"/>
                  </a:moveTo>
                  <a:cubicBezTo>
                    <a:pt x="1672" y="302"/>
                    <a:pt x="1371" y="407"/>
                    <a:pt x="1069" y="558"/>
                  </a:cubicBezTo>
                  <a:cubicBezTo>
                    <a:pt x="802" y="685"/>
                    <a:pt x="639" y="894"/>
                    <a:pt x="511" y="1150"/>
                  </a:cubicBezTo>
                  <a:cubicBezTo>
                    <a:pt x="465" y="1219"/>
                    <a:pt x="465" y="1312"/>
                    <a:pt x="453" y="1382"/>
                  </a:cubicBezTo>
                  <a:cubicBezTo>
                    <a:pt x="442" y="1568"/>
                    <a:pt x="442" y="1742"/>
                    <a:pt x="453" y="1928"/>
                  </a:cubicBezTo>
                  <a:cubicBezTo>
                    <a:pt x="488" y="2160"/>
                    <a:pt x="511" y="2392"/>
                    <a:pt x="686" y="2589"/>
                  </a:cubicBezTo>
                  <a:cubicBezTo>
                    <a:pt x="871" y="2787"/>
                    <a:pt x="1069" y="2949"/>
                    <a:pt x="1312" y="3065"/>
                  </a:cubicBezTo>
                  <a:cubicBezTo>
                    <a:pt x="1626" y="3205"/>
                    <a:pt x="1951" y="3228"/>
                    <a:pt x="2288" y="3065"/>
                  </a:cubicBezTo>
                  <a:cubicBezTo>
                    <a:pt x="2346" y="3031"/>
                    <a:pt x="2404" y="3019"/>
                    <a:pt x="2462" y="3007"/>
                  </a:cubicBezTo>
                  <a:cubicBezTo>
                    <a:pt x="2520" y="2996"/>
                    <a:pt x="2590" y="2996"/>
                    <a:pt x="2636" y="2961"/>
                  </a:cubicBezTo>
                  <a:cubicBezTo>
                    <a:pt x="2752" y="2856"/>
                    <a:pt x="2903" y="2798"/>
                    <a:pt x="3019" y="2682"/>
                  </a:cubicBezTo>
                  <a:cubicBezTo>
                    <a:pt x="3228" y="2485"/>
                    <a:pt x="3402" y="2264"/>
                    <a:pt x="3367" y="1951"/>
                  </a:cubicBezTo>
                  <a:cubicBezTo>
                    <a:pt x="3356" y="1812"/>
                    <a:pt x="3391" y="1684"/>
                    <a:pt x="3286" y="1568"/>
                  </a:cubicBezTo>
                  <a:cubicBezTo>
                    <a:pt x="3240" y="1510"/>
                    <a:pt x="3228" y="1405"/>
                    <a:pt x="3240" y="1336"/>
                  </a:cubicBezTo>
                  <a:cubicBezTo>
                    <a:pt x="3240" y="1138"/>
                    <a:pt x="3170" y="976"/>
                    <a:pt x="3054" y="802"/>
                  </a:cubicBezTo>
                  <a:cubicBezTo>
                    <a:pt x="2880" y="523"/>
                    <a:pt x="2636" y="395"/>
                    <a:pt x="2311" y="360"/>
                  </a:cubicBezTo>
                  <a:cubicBezTo>
                    <a:pt x="2206" y="337"/>
                    <a:pt x="2114" y="349"/>
                    <a:pt x="1997" y="349"/>
                  </a:cubicBezTo>
                  <a:close/>
                  <a:moveTo>
                    <a:pt x="1080" y="11389"/>
                  </a:moveTo>
                  <a:lnTo>
                    <a:pt x="1080" y="11528"/>
                  </a:lnTo>
                  <a:cubicBezTo>
                    <a:pt x="1185" y="11853"/>
                    <a:pt x="1324" y="12167"/>
                    <a:pt x="1498" y="12469"/>
                  </a:cubicBezTo>
                  <a:cubicBezTo>
                    <a:pt x="1510" y="12492"/>
                    <a:pt x="1545" y="12538"/>
                    <a:pt x="1568" y="12550"/>
                  </a:cubicBezTo>
                  <a:cubicBezTo>
                    <a:pt x="1661" y="12643"/>
                    <a:pt x="1742" y="12724"/>
                    <a:pt x="1847" y="12805"/>
                  </a:cubicBezTo>
                  <a:cubicBezTo>
                    <a:pt x="2044" y="12945"/>
                    <a:pt x="2264" y="13072"/>
                    <a:pt x="2543" y="13061"/>
                  </a:cubicBezTo>
                  <a:cubicBezTo>
                    <a:pt x="2798" y="13049"/>
                    <a:pt x="3054" y="13061"/>
                    <a:pt x="3309" y="13061"/>
                  </a:cubicBezTo>
                  <a:cubicBezTo>
                    <a:pt x="3367" y="13061"/>
                    <a:pt x="3437" y="13072"/>
                    <a:pt x="3495" y="13049"/>
                  </a:cubicBezTo>
                  <a:cubicBezTo>
                    <a:pt x="3692" y="12956"/>
                    <a:pt x="3890" y="12980"/>
                    <a:pt x="4099" y="12956"/>
                  </a:cubicBezTo>
                  <a:cubicBezTo>
                    <a:pt x="4157" y="12956"/>
                    <a:pt x="4215" y="12945"/>
                    <a:pt x="4273" y="12933"/>
                  </a:cubicBezTo>
                  <a:cubicBezTo>
                    <a:pt x="4366" y="12910"/>
                    <a:pt x="4470" y="12887"/>
                    <a:pt x="4575" y="12887"/>
                  </a:cubicBezTo>
                  <a:cubicBezTo>
                    <a:pt x="4702" y="12887"/>
                    <a:pt x="4807" y="12840"/>
                    <a:pt x="4911" y="12747"/>
                  </a:cubicBezTo>
                  <a:cubicBezTo>
                    <a:pt x="4911" y="12655"/>
                    <a:pt x="4888" y="12550"/>
                    <a:pt x="4888" y="12434"/>
                  </a:cubicBezTo>
                  <a:cubicBezTo>
                    <a:pt x="4807" y="12457"/>
                    <a:pt x="4737" y="12457"/>
                    <a:pt x="4656" y="12469"/>
                  </a:cubicBezTo>
                  <a:cubicBezTo>
                    <a:pt x="4447" y="12504"/>
                    <a:pt x="4226" y="12562"/>
                    <a:pt x="4006" y="12585"/>
                  </a:cubicBezTo>
                  <a:cubicBezTo>
                    <a:pt x="3460" y="12596"/>
                    <a:pt x="2903" y="12585"/>
                    <a:pt x="2357" y="12585"/>
                  </a:cubicBezTo>
                  <a:cubicBezTo>
                    <a:pt x="1986" y="12585"/>
                    <a:pt x="1684" y="12329"/>
                    <a:pt x="1603" y="11981"/>
                  </a:cubicBezTo>
                  <a:cubicBezTo>
                    <a:pt x="1556" y="11784"/>
                    <a:pt x="1510" y="11563"/>
                    <a:pt x="1371" y="11389"/>
                  </a:cubicBezTo>
                  <a:close/>
                  <a:moveTo>
                    <a:pt x="4807" y="6026"/>
                  </a:moveTo>
                  <a:cubicBezTo>
                    <a:pt x="4760" y="5979"/>
                    <a:pt x="4737" y="5956"/>
                    <a:pt x="4691" y="5933"/>
                  </a:cubicBezTo>
                  <a:cubicBezTo>
                    <a:pt x="4644" y="5910"/>
                    <a:pt x="4610" y="5898"/>
                    <a:pt x="4551" y="5875"/>
                  </a:cubicBezTo>
                  <a:cubicBezTo>
                    <a:pt x="4401" y="5840"/>
                    <a:pt x="4261" y="5805"/>
                    <a:pt x="4110" y="5759"/>
                  </a:cubicBezTo>
                  <a:cubicBezTo>
                    <a:pt x="3797" y="5677"/>
                    <a:pt x="3460" y="5608"/>
                    <a:pt x="3124" y="5619"/>
                  </a:cubicBezTo>
                  <a:lnTo>
                    <a:pt x="3065" y="5619"/>
                  </a:lnTo>
                  <a:cubicBezTo>
                    <a:pt x="2833" y="5573"/>
                    <a:pt x="2636" y="5677"/>
                    <a:pt x="2404" y="5701"/>
                  </a:cubicBezTo>
                  <a:cubicBezTo>
                    <a:pt x="2299" y="5724"/>
                    <a:pt x="2195" y="5793"/>
                    <a:pt x="2090" y="5852"/>
                  </a:cubicBezTo>
                  <a:cubicBezTo>
                    <a:pt x="2009" y="5898"/>
                    <a:pt x="1916" y="5956"/>
                    <a:pt x="1823" y="5979"/>
                  </a:cubicBezTo>
                  <a:cubicBezTo>
                    <a:pt x="1649" y="6049"/>
                    <a:pt x="1533" y="6165"/>
                    <a:pt x="1429" y="6316"/>
                  </a:cubicBezTo>
                  <a:cubicBezTo>
                    <a:pt x="1312" y="6478"/>
                    <a:pt x="1220" y="6629"/>
                    <a:pt x="1138" y="6827"/>
                  </a:cubicBezTo>
                  <a:cubicBezTo>
                    <a:pt x="1011" y="7117"/>
                    <a:pt x="860" y="7384"/>
                    <a:pt x="720" y="7663"/>
                  </a:cubicBezTo>
                  <a:cubicBezTo>
                    <a:pt x="813" y="7732"/>
                    <a:pt x="895" y="7709"/>
                    <a:pt x="929" y="7639"/>
                  </a:cubicBezTo>
                  <a:cubicBezTo>
                    <a:pt x="976" y="7558"/>
                    <a:pt x="1022" y="7488"/>
                    <a:pt x="1034" y="7419"/>
                  </a:cubicBezTo>
                  <a:cubicBezTo>
                    <a:pt x="1069" y="7256"/>
                    <a:pt x="1138" y="7129"/>
                    <a:pt x="1243" y="7012"/>
                  </a:cubicBezTo>
                  <a:cubicBezTo>
                    <a:pt x="1278" y="6966"/>
                    <a:pt x="1312" y="6908"/>
                    <a:pt x="1324" y="6850"/>
                  </a:cubicBezTo>
                  <a:cubicBezTo>
                    <a:pt x="1371" y="6687"/>
                    <a:pt x="1498" y="6571"/>
                    <a:pt x="1591" y="6444"/>
                  </a:cubicBezTo>
                  <a:cubicBezTo>
                    <a:pt x="1614" y="6397"/>
                    <a:pt x="1684" y="6374"/>
                    <a:pt x="1719" y="6316"/>
                  </a:cubicBezTo>
                  <a:cubicBezTo>
                    <a:pt x="1858" y="6084"/>
                    <a:pt x="2079" y="6014"/>
                    <a:pt x="2346" y="5991"/>
                  </a:cubicBezTo>
                  <a:cubicBezTo>
                    <a:pt x="2775" y="5968"/>
                    <a:pt x="3193" y="6084"/>
                    <a:pt x="3623" y="6049"/>
                  </a:cubicBezTo>
                  <a:cubicBezTo>
                    <a:pt x="3646" y="6049"/>
                    <a:pt x="3681" y="6049"/>
                    <a:pt x="3704" y="6072"/>
                  </a:cubicBezTo>
                  <a:cubicBezTo>
                    <a:pt x="4006" y="6153"/>
                    <a:pt x="4319" y="6211"/>
                    <a:pt x="4633" y="6223"/>
                  </a:cubicBezTo>
                  <a:lnTo>
                    <a:pt x="4726" y="6223"/>
                  </a:lnTo>
                  <a:cubicBezTo>
                    <a:pt x="4760" y="6165"/>
                    <a:pt x="4784" y="6107"/>
                    <a:pt x="4807" y="6026"/>
                  </a:cubicBezTo>
                  <a:close/>
                  <a:moveTo>
                    <a:pt x="848" y="7988"/>
                  </a:moveTo>
                  <a:cubicBezTo>
                    <a:pt x="778" y="7999"/>
                    <a:pt x="686" y="7988"/>
                    <a:pt x="639" y="8022"/>
                  </a:cubicBezTo>
                  <a:cubicBezTo>
                    <a:pt x="511" y="8162"/>
                    <a:pt x="372" y="8301"/>
                    <a:pt x="337" y="8510"/>
                  </a:cubicBezTo>
                  <a:cubicBezTo>
                    <a:pt x="302" y="8638"/>
                    <a:pt x="279" y="8765"/>
                    <a:pt x="256" y="8882"/>
                  </a:cubicBezTo>
                  <a:cubicBezTo>
                    <a:pt x="256" y="8916"/>
                    <a:pt x="268" y="8940"/>
                    <a:pt x="268" y="8974"/>
                  </a:cubicBezTo>
                  <a:cubicBezTo>
                    <a:pt x="349" y="8998"/>
                    <a:pt x="430" y="9044"/>
                    <a:pt x="511" y="9067"/>
                  </a:cubicBezTo>
                  <a:cubicBezTo>
                    <a:pt x="778" y="9149"/>
                    <a:pt x="918" y="9044"/>
                    <a:pt x="987" y="8800"/>
                  </a:cubicBezTo>
                  <a:cubicBezTo>
                    <a:pt x="1011" y="8742"/>
                    <a:pt x="987" y="8661"/>
                    <a:pt x="1022" y="8626"/>
                  </a:cubicBezTo>
                  <a:cubicBezTo>
                    <a:pt x="1127" y="8394"/>
                    <a:pt x="1045" y="8220"/>
                    <a:pt x="895" y="8046"/>
                  </a:cubicBezTo>
                  <a:cubicBezTo>
                    <a:pt x="906" y="8022"/>
                    <a:pt x="895" y="8022"/>
                    <a:pt x="848" y="7988"/>
                  </a:cubicBezTo>
                  <a:close/>
                  <a:moveTo>
                    <a:pt x="1208" y="11087"/>
                  </a:moveTo>
                  <a:cubicBezTo>
                    <a:pt x="1220" y="11064"/>
                    <a:pt x="1243" y="11041"/>
                    <a:pt x="1254" y="11018"/>
                  </a:cubicBezTo>
                  <a:cubicBezTo>
                    <a:pt x="1312" y="10739"/>
                    <a:pt x="1173" y="10484"/>
                    <a:pt x="1162" y="10217"/>
                  </a:cubicBezTo>
                  <a:cubicBezTo>
                    <a:pt x="1162" y="10193"/>
                    <a:pt x="1092" y="10135"/>
                    <a:pt x="1057" y="10135"/>
                  </a:cubicBezTo>
                  <a:cubicBezTo>
                    <a:pt x="918" y="10112"/>
                    <a:pt x="755" y="10089"/>
                    <a:pt x="593" y="10159"/>
                  </a:cubicBezTo>
                  <a:cubicBezTo>
                    <a:pt x="628" y="10472"/>
                    <a:pt x="697" y="10785"/>
                    <a:pt x="802" y="110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2680700" y="2709625"/>
              <a:ext cx="45600" cy="42675"/>
            </a:xfrm>
            <a:custGeom>
              <a:rect b="b" l="l" r="r" t="t"/>
              <a:pathLst>
                <a:path extrusionOk="0" h="1707" w="1824">
                  <a:moveTo>
                    <a:pt x="871" y="23"/>
                  </a:moveTo>
                  <a:lnTo>
                    <a:pt x="1103" y="23"/>
                  </a:lnTo>
                  <a:cubicBezTo>
                    <a:pt x="1150" y="23"/>
                    <a:pt x="1196" y="23"/>
                    <a:pt x="1219" y="58"/>
                  </a:cubicBezTo>
                  <a:cubicBezTo>
                    <a:pt x="1347" y="139"/>
                    <a:pt x="1486" y="209"/>
                    <a:pt x="1591" y="325"/>
                  </a:cubicBezTo>
                  <a:cubicBezTo>
                    <a:pt x="1742" y="534"/>
                    <a:pt x="1823" y="778"/>
                    <a:pt x="1823" y="1033"/>
                  </a:cubicBezTo>
                  <a:cubicBezTo>
                    <a:pt x="1823" y="1080"/>
                    <a:pt x="1800" y="1138"/>
                    <a:pt x="1788" y="1184"/>
                  </a:cubicBezTo>
                  <a:cubicBezTo>
                    <a:pt x="1661" y="1405"/>
                    <a:pt x="1277" y="1707"/>
                    <a:pt x="964" y="1567"/>
                  </a:cubicBezTo>
                  <a:cubicBezTo>
                    <a:pt x="883" y="1533"/>
                    <a:pt x="801" y="1521"/>
                    <a:pt x="732" y="1521"/>
                  </a:cubicBezTo>
                  <a:cubicBezTo>
                    <a:pt x="349" y="1463"/>
                    <a:pt x="58" y="1126"/>
                    <a:pt x="35" y="743"/>
                  </a:cubicBezTo>
                  <a:cubicBezTo>
                    <a:pt x="0" y="476"/>
                    <a:pt x="151" y="314"/>
                    <a:pt x="337" y="163"/>
                  </a:cubicBezTo>
                  <a:cubicBezTo>
                    <a:pt x="511" y="35"/>
                    <a:pt x="697" y="0"/>
                    <a:pt x="871" y="23"/>
                  </a:cubicBezTo>
                  <a:close/>
                  <a:moveTo>
                    <a:pt x="1196" y="1277"/>
                  </a:moveTo>
                  <a:cubicBezTo>
                    <a:pt x="1266" y="1231"/>
                    <a:pt x="1359" y="1173"/>
                    <a:pt x="1440" y="1115"/>
                  </a:cubicBezTo>
                  <a:cubicBezTo>
                    <a:pt x="1498" y="1068"/>
                    <a:pt x="1533" y="999"/>
                    <a:pt x="1510" y="929"/>
                  </a:cubicBezTo>
                  <a:cubicBezTo>
                    <a:pt x="1452" y="708"/>
                    <a:pt x="1370" y="499"/>
                    <a:pt x="1161" y="372"/>
                  </a:cubicBezTo>
                  <a:cubicBezTo>
                    <a:pt x="1127" y="348"/>
                    <a:pt x="1080" y="325"/>
                    <a:pt x="1034" y="314"/>
                  </a:cubicBezTo>
                  <a:cubicBezTo>
                    <a:pt x="836" y="290"/>
                    <a:pt x="662" y="325"/>
                    <a:pt x="465" y="406"/>
                  </a:cubicBezTo>
                  <a:cubicBezTo>
                    <a:pt x="407" y="430"/>
                    <a:pt x="372" y="476"/>
                    <a:pt x="384" y="546"/>
                  </a:cubicBezTo>
                  <a:cubicBezTo>
                    <a:pt x="384" y="650"/>
                    <a:pt x="395" y="755"/>
                    <a:pt x="407" y="848"/>
                  </a:cubicBezTo>
                  <a:cubicBezTo>
                    <a:pt x="407" y="929"/>
                    <a:pt x="453" y="999"/>
                    <a:pt x="511" y="1022"/>
                  </a:cubicBezTo>
                  <a:cubicBezTo>
                    <a:pt x="616" y="1080"/>
                    <a:pt x="697" y="1138"/>
                    <a:pt x="813" y="1173"/>
                  </a:cubicBezTo>
                  <a:cubicBezTo>
                    <a:pt x="906" y="1231"/>
                    <a:pt x="1022" y="1242"/>
                    <a:pt x="1196" y="127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" name="Google Shape;122;p3"/>
          <p:cNvGrpSpPr/>
          <p:nvPr/>
        </p:nvGrpSpPr>
        <p:grpSpPr>
          <a:xfrm rot="1425117">
            <a:off x="1636783" y="4272006"/>
            <a:ext cx="870560" cy="1160758"/>
            <a:chOff x="2957300" y="3608175"/>
            <a:chExt cx="231325" cy="310850"/>
          </a:xfrm>
        </p:grpSpPr>
        <p:sp>
          <p:nvSpPr>
            <p:cNvPr id="123" name="Google Shape;123;p3"/>
            <p:cNvSpPr/>
            <p:nvPr/>
          </p:nvSpPr>
          <p:spPr>
            <a:xfrm>
              <a:off x="3008075" y="3700175"/>
              <a:ext cx="38925" cy="54575"/>
            </a:xfrm>
            <a:custGeom>
              <a:rect b="b" l="l" r="r" t="t"/>
              <a:pathLst>
                <a:path extrusionOk="0" h="2183" w="1557">
                  <a:moveTo>
                    <a:pt x="1359" y="0"/>
                  </a:moveTo>
                  <a:cubicBezTo>
                    <a:pt x="1394" y="499"/>
                    <a:pt x="1556" y="1022"/>
                    <a:pt x="1463" y="1509"/>
                  </a:cubicBezTo>
                  <a:cubicBezTo>
                    <a:pt x="1440" y="1637"/>
                    <a:pt x="1417" y="1788"/>
                    <a:pt x="1394" y="1916"/>
                  </a:cubicBezTo>
                  <a:cubicBezTo>
                    <a:pt x="1045" y="2067"/>
                    <a:pt x="662" y="2160"/>
                    <a:pt x="279" y="2183"/>
                  </a:cubicBezTo>
                  <a:cubicBezTo>
                    <a:pt x="70" y="1521"/>
                    <a:pt x="1" y="825"/>
                    <a:pt x="47" y="151"/>
                  </a:cubicBezTo>
                  <a:cubicBezTo>
                    <a:pt x="477" y="58"/>
                    <a:pt x="929" y="82"/>
                    <a:pt x="1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2959025" y="3631375"/>
              <a:ext cx="57775" cy="284175"/>
            </a:xfrm>
            <a:custGeom>
              <a:rect b="b" l="l" r="r" t="t"/>
              <a:pathLst>
                <a:path extrusionOk="0" h="11367" w="2311">
                  <a:moveTo>
                    <a:pt x="2241" y="1"/>
                  </a:moveTo>
                  <a:cubicBezTo>
                    <a:pt x="2241" y="1"/>
                    <a:pt x="1266" y="198"/>
                    <a:pt x="802" y="651"/>
                  </a:cubicBezTo>
                  <a:cubicBezTo>
                    <a:pt x="384" y="1057"/>
                    <a:pt x="233" y="10171"/>
                    <a:pt x="2311" y="11366"/>
                  </a:cubicBezTo>
                  <a:cubicBezTo>
                    <a:pt x="2009" y="11285"/>
                    <a:pt x="1196" y="11030"/>
                    <a:pt x="883" y="10972"/>
                  </a:cubicBezTo>
                  <a:cubicBezTo>
                    <a:pt x="210" y="7396"/>
                    <a:pt x="1" y="3739"/>
                    <a:pt x="303" y="117"/>
                  </a:cubicBezTo>
                  <a:cubicBezTo>
                    <a:pt x="639" y="71"/>
                    <a:pt x="964" y="36"/>
                    <a:pt x="1289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3022600" y="3614550"/>
              <a:ext cx="73150" cy="36875"/>
            </a:xfrm>
            <a:custGeom>
              <a:rect b="b" l="l" r="r" t="t"/>
              <a:pathLst>
                <a:path extrusionOk="0" h="1475" w="2926">
                  <a:moveTo>
                    <a:pt x="70" y="326"/>
                  </a:moveTo>
                  <a:lnTo>
                    <a:pt x="546" y="198"/>
                  </a:lnTo>
                  <a:cubicBezTo>
                    <a:pt x="592" y="175"/>
                    <a:pt x="639" y="151"/>
                    <a:pt x="697" y="140"/>
                  </a:cubicBezTo>
                  <a:cubicBezTo>
                    <a:pt x="720" y="117"/>
                    <a:pt x="755" y="93"/>
                    <a:pt x="778" y="93"/>
                  </a:cubicBezTo>
                  <a:cubicBezTo>
                    <a:pt x="1115" y="140"/>
                    <a:pt x="1440" y="1"/>
                    <a:pt x="1788" y="35"/>
                  </a:cubicBezTo>
                  <a:cubicBezTo>
                    <a:pt x="2101" y="59"/>
                    <a:pt x="2438" y="47"/>
                    <a:pt x="2763" y="47"/>
                  </a:cubicBezTo>
                  <a:cubicBezTo>
                    <a:pt x="2810" y="47"/>
                    <a:pt x="2844" y="59"/>
                    <a:pt x="2879" y="82"/>
                  </a:cubicBezTo>
                  <a:cubicBezTo>
                    <a:pt x="2914" y="210"/>
                    <a:pt x="2926" y="349"/>
                    <a:pt x="2902" y="465"/>
                  </a:cubicBezTo>
                  <a:cubicBezTo>
                    <a:pt x="2856" y="616"/>
                    <a:pt x="2879" y="744"/>
                    <a:pt x="2914" y="894"/>
                  </a:cubicBezTo>
                  <a:cubicBezTo>
                    <a:pt x="2868" y="976"/>
                    <a:pt x="2821" y="1069"/>
                    <a:pt x="2786" y="1161"/>
                  </a:cubicBezTo>
                  <a:cubicBezTo>
                    <a:pt x="2612" y="1208"/>
                    <a:pt x="2438" y="1185"/>
                    <a:pt x="2241" y="1185"/>
                  </a:cubicBezTo>
                  <a:cubicBezTo>
                    <a:pt x="2055" y="1185"/>
                    <a:pt x="1881" y="1196"/>
                    <a:pt x="1707" y="1254"/>
                  </a:cubicBezTo>
                  <a:cubicBezTo>
                    <a:pt x="1486" y="1324"/>
                    <a:pt x="1242" y="1324"/>
                    <a:pt x="1010" y="1359"/>
                  </a:cubicBezTo>
                  <a:cubicBezTo>
                    <a:pt x="929" y="1370"/>
                    <a:pt x="836" y="1359"/>
                    <a:pt x="766" y="1382"/>
                  </a:cubicBezTo>
                  <a:cubicBezTo>
                    <a:pt x="534" y="1475"/>
                    <a:pt x="302" y="1440"/>
                    <a:pt x="81" y="1428"/>
                  </a:cubicBezTo>
                  <a:cubicBezTo>
                    <a:pt x="0" y="1196"/>
                    <a:pt x="0" y="651"/>
                    <a:pt x="70" y="32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3004025" y="3644725"/>
              <a:ext cx="114075" cy="25000"/>
            </a:xfrm>
            <a:custGeom>
              <a:rect b="b" l="l" r="r" t="t"/>
              <a:pathLst>
                <a:path extrusionOk="0" h="1000" w="4563">
                  <a:moveTo>
                    <a:pt x="47" y="988"/>
                  </a:moveTo>
                  <a:cubicBezTo>
                    <a:pt x="0" y="756"/>
                    <a:pt x="12" y="570"/>
                    <a:pt x="12" y="372"/>
                  </a:cubicBezTo>
                  <a:cubicBezTo>
                    <a:pt x="116" y="280"/>
                    <a:pt x="221" y="233"/>
                    <a:pt x="383" y="268"/>
                  </a:cubicBezTo>
                  <a:cubicBezTo>
                    <a:pt x="395" y="291"/>
                    <a:pt x="406" y="338"/>
                    <a:pt x="441" y="372"/>
                  </a:cubicBezTo>
                  <a:cubicBezTo>
                    <a:pt x="464" y="454"/>
                    <a:pt x="523" y="489"/>
                    <a:pt x="592" y="489"/>
                  </a:cubicBezTo>
                  <a:cubicBezTo>
                    <a:pt x="917" y="477"/>
                    <a:pt x="1254" y="547"/>
                    <a:pt x="1567" y="430"/>
                  </a:cubicBezTo>
                  <a:cubicBezTo>
                    <a:pt x="1625" y="419"/>
                    <a:pt x="1683" y="419"/>
                    <a:pt x="1753" y="419"/>
                  </a:cubicBezTo>
                  <a:cubicBezTo>
                    <a:pt x="1892" y="419"/>
                    <a:pt x="2020" y="419"/>
                    <a:pt x="2148" y="361"/>
                  </a:cubicBezTo>
                  <a:cubicBezTo>
                    <a:pt x="2206" y="338"/>
                    <a:pt x="2264" y="338"/>
                    <a:pt x="2322" y="338"/>
                  </a:cubicBezTo>
                  <a:cubicBezTo>
                    <a:pt x="2368" y="338"/>
                    <a:pt x="2426" y="349"/>
                    <a:pt x="2473" y="314"/>
                  </a:cubicBezTo>
                  <a:cubicBezTo>
                    <a:pt x="2740" y="198"/>
                    <a:pt x="3030" y="256"/>
                    <a:pt x="3309" y="245"/>
                  </a:cubicBezTo>
                  <a:lnTo>
                    <a:pt x="3587" y="245"/>
                  </a:lnTo>
                  <a:cubicBezTo>
                    <a:pt x="3820" y="245"/>
                    <a:pt x="3820" y="245"/>
                    <a:pt x="3936" y="1"/>
                  </a:cubicBezTo>
                  <a:lnTo>
                    <a:pt x="4412" y="1"/>
                  </a:lnTo>
                  <a:cubicBezTo>
                    <a:pt x="4505" y="1"/>
                    <a:pt x="4539" y="59"/>
                    <a:pt x="4539" y="129"/>
                  </a:cubicBezTo>
                  <a:cubicBezTo>
                    <a:pt x="4563" y="303"/>
                    <a:pt x="4528" y="454"/>
                    <a:pt x="4423" y="605"/>
                  </a:cubicBezTo>
                  <a:cubicBezTo>
                    <a:pt x="4330" y="651"/>
                    <a:pt x="4191" y="628"/>
                    <a:pt x="4075" y="639"/>
                  </a:cubicBezTo>
                  <a:cubicBezTo>
                    <a:pt x="3959" y="639"/>
                    <a:pt x="3831" y="639"/>
                    <a:pt x="3715" y="697"/>
                  </a:cubicBezTo>
                  <a:cubicBezTo>
                    <a:pt x="3634" y="721"/>
                    <a:pt x="3541" y="721"/>
                    <a:pt x="3436" y="744"/>
                  </a:cubicBezTo>
                  <a:cubicBezTo>
                    <a:pt x="3251" y="756"/>
                    <a:pt x="3053" y="721"/>
                    <a:pt x="2879" y="814"/>
                  </a:cubicBezTo>
                  <a:cubicBezTo>
                    <a:pt x="2554" y="802"/>
                    <a:pt x="2264" y="953"/>
                    <a:pt x="1927" y="918"/>
                  </a:cubicBezTo>
                  <a:cubicBezTo>
                    <a:pt x="1869" y="895"/>
                    <a:pt x="1800" y="918"/>
                    <a:pt x="1753" y="930"/>
                  </a:cubicBezTo>
                  <a:cubicBezTo>
                    <a:pt x="1602" y="999"/>
                    <a:pt x="1428" y="988"/>
                    <a:pt x="1254" y="988"/>
                  </a:cubicBezTo>
                  <a:lnTo>
                    <a:pt x="290" y="988"/>
                  </a:lnTo>
                  <a:cubicBezTo>
                    <a:pt x="232" y="999"/>
                    <a:pt x="151" y="999"/>
                    <a:pt x="47" y="9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957300" y="3608175"/>
              <a:ext cx="231325" cy="310850"/>
            </a:xfrm>
            <a:custGeom>
              <a:rect b="b" l="l" r="r" t="t"/>
              <a:pathLst>
                <a:path extrusionOk="0" h="12434" w="9253">
                  <a:moveTo>
                    <a:pt x="2345" y="650"/>
                  </a:moveTo>
                  <a:cubicBezTo>
                    <a:pt x="2368" y="592"/>
                    <a:pt x="2368" y="534"/>
                    <a:pt x="2380" y="488"/>
                  </a:cubicBezTo>
                  <a:cubicBezTo>
                    <a:pt x="2426" y="372"/>
                    <a:pt x="2496" y="290"/>
                    <a:pt x="2612" y="279"/>
                  </a:cubicBezTo>
                  <a:cubicBezTo>
                    <a:pt x="2844" y="244"/>
                    <a:pt x="3065" y="174"/>
                    <a:pt x="3274" y="70"/>
                  </a:cubicBezTo>
                  <a:cubicBezTo>
                    <a:pt x="3309" y="58"/>
                    <a:pt x="3355" y="35"/>
                    <a:pt x="3390" y="35"/>
                  </a:cubicBezTo>
                  <a:cubicBezTo>
                    <a:pt x="3727" y="70"/>
                    <a:pt x="4063" y="0"/>
                    <a:pt x="4400" y="12"/>
                  </a:cubicBezTo>
                  <a:cubicBezTo>
                    <a:pt x="4713" y="23"/>
                    <a:pt x="5050" y="12"/>
                    <a:pt x="5387" y="12"/>
                  </a:cubicBezTo>
                  <a:cubicBezTo>
                    <a:pt x="5677" y="12"/>
                    <a:pt x="5712" y="58"/>
                    <a:pt x="5770" y="360"/>
                  </a:cubicBezTo>
                  <a:cubicBezTo>
                    <a:pt x="5770" y="372"/>
                    <a:pt x="5793" y="383"/>
                    <a:pt x="5805" y="430"/>
                  </a:cubicBezTo>
                  <a:lnTo>
                    <a:pt x="5979" y="430"/>
                  </a:lnTo>
                  <a:cubicBezTo>
                    <a:pt x="6559" y="430"/>
                    <a:pt x="7140" y="430"/>
                    <a:pt x="7720" y="418"/>
                  </a:cubicBezTo>
                  <a:cubicBezTo>
                    <a:pt x="7894" y="418"/>
                    <a:pt x="8034" y="476"/>
                    <a:pt x="8196" y="523"/>
                  </a:cubicBezTo>
                  <a:cubicBezTo>
                    <a:pt x="8301" y="546"/>
                    <a:pt x="8370" y="639"/>
                    <a:pt x="8382" y="732"/>
                  </a:cubicBezTo>
                  <a:cubicBezTo>
                    <a:pt x="8417" y="929"/>
                    <a:pt x="8498" y="1103"/>
                    <a:pt x="8498" y="1300"/>
                  </a:cubicBezTo>
                  <a:cubicBezTo>
                    <a:pt x="8498" y="1451"/>
                    <a:pt x="8556" y="1602"/>
                    <a:pt x="8591" y="1753"/>
                  </a:cubicBezTo>
                  <a:cubicBezTo>
                    <a:pt x="8661" y="2159"/>
                    <a:pt x="8730" y="2554"/>
                    <a:pt x="8811" y="2961"/>
                  </a:cubicBezTo>
                  <a:cubicBezTo>
                    <a:pt x="8823" y="3053"/>
                    <a:pt x="8835" y="3158"/>
                    <a:pt x="8835" y="3262"/>
                  </a:cubicBezTo>
                  <a:cubicBezTo>
                    <a:pt x="8835" y="3436"/>
                    <a:pt x="8846" y="3611"/>
                    <a:pt x="8893" y="3773"/>
                  </a:cubicBezTo>
                  <a:cubicBezTo>
                    <a:pt x="8928" y="3866"/>
                    <a:pt x="8928" y="3971"/>
                    <a:pt x="8928" y="4075"/>
                  </a:cubicBezTo>
                  <a:lnTo>
                    <a:pt x="8928" y="5178"/>
                  </a:lnTo>
                  <a:cubicBezTo>
                    <a:pt x="8928" y="5340"/>
                    <a:pt x="8928" y="5503"/>
                    <a:pt x="8986" y="5654"/>
                  </a:cubicBezTo>
                  <a:cubicBezTo>
                    <a:pt x="9009" y="5723"/>
                    <a:pt x="8997" y="5816"/>
                    <a:pt x="8997" y="5898"/>
                  </a:cubicBezTo>
                  <a:lnTo>
                    <a:pt x="8997" y="6397"/>
                  </a:lnTo>
                  <a:cubicBezTo>
                    <a:pt x="8997" y="6455"/>
                    <a:pt x="8986" y="6525"/>
                    <a:pt x="9009" y="6583"/>
                  </a:cubicBezTo>
                  <a:cubicBezTo>
                    <a:pt x="9113" y="6815"/>
                    <a:pt x="9067" y="7059"/>
                    <a:pt x="9078" y="7314"/>
                  </a:cubicBezTo>
                  <a:cubicBezTo>
                    <a:pt x="9078" y="7523"/>
                    <a:pt x="9067" y="7755"/>
                    <a:pt x="9160" y="7976"/>
                  </a:cubicBezTo>
                  <a:cubicBezTo>
                    <a:pt x="9183" y="8034"/>
                    <a:pt x="9171" y="8127"/>
                    <a:pt x="9171" y="8196"/>
                  </a:cubicBezTo>
                  <a:lnTo>
                    <a:pt x="9171" y="8777"/>
                  </a:lnTo>
                  <a:cubicBezTo>
                    <a:pt x="9171" y="8916"/>
                    <a:pt x="9171" y="9055"/>
                    <a:pt x="9229" y="9195"/>
                  </a:cubicBezTo>
                  <a:cubicBezTo>
                    <a:pt x="9253" y="9288"/>
                    <a:pt x="9253" y="9404"/>
                    <a:pt x="9253" y="9496"/>
                  </a:cubicBezTo>
                  <a:cubicBezTo>
                    <a:pt x="9253" y="10193"/>
                    <a:pt x="9241" y="10890"/>
                    <a:pt x="9241" y="11586"/>
                  </a:cubicBezTo>
                  <a:cubicBezTo>
                    <a:pt x="9241" y="11760"/>
                    <a:pt x="9171" y="11865"/>
                    <a:pt x="9020" y="11923"/>
                  </a:cubicBezTo>
                  <a:cubicBezTo>
                    <a:pt x="8846" y="11992"/>
                    <a:pt x="8661" y="12074"/>
                    <a:pt x="8475" y="12051"/>
                  </a:cubicBezTo>
                  <a:cubicBezTo>
                    <a:pt x="8324" y="12051"/>
                    <a:pt x="8173" y="12051"/>
                    <a:pt x="8022" y="12109"/>
                  </a:cubicBezTo>
                  <a:cubicBezTo>
                    <a:pt x="7952" y="12143"/>
                    <a:pt x="7848" y="12143"/>
                    <a:pt x="7743" y="12143"/>
                  </a:cubicBezTo>
                  <a:lnTo>
                    <a:pt x="6791" y="12143"/>
                  </a:lnTo>
                  <a:cubicBezTo>
                    <a:pt x="6722" y="12143"/>
                    <a:pt x="6641" y="12132"/>
                    <a:pt x="6571" y="12155"/>
                  </a:cubicBezTo>
                  <a:cubicBezTo>
                    <a:pt x="6385" y="12248"/>
                    <a:pt x="6165" y="12201"/>
                    <a:pt x="5979" y="12248"/>
                  </a:cubicBezTo>
                  <a:cubicBezTo>
                    <a:pt x="5735" y="12306"/>
                    <a:pt x="5468" y="12318"/>
                    <a:pt x="5224" y="12318"/>
                  </a:cubicBezTo>
                  <a:cubicBezTo>
                    <a:pt x="5213" y="12318"/>
                    <a:pt x="5178" y="12318"/>
                    <a:pt x="5166" y="12329"/>
                  </a:cubicBezTo>
                  <a:cubicBezTo>
                    <a:pt x="4934" y="12434"/>
                    <a:pt x="4690" y="12399"/>
                    <a:pt x="4435" y="12399"/>
                  </a:cubicBezTo>
                  <a:lnTo>
                    <a:pt x="3309" y="12399"/>
                  </a:lnTo>
                  <a:cubicBezTo>
                    <a:pt x="3216" y="12399"/>
                    <a:pt x="3123" y="12422"/>
                    <a:pt x="3030" y="12376"/>
                  </a:cubicBezTo>
                  <a:cubicBezTo>
                    <a:pt x="2856" y="12306"/>
                    <a:pt x="2693" y="12318"/>
                    <a:pt x="2519" y="12318"/>
                  </a:cubicBezTo>
                  <a:cubicBezTo>
                    <a:pt x="2368" y="12318"/>
                    <a:pt x="2217" y="12318"/>
                    <a:pt x="2078" y="12259"/>
                  </a:cubicBezTo>
                  <a:cubicBezTo>
                    <a:pt x="1997" y="12225"/>
                    <a:pt x="1881" y="12248"/>
                    <a:pt x="1799" y="12213"/>
                  </a:cubicBezTo>
                  <a:cubicBezTo>
                    <a:pt x="1579" y="12143"/>
                    <a:pt x="1358" y="12143"/>
                    <a:pt x="1149" y="12109"/>
                  </a:cubicBezTo>
                  <a:cubicBezTo>
                    <a:pt x="952" y="12097"/>
                    <a:pt x="836" y="12004"/>
                    <a:pt x="801" y="11818"/>
                  </a:cubicBezTo>
                  <a:cubicBezTo>
                    <a:pt x="766" y="11691"/>
                    <a:pt x="697" y="11575"/>
                    <a:pt x="708" y="11435"/>
                  </a:cubicBezTo>
                  <a:cubicBezTo>
                    <a:pt x="708" y="11377"/>
                    <a:pt x="685" y="11319"/>
                    <a:pt x="662" y="11261"/>
                  </a:cubicBezTo>
                  <a:cubicBezTo>
                    <a:pt x="650" y="11180"/>
                    <a:pt x="627" y="11099"/>
                    <a:pt x="627" y="11029"/>
                  </a:cubicBezTo>
                  <a:cubicBezTo>
                    <a:pt x="627" y="10890"/>
                    <a:pt x="604" y="10762"/>
                    <a:pt x="569" y="10634"/>
                  </a:cubicBezTo>
                  <a:cubicBezTo>
                    <a:pt x="546" y="10576"/>
                    <a:pt x="546" y="10518"/>
                    <a:pt x="534" y="10460"/>
                  </a:cubicBezTo>
                  <a:cubicBezTo>
                    <a:pt x="522" y="10367"/>
                    <a:pt x="511" y="10286"/>
                    <a:pt x="488" y="10181"/>
                  </a:cubicBezTo>
                  <a:cubicBezTo>
                    <a:pt x="476" y="10100"/>
                    <a:pt x="464" y="10019"/>
                    <a:pt x="464" y="9938"/>
                  </a:cubicBezTo>
                  <a:cubicBezTo>
                    <a:pt x="453" y="9787"/>
                    <a:pt x="476" y="9647"/>
                    <a:pt x="372" y="9531"/>
                  </a:cubicBezTo>
                  <a:cubicBezTo>
                    <a:pt x="348" y="9496"/>
                    <a:pt x="348" y="9427"/>
                    <a:pt x="348" y="9380"/>
                  </a:cubicBezTo>
                  <a:cubicBezTo>
                    <a:pt x="348" y="9148"/>
                    <a:pt x="290" y="8939"/>
                    <a:pt x="279" y="8719"/>
                  </a:cubicBezTo>
                  <a:cubicBezTo>
                    <a:pt x="244" y="8440"/>
                    <a:pt x="244" y="8161"/>
                    <a:pt x="244" y="7894"/>
                  </a:cubicBezTo>
                  <a:cubicBezTo>
                    <a:pt x="244" y="7662"/>
                    <a:pt x="244" y="7430"/>
                    <a:pt x="186" y="7198"/>
                  </a:cubicBezTo>
                  <a:cubicBezTo>
                    <a:pt x="163" y="7082"/>
                    <a:pt x="174" y="6942"/>
                    <a:pt x="174" y="6826"/>
                  </a:cubicBezTo>
                  <a:cubicBezTo>
                    <a:pt x="186" y="6304"/>
                    <a:pt x="128" y="5782"/>
                    <a:pt x="58" y="5282"/>
                  </a:cubicBezTo>
                  <a:cubicBezTo>
                    <a:pt x="0" y="4853"/>
                    <a:pt x="23" y="4435"/>
                    <a:pt x="46" y="4017"/>
                  </a:cubicBezTo>
                  <a:cubicBezTo>
                    <a:pt x="46" y="3866"/>
                    <a:pt x="58" y="3727"/>
                    <a:pt x="58" y="3599"/>
                  </a:cubicBezTo>
                  <a:cubicBezTo>
                    <a:pt x="58" y="3042"/>
                    <a:pt x="70" y="2496"/>
                    <a:pt x="58" y="1939"/>
                  </a:cubicBezTo>
                  <a:cubicBezTo>
                    <a:pt x="58" y="1707"/>
                    <a:pt x="105" y="1486"/>
                    <a:pt x="174" y="1289"/>
                  </a:cubicBezTo>
                  <a:cubicBezTo>
                    <a:pt x="244" y="1057"/>
                    <a:pt x="453" y="941"/>
                    <a:pt x="697" y="906"/>
                  </a:cubicBezTo>
                  <a:cubicBezTo>
                    <a:pt x="778" y="894"/>
                    <a:pt x="859" y="906"/>
                    <a:pt x="940" y="906"/>
                  </a:cubicBezTo>
                  <a:cubicBezTo>
                    <a:pt x="1045" y="906"/>
                    <a:pt x="1149" y="894"/>
                    <a:pt x="1242" y="871"/>
                  </a:cubicBezTo>
                  <a:cubicBezTo>
                    <a:pt x="1382" y="824"/>
                    <a:pt x="1521" y="813"/>
                    <a:pt x="1672" y="824"/>
                  </a:cubicBezTo>
                  <a:cubicBezTo>
                    <a:pt x="1904" y="778"/>
                    <a:pt x="2113" y="766"/>
                    <a:pt x="2345" y="650"/>
                  </a:cubicBezTo>
                  <a:close/>
                  <a:moveTo>
                    <a:pt x="1823" y="10669"/>
                  </a:moveTo>
                  <a:cubicBezTo>
                    <a:pt x="1974" y="10797"/>
                    <a:pt x="2136" y="10843"/>
                    <a:pt x="2310" y="10820"/>
                  </a:cubicBezTo>
                  <a:cubicBezTo>
                    <a:pt x="2496" y="10808"/>
                    <a:pt x="2670" y="10820"/>
                    <a:pt x="2856" y="10820"/>
                  </a:cubicBezTo>
                  <a:cubicBezTo>
                    <a:pt x="2949" y="10820"/>
                    <a:pt x="3018" y="10820"/>
                    <a:pt x="3100" y="10855"/>
                  </a:cubicBezTo>
                  <a:cubicBezTo>
                    <a:pt x="3216" y="10901"/>
                    <a:pt x="3355" y="10901"/>
                    <a:pt x="3471" y="10901"/>
                  </a:cubicBezTo>
                  <a:lnTo>
                    <a:pt x="5247" y="10901"/>
                  </a:lnTo>
                  <a:cubicBezTo>
                    <a:pt x="5329" y="10901"/>
                    <a:pt x="5398" y="10913"/>
                    <a:pt x="5468" y="10878"/>
                  </a:cubicBezTo>
                  <a:cubicBezTo>
                    <a:pt x="5665" y="10797"/>
                    <a:pt x="5874" y="10820"/>
                    <a:pt x="6083" y="10808"/>
                  </a:cubicBezTo>
                  <a:cubicBezTo>
                    <a:pt x="6141" y="10808"/>
                    <a:pt x="6211" y="10820"/>
                    <a:pt x="6257" y="10797"/>
                  </a:cubicBezTo>
                  <a:cubicBezTo>
                    <a:pt x="6408" y="10704"/>
                    <a:pt x="6582" y="10727"/>
                    <a:pt x="6757" y="10739"/>
                  </a:cubicBezTo>
                  <a:cubicBezTo>
                    <a:pt x="7070" y="10750"/>
                    <a:pt x="7337" y="10623"/>
                    <a:pt x="7627" y="10623"/>
                  </a:cubicBezTo>
                  <a:cubicBezTo>
                    <a:pt x="7709" y="10623"/>
                    <a:pt x="7790" y="10576"/>
                    <a:pt x="7859" y="10565"/>
                  </a:cubicBezTo>
                  <a:cubicBezTo>
                    <a:pt x="7964" y="10553"/>
                    <a:pt x="8034" y="10518"/>
                    <a:pt x="8115" y="10414"/>
                  </a:cubicBezTo>
                  <a:lnTo>
                    <a:pt x="8115" y="9473"/>
                  </a:lnTo>
                  <a:cubicBezTo>
                    <a:pt x="8115" y="9427"/>
                    <a:pt x="8115" y="9357"/>
                    <a:pt x="8092" y="9334"/>
                  </a:cubicBezTo>
                  <a:cubicBezTo>
                    <a:pt x="8022" y="9195"/>
                    <a:pt x="8034" y="9055"/>
                    <a:pt x="8034" y="8904"/>
                  </a:cubicBezTo>
                  <a:cubicBezTo>
                    <a:pt x="8022" y="8661"/>
                    <a:pt x="8080" y="8405"/>
                    <a:pt x="7952" y="8150"/>
                  </a:cubicBezTo>
                  <a:cubicBezTo>
                    <a:pt x="7941" y="8127"/>
                    <a:pt x="7941" y="8069"/>
                    <a:pt x="7941" y="8034"/>
                  </a:cubicBezTo>
                  <a:cubicBezTo>
                    <a:pt x="7918" y="7709"/>
                    <a:pt x="7941" y="7372"/>
                    <a:pt x="7859" y="7035"/>
                  </a:cubicBezTo>
                  <a:cubicBezTo>
                    <a:pt x="7801" y="6745"/>
                    <a:pt x="7848" y="6455"/>
                    <a:pt x="7778" y="6153"/>
                  </a:cubicBezTo>
                  <a:cubicBezTo>
                    <a:pt x="7732" y="5991"/>
                    <a:pt x="7767" y="5828"/>
                    <a:pt x="7709" y="5677"/>
                  </a:cubicBezTo>
                  <a:cubicBezTo>
                    <a:pt x="7674" y="5619"/>
                    <a:pt x="7685" y="5561"/>
                    <a:pt x="7674" y="5503"/>
                  </a:cubicBezTo>
                  <a:cubicBezTo>
                    <a:pt x="7662" y="5422"/>
                    <a:pt x="7674" y="5352"/>
                    <a:pt x="7651" y="5282"/>
                  </a:cubicBezTo>
                  <a:cubicBezTo>
                    <a:pt x="7592" y="5155"/>
                    <a:pt x="7604" y="5015"/>
                    <a:pt x="7592" y="4888"/>
                  </a:cubicBezTo>
                  <a:cubicBezTo>
                    <a:pt x="7592" y="4667"/>
                    <a:pt x="7616" y="4435"/>
                    <a:pt x="7534" y="4226"/>
                  </a:cubicBezTo>
                  <a:cubicBezTo>
                    <a:pt x="7500" y="4168"/>
                    <a:pt x="7534" y="4110"/>
                    <a:pt x="7511" y="4029"/>
                  </a:cubicBezTo>
                  <a:cubicBezTo>
                    <a:pt x="7511" y="3971"/>
                    <a:pt x="7511" y="3901"/>
                    <a:pt x="7488" y="3854"/>
                  </a:cubicBezTo>
                  <a:cubicBezTo>
                    <a:pt x="7430" y="3715"/>
                    <a:pt x="7430" y="3564"/>
                    <a:pt x="7430" y="3413"/>
                  </a:cubicBezTo>
                  <a:cubicBezTo>
                    <a:pt x="7430" y="3274"/>
                    <a:pt x="7442" y="3135"/>
                    <a:pt x="7395" y="3019"/>
                  </a:cubicBezTo>
                  <a:cubicBezTo>
                    <a:pt x="7360" y="2868"/>
                    <a:pt x="7360" y="2705"/>
                    <a:pt x="7337" y="2566"/>
                  </a:cubicBezTo>
                  <a:cubicBezTo>
                    <a:pt x="7337" y="2461"/>
                    <a:pt x="7337" y="2357"/>
                    <a:pt x="7325" y="2264"/>
                  </a:cubicBezTo>
                  <a:cubicBezTo>
                    <a:pt x="7105" y="2067"/>
                    <a:pt x="6873" y="2159"/>
                    <a:pt x="6652" y="2148"/>
                  </a:cubicBezTo>
                  <a:cubicBezTo>
                    <a:pt x="6524" y="2392"/>
                    <a:pt x="6524" y="2392"/>
                    <a:pt x="6281" y="2392"/>
                  </a:cubicBezTo>
                  <a:lnTo>
                    <a:pt x="5944" y="2392"/>
                  </a:lnTo>
                  <a:cubicBezTo>
                    <a:pt x="5886" y="2392"/>
                    <a:pt x="5816" y="2392"/>
                    <a:pt x="5770" y="2403"/>
                  </a:cubicBezTo>
                  <a:cubicBezTo>
                    <a:pt x="5654" y="2461"/>
                    <a:pt x="5538" y="2461"/>
                    <a:pt x="5410" y="2461"/>
                  </a:cubicBezTo>
                  <a:cubicBezTo>
                    <a:pt x="5201" y="2461"/>
                    <a:pt x="5004" y="2450"/>
                    <a:pt x="4818" y="2543"/>
                  </a:cubicBezTo>
                  <a:cubicBezTo>
                    <a:pt x="4771" y="2554"/>
                    <a:pt x="4713" y="2554"/>
                    <a:pt x="4667" y="2554"/>
                  </a:cubicBezTo>
                  <a:lnTo>
                    <a:pt x="4365" y="2601"/>
                  </a:lnTo>
                  <a:cubicBezTo>
                    <a:pt x="4295" y="2612"/>
                    <a:pt x="4214" y="2624"/>
                    <a:pt x="4145" y="2624"/>
                  </a:cubicBezTo>
                  <a:cubicBezTo>
                    <a:pt x="3947" y="2624"/>
                    <a:pt x="3738" y="2612"/>
                    <a:pt x="3541" y="2693"/>
                  </a:cubicBezTo>
                  <a:cubicBezTo>
                    <a:pt x="3483" y="2728"/>
                    <a:pt x="3425" y="2717"/>
                    <a:pt x="3343" y="2717"/>
                  </a:cubicBezTo>
                  <a:lnTo>
                    <a:pt x="1974" y="2717"/>
                  </a:lnTo>
                  <a:cubicBezTo>
                    <a:pt x="1811" y="2717"/>
                    <a:pt x="1695" y="2670"/>
                    <a:pt x="1602" y="2519"/>
                  </a:cubicBezTo>
                  <a:cubicBezTo>
                    <a:pt x="1591" y="2496"/>
                    <a:pt x="1567" y="2461"/>
                    <a:pt x="1532" y="2438"/>
                  </a:cubicBezTo>
                  <a:cubicBezTo>
                    <a:pt x="1463" y="2461"/>
                    <a:pt x="1416" y="2496"/>
                    <a:pt x="1358" y="2508"/>
                  </a:cubicBezTo>
                  <a:cubicBezTo>
                    <a:pt x="1300" y="2543"/>
                    <a:pt x="1254" y="2554"/>
                    <a:pt x="1196" y="2577"/>
                  </a:cubicBezTo>
                  <a:lnTo>
                    <a:pt x="1196" y="3645"/>
                  </a:lnTo>
                  <a:cubicBezTo>
                    <a:pt x="1196" y="3831"/>
                    <a:pt x="1184" y="4005"/>
                    <a:pt x="1254" y="4191"/>
                  </a:cubicBezTo>
                  <a:cubicBezTo>
                    <a:pt x="1289" y="4249"/>
                    <a:pt x="1277" y="4342"/>
                    <a:pt x="1277" y="4412"/>
                  </a:cubicBezTo>
                  <a:cubicBezTo>
                    <a:pt x="1277" y="4632"/>
                    <a:pt x="1289" y="4830"/>
                    <a:pt x="1312" y="5050"/>
                  </a:cubicBezTo>
                  <a:cubicBezTo>
                    <a:pt x="1347" y="5224"/>
                    <a:pt x="1347" y="5398"/>
                    <a:pt x="1358" y="5573"/>
                  </a:cubicBezTo>
                  <a:cubicBezTo>
                    <a:pt x="1370" y="5654"/>
                    <a:pt x="1358" y="5758"/>
                    <a:pt x="1393" y="5840"/>
                  </a:cubicBezTo>
                  <a:cubicBezTo>
                    <a:pt x="1451" y="6002"/>
                    <a:pt x="1451" y="6165"/>
                    <a:pt x="1451" y="6327"/>
                  </a:cubicBezTo>
                  <a:lnTo>
                    <a:pt x="1451" y="7093"/>
                  </a:lnTo>
                  <a:cubicBezTo>
                    <a:pt x="1451" y="7175"/>
                    <a:pt x="1451" y="7268"/>
                    <a:pt x="1463" y="7337"/>
                  </a:cubicBezTo>
                  <a:cubicBezTo>
                    <a:pt x="1532" y="7546"/>
                    <a:pt x="1521" y="7743"/>
                    <a:pt x="1521" y="7952"/>
                  </a:cubicBezTo>
                  <a:cubicBezTo>
                    <a:pt x="1521" y="8069"/>
                    <a:pt x="1509" y="8208"/>
                    <a:pt x="1544" y="8312"/>
                  </a:cubicBezTo>
                  <a:cubicBezTo>
                    <a:pt x="1625" y="8486"/>
                    <a:pt x="1602" y="8672"/>
                    <a:pt x="1602" y="8846"/>
                  </a:cubicBezTo>
                  <a:cubicBezTo>
                    <a:pt x="1625" y="9102"/>
                    <a:pt x="1579" y="9357"/>
                    <a:pt x="1683" y="9601"/>
                  </a:cubicBezTo>
                  <a:cubicBezTo>
                    <a:pt x="1707" y="9659"/>
                    <a:pt x="1695" y="9717"/>
                    <a:pt x="1695" y="9798"/>
                  </a:cubicBezTo>
                  <a:cubicBezTo>
                    <a:pt x="1695" y="10031"/>
                    <a:pt x="1683" y="10263"/>
                    <a:pt x="1776" y="10495"/>
                  </a:cubicBezTo>
                  <a:cubicBezTo>
                    <a:pt x="1823" y="10553"/>
                    <a:pt x="1823" y="10611"/>
                    <a:pt x="1823" y="10669"/>
                  </a:cubicBezTo>
                  <a:close/>
                  <a:moveTo>
                    <a:pt x="8289" y="10750"/>
                  </a:moveTo>
                  <a:cubicBezTo>
                    <a:pt x="7999" y="10878"/>
                    <a:pt x="7720" y="10971"/>
                    <a:pt x="7430" y="10959"/>
                  </a:cubicBezTo>
                  <a:cubicBezTo>
                    <a:pt x="7372" y="10959"/>
                    <a:pt x="7302" y="10959"/>
                    <a:pt x="7256" y="10982"/>
                  </a:cubicBezTo>
                  <a:cubicBezTo>
                    <a:pt x="7105" y="11041"/>
                    <a:pt x="6954" y="11041"/>
                    <a:pt x="6803" y="11041"/>
                  </a:cubicBezTo>
                  <a:cubicBezTo>
                    <a:pt x="6687" y="11041"/>
                    <a:pt x="6571" y="11029"/>
                    <a:pt x="6466" y="11075"/>
                  </a:cubicBezTo>
                  <a:cubicBezTo>
                    <a:pt x="6327" y="11133"/>
                    <a:pt x="6165" y="11133"/>
                    <a:pt x="6025" y="11133"/>
                  </a:cubicBezTo>
                  <a:cubicBezTo>
                    <a:pt x="5909" y="11133"/>
                    <a:pt x="5805" y="11145"/>
                    <a:pt x="5689" y="11157"/>
                  </a:cubicBezTo>
                  <a:cubicBezTo>
                    <a:pt x="5584" y="11168"/>
                    <a:pt x="5480" y="11203"/>
                    <a:pt x="5387" y="11203"/>
                  </a:cubicBezTo>
                  <a:lnTo>
                    <a:pt x="3355" y="11203"/>
                  </a:lnTo>
                  <a:cubicBezTo>
                    <a:pt x="3262" y="11203"/>
                    <a:pt x="3158" y="11191"/>
                    <a:pt x="3076" y="11168"/>
                  </a:cubicBezTo>
                  <a:cubicBezTo>
                    <a:pt x="2972" y="11157"/>
                    <a:pt x="2868" y="11133"/>
                    <a:pt x="2775" y="11133"/>
                  </a:cubicBezTo>
                  <a:cubicBezTo>
                    <a:pt x="2612" y="11133"/>
                    <a:pt x="2461" y="11110"/>
                    <a:pt x="2310" y="11133"/>
                  </a:cubicBezTo>
                  <a:cubicBezTo>
                    <a:pt x="2078" y="11145"/>
                    <a:pt x="1869" y="11087"/>
                    <a:pt x="1672" y="10971"/>
                  </a:cubicBezTo>
                  <a:cubicBezTo>
                    <a:pt x="1567" y="10913"/>
                    <a:pt x="1509" y="10855"/>
                    <a:pt x="1509" y="10739"/>
                  </a:cubicBezTo>
                  <a:cubicBezTo>
                    <a:pt x="1509" y="10681"/>
                    <a:pt x="1521" y="10611"/>
                    <a:pt x="1498" y="10565"/>
                  </a:cubicBezTo>
                  <a:cubicBezTo>
                    <a:pt x="1393" y="10379"/>
                    <a:pt x="1416" y="10181"/>
                    <a:pt x="1416" y="9996"/>
                  </a:cubicBezTo>
                  <a:cubicBezTo>
                    <a:pt x="1416" y="9868"/>
                    <a:pt x="1416" y="9740"/>
                    <a:pt x="1358" y="9601"/>
                  </a:cubicBezTo>
                  <a:cubicBezTo>
                    <a:pt x="1335" y="9531"/>
                    <a:pt x="1335" y="9438"/>
                    <a:pt x="1335" y="9357"/>
                  </a:cubicBezTo>
                  <a:lnTo>
                    <a:pt x="1335" y="8777"/>
                  </a:lnTo>
                  <a:cubicBezTo>
                    <a:pt x="1335" y="8707"/>
                    <a:pt x="1347" y="8626"/>
                    <a:pt x="1312" y="8556"/>
                  </a:cubicBezTo>
                  <a:cubicBezTo>
                    <a:pt x="1242" y="8382"/>
                    <a:pt x="1265" y="8196"/>
                    <a:pt x="1265" y="8022"/>
                  </a:cubicBezTo>
                  <a:cubicBezTo>
                    <a:pt x="1265" y="7813"/>
                    <a:pt x="1265" y="7616"/>
                    <a:pt x="1184" y="7407"/>
                  </a:cubicBezTo>
                  <a:cubicBezTo>
                    <a:pt x="1161" y="7337"/>
                    <a:pt x="1161" y="7256"/>
                    <a:pt x="1161" y="7163"/>
                  </a:cubicBezTo>
                  <a:lnTo>
                    <a:pt x="1161" y="6675"/>
                  </a:lnTo>
                  <a:cubicBezTo>
                    <a:pt x="1161" y="6397"/>
                    <a:pt x="1184" y="6118"/>
                    <a:pt x="1080" y="5840"/>
                  </a:cubicBezTo>
                  <a:cubicBezTo>
                    <a:pt x="1056" y="5782"/>
                    <a:pt x="1068" y="5700"/>
                    <a:pt x="1068" y="5631"/>
                  </a:cubicBezTo>
                  <a:cubicBezTo>
                    <a:pt x="1068" y="5422"/>
                    <a:pt x="1068" y="5224"/>
                    <a:pt x="1022" y="5015"/>
                  </a:cubicBezTo>
                  <a:cubicBezTo>
                    <a:pt x="1010" y="4934"/>
                    <a:pt x="998" y="4830"/>
                    <a:pt x="998" y="4737"/>
                  </a:cubicBezTo>
                  <a:cubicBezTo>
                    <a:pt x="998" y="4528"/>
                    <a:pt x="1010" y="4296"/>
                    <a:pt x="929" y="4075"/>
                  </a:cubicBezTo>
                  <a:cubicBezTo>
                    <a:pt x="906" y="4017"/>
                    <a:pt x="906" y="3959"/>
                    <a:pt x="906" y="3889"/>
                  </a:cubicBezTo>
                  <a:lnTo>
                    <a:pt x="906" y="2589"/>
                  </a:lnTo>
                  <a:lnTo>
                    <a:pt x="906" y="2473"/>
                  </a:lnTo>
                  <a:cubicBezTo>
                    <a:pt x="929" y="2357"/>
                    <a:pt x="964" y="2299"/>
                    <a:pt x="1080" y="2299"/>
                  </a:cubicBezTo>
                  <a:cubicBezTo>
                    <a:pt x="1265" y="2287"/>
                    <a:pt x="1416" y="2206"/>
                    <a:pt x="1567" y="2113"/>
                  </a:cubicBezTo>
                  <a:cubicBezTo>
                    <a:pt x="1567" y="2043"/>
                    <a:pt x="1579" y="1974"/>
                    <a:pt x="1579" y="1892"/>
                  </a:cubicBezTo>
                  <a:cubicBezTo>
                    <a:pt x="1591" y="1625"/>
                    <a:pt x="1753" y="1475"/>
                    <a:pt x="2032" y="1463"/>
                  </a:cubicBezTo>
                  <a:cubicBezTo>
                    <a:pt x="2136" y="1463"/>
                    <a:pt x="2229" y="1486"/>
                    <a:pt x="2333" y="1428"/>
                  </a:cubicBezTo>
                  <a:cubicBezTo>
                    <a:pt x="2368" y="1300"/>
                    <a:pt x="2345" y="1173"/>
                    <a:pt x="2322" y="1057"/>
                  </a:cubicBezTo>
                  <a:cubicBezTo>
                    <a:pt x="2183" y="1045"/>
                    <a:pt x="1463" y="1022"/>
                    <a:pt x="1393" y="1057"/>
                  </a:cubicBezTo>
                  <a:cubicBezTo>
                    <a:pt x="1207" y="1138"/>
                    <a:pt x="1010" y="1126"/>
                    <a:pt x="824" y="1126"/>
                  </a:cubicBezTo>
                  <a:cubicBezTo>
                    <a:pt x="639" y="1126"/>
                    <a:pt x="522" y="1219"/>
                    <a:pt x="441" y="1393"/>
                  </a:cubicBezTo>
                  <a:cubicBezTo>
                    <a:pt x="395" y="1533"/>
                    <a:pt x="348" y="1695"/>
                    <a:pt x="348" y="1869"/>
                  </a:cubicBezTo>
                  <a:cubicBezTo>
                    <a:pt x="360" y="2473"/>
                    <a:pt x="348" y="3077"/>
                    <a:pt x="348" y="3680"/>
                  </a:cubicBezTo>
                  <a:cubicBezTo>
                    <a:pt x="348" y="3901"/>
                    <a:pt x="383" y="4133"/>
                    <a:pt x="290" y="4330"/>
                  </a:cubicBezTo>
                  <a:cubicBezTo>
                    <a:pt x="267" y="4354"/>
                    <a:pt x="267" y="4377"/>
                    <a:pt x="267" y="4388"/>
                  </a:cubicBezTo>
                  <a:cubicBezTo>
                    <a:pt x="267" y="4679"/>
                    <a:pt x="255" y="4969"/>
                    <a:pt x="290" y="5248"/>
                  </a:cubicBezTo>
                  <a:cubicBezTo>
                    <a:pt x="313" y="5607"/>
                    <a:pt x="372" y="5956"/>
                    <a:pt x="418" y="6304"/>
                  </a:cubicBezTo>
                  <a:cubicBezTo>
                    <a:pt x="430" y="6501"/>
                    <a:pt x="441" y="6699"/>
                    <a:pt x="441" y="6884"/>
                  </a:cubicBezTo>
                  <a:cubicBezTo>
                    <a:pt x="441" y="7140"/>
                    <a:pt x="464" y="7384"/>
                    <a:pt x="488" y="7616"/>
                  </a:cubicBezTo>
                  <a:cubicBezTo>
                    <a:pt x="546" y="8034"/>
                    <a:pt x="580" y="8440"/>
                    <a:pt x="615" y="8858"/>
                  </a:cubicBezTo>
                  <a:lnTo>
                    <a:pt x="662" y="9253"/>
                  </a:lnTo>
                  <a:cubicBezTo>
                    <a:pt x="720" y="9659"/>
                    <a:pt x="882" y="10042"/>
                    <a:pt x="882" y="10460"/>
                  </a:cubicBezTo>
                  <a:cubicBezTo>
                    <a:pt x="882" y="10472"/>
                    <a:pt x="882" y="10506"/>
                    <a:pt x="894" y="10518"/>
                  </a:cubicBezTo>
                  <a:cubicBezTo>
                    <a:pt x="998" y="10750"/>
                    <a:pt x="929" y="11029"/>
                    <a:pt x="1045" y="11261"/>
                  </a:cubicBezTo>
                  <a:cubicBezTo>
                    <a:pt x="1022" y="11447"/>
                    <a:pt x="1103" y="11586"/>
                    <a:pt x="1196" y="11760"/>
                  </a:cubicBezTo>
                  <a:cubicBezTo>
                    <a:pt x="1312" y="11795"/>
                    <a:pt x="1451" y="11807"/>
                    <a:pt x="1567" y="11853"/>
                  </a:cubicBezTo>
                  <a:cubicBezTo>
                    <a:pt x="1718" y="11911"/>
                    <a:pt x="1916" y="11900"/>
                    <a:pt x="2066" y="11934"/>
                  </a:cubicBezTo>
                  <a:cubicBezTo>
                    <a:pt x="2241" y="11981"/>
                    <a:pt x="2415" y="11981"/>
                    <a:pt x="2577" y="11992"/>
                  </a:cubicBezTo>
                  <a:cubicBezTo>
                    <a:pt x="2705" y="11992"/>
                    <a:pt x="2844" y="11992"/>
                    <a:pt x="2972" y="12039"/>
                  </a:cubicBezTo>
                  <a:cubicBezTo>
                    <a:pt x="3088" y="12074"/>
                    <a:pt x="3193" y="12085"/>
                    <a:pt x="3309" y="12085"/>
                  </a:cubicBezTo>
                  <a:lnTo>
                    <a:pt x="4655" y="12085"/>
                  </a:lnTo>
                  <a:cubicBezTo>
                    <a:pt x="4725" y="12085"/>
                    <a:pt x="4795" y="12097"/>
                    <a:pt x="4876" y="12074"/>
                  </a:cubicBezTo>
                  <a:cubicBezTo>
                    <a:pt x="5062" y="11981"/>
                    <a:pt x="5247" y="11992"/>
                    <a:pt x="5433" y="11992"/>
                  </a:cubicBezTo>
                  <a:cubicBezTo>
                    <a:pt x="5514" y="11992"/>
                    <a:pt x="5584" y="12016"/>
                    <a:pt x="5654" y="11981"/>
                  </a:cubicBezTo>
                  <a:cubicBezTo>
                    <a:pt x="5805" y="11911"/>
                    <a:pt x="5956" y="11923"/>
                    <a:pt x="6107" y="11923"/>
                  </a:cubicBezTo>
                  <a:cubicBezTo>
                    <a:pt x="6165" y="11923"/>
                    <a:pt x="6223" y="11923"/>
                    <a:pt x="6246" y="11911"/>
                  </a:cubicBezTo>
                  <a:cubicBezTo>
                    <a:pt x="6420" y="11818"/>
                    <a:pt x="6617" y="11842"/>
                    <a:pt x="6791" y="11842"/>
                  </a:cubicBezTo>
                  <a:cubicBezTo>
                    <a:pt x="7082" y="11842"/>
                    <a:pt x="7349" y="11842"/>
                    <a:pt x="7639" y="11818"/>
                  </a:cubicBezTo>
                  <a:cubicBezTo>
                    <a:pt x="7732" y="11818"/>
                    <a:pt x="7813" y="11818"/>
                    <a:pt x="7894" y="11795"/>
                  </a:cubicBezTo>
                  <a:cubicBezTo>
                    <a:pt x="8022" y="11737"/>
                    <a:pt x="8150" y="11737"/>
                    <a:pt x="8277" y="11737"/>
                  </a:cubicBezTo>
                  <a:cubicBezTo>
                    <a:pt x="8486" y="11737"/>
                    <a:pt x="8672" y="11644"/>
                    <a:pt x="8881" y="11586"/>
                  </a:cubicBezTo>
                  <a:cubicBezTo>
                    <a:pt x="8881" y="11447"/>
                    <a:pt x="8893" y="11296"/>
                    <a:pt x="8893" y="11157"/>
                  </a:cubicBezTo>
                  <a:cubicBezTo>
                    <a:pt x="8893" y="11029"/>
                    <a:pt x="8893" y="10890"/>
                    <a:pt x="8928" y="10762"/>
                  </a:cubicBezTo>
                  <a:cubicBezTo>
                    <a:pt x="8951" y="10623"/>
                    <a:pt x="8904" y="10483"/>
                    <a:pt x="8881" y="10344"/>
                  </a:cubicBezTo>
                  <a:cubicBezTo>
                    <a:pt x="8870" y="10286"/>
                    <a:pt x="8881" y="10228"/>
                    <a:pt x="8881" y="10158"/>
                  </a:cubicBezTo>
                  <a:lnTo>
                    <a:pt x="8881" y="9543"/>
                  </a:lnTo>
                  <a:cubicBezTo>
                    <a:pt x="8881" y="9473"/>
                    <a:pt x="8893" y="9404"/>
                    <a:pt x="8870" y="9322"/>
                  </a:cubicBezTo>
                  <a:cubicBezTo>
                    <a:pt x="8765" y="9079"/>
                    <a:pt x="8788" y="8823"/>
                    <a:pt x="8788" y="8568"/>
                  </a:cubicBezTo>
                  <a:cubicBezTo>
                    <a:pt x="8788" y="8324"/>
                    <a:pt x="8823" y="8080"/>
                    <a:pt x="8730" y="7848"/>
                  </a:cubicBezTo>
                  <a:cubicBezTo>
                    <a:pt x="8707" y="7790"/>
                    <a:pt x="8719" y="7697"/>
                    <a:pt x="8719" y="7627"/>
                  </a:cubicBezTo>
                  <a:lnTo>
                    <a:pt x="8719" y="7082"/>
                  </a:lnTo>
                  <a:cubicBezTo>
                    <a:pt x="8719" y="7001"/>
                    <a:pt x="8730" y="6931"/>
                    <a:pt x="8707" y="6861"/>
                  </a:cubicBezTo>
                  <a:cubicBezTo>
                    <a:pt x="8614" y="6652"/>
                    <a:pt x="8649" y="6455"/>
                    <a:pt x="8637" y="6246"/>
                  </a:cubicBezTo>
                  <a:cubicBezTo>
                    <a:pt x="8637" y="6014"/>
                    <a:pt x="8661" y="5782"/>
                    <a:pt x="8556" y="5549"/>
                  </a:cubicBezTo>
                  <a:cubicBezTo>
                    <a:pt x="8533" y="5480"/>
                    <a:pt x="8544" y="5398"/>
                    <a:pt x="8544" y="5306"/>
                  </a:cubicBezTo>
                  <a:lnTo>
                    <a:pt x="8544" y="4121"/>
                  </a:lnTo>
                  <a:cubicBezTo>
                    <a:pt x="8544" y="4017"/>
                    <a:pt x="8556" y="3912"/>
                    <a:pt x="8521" y="3808"/>
                  </a:cubicBezTo>
                  <a:cubicBezTo>
                    <a:pt x="8463" y="3634"/>
                    <a:pt x="8463" y="3460"/>
                    <a:pt x="8463" y="3286"/>
                  </a:cubicBezTo>
                  <a:cubicBezTo>
                    <a:pt x="8463" y="3204"/>
                    <a:pt x="8463" y="3135"/>
                    <a:pt x="8440" y="3042"/>
                  </a:cubicBezTo>
                  <a:cubicBezTo>
                    <a:pt x="8370" y="2577"/>
                    <a:pt x="8301" y="2113"/>
                    <a:pt x="8208" y="1649"/>
                  </a:cubicBezTo>
                  <a:cubicBezTo>
                    <a:pt x="8185" y="1521"/>
                    <a:pt x="8138" y="1393"/>
                    <a:pt x="8127" y="1254"/>
                  </a:cubicBezTo>
                  <a:cubicBezTo>
                    <a:pt x="8103" y="1080"/>
                    <a:pt x="8080" y="941"/>
                    <a:pt x="7987" y="813"/>
                  </a:cubicBezTo>
                  <a:cubicBezTo>
                    <a:pt x="7848" y="720"/>
                    <a:pt x="7697" y="697"/>
                    <a:pt x="7546" y="697"/>
                  </a:cubicBezTo>
                  <a:cubicBezTo>
                    <a:pt x="6966" y="697"/>
                    <a:pt x="6385" y="674"/>
                    <a:pt x="5805" y="674"/>
                  </a:cubicBezTo>
                  <a:cubicBezTo>
                    <a:pt x="5781" y="674"/>
                    <a:pt x="5770" y="697"/>
                    <a:pt x="5723" y="708"/>
                  </a:cubicBezTo>
                  <a:cubicBezTo>
                    <a:pt x="5712" y="848"/>
                    <a:pt x="5689" y="999"/>
                    <a:pt x="5758" y="1161"/>
                  </a:cubicBezTo>
                  <a:lnTo>
                    <a:pt x="6095" y="1161"/>
                  </a:lnTo>
                  <a:cubicBezTo>
                    <a:pt x="6281" y="1138"/>
                    <a:pt x="6455" y="1196"/>
                    <a:pt x="6594" y="1347"/>
                  </a:cubicBezTo>
                  <a:cubicBezTo>
                    <a:pt x="6617" y="1486"/>
                    <a:pt x="6629" y="1649"/>
                    <a:pt x="6641" y="1823"/>
                  </a:cubicBezTo>
                  <a:cubicBezTo>
                    <a:pt x="6733" y="1823"/>
                    <a:pt x="6803" y="1834"/>
                    <a:pt x="6873" y="1834"/>
                  </a:cubicBezTo>
                  <a:cubicBezTo>
                    <a:pt x="7058" y="1823"/>
                    <a:pt x="7233" y="1869"/>
                    <a:pt x="7407" y="1939"/>
                  </a:cubicBezTo>
                  <a:cubicBezTo>
                    <a:pt x="7500" y="1974"/>
                    <a:pt x="7546" y="2032"/>
                    <a:pt x="7558" y="2113"/>
                  </a:cubicBezTo>
                  <a:lnTo>
                    <a:pt x="7558" y="2229"/>
                  </a:lnTo>
                  <a:cubicBezTo>
                    <a:pt x="7558" y="2496"/>
                    <a:pt x="7523" y="2763"/>
                    <a:pt x="7627" y="3019"/>
                  </a:cubicBezTo>
                  <a:cubicBezTo>
                    <a:pt x="7651" y="3042"/>
                    <a:pt x="7627" y="3100"/>
                    <a:pt x="7627" y="3135"/>
                  </a:cubicBezTo>
                  <a:cubicBezTo>
                    <a:pt x="7627" y="3367"/>
                    <a:pt x="7616" y="3599"/>
                    <a:pt x="7697" y="3831"/>
                  </a:cubicBezTo>
                  <a:cubicBezTo>
                    <a:pt x="7720" y="3866"/>
                    <a:pt x="7697" y="3924"/>
                    <a:pt x="7720" y="3971"/>
                  </a:cubicBezTo>
                  <a:cubicBezTo>
                    <a:pt x="7720" y="4029"/>
                    <a:pt x="7720" y="4098"/>
                    <a:pt x="7743" y="4145"/>
                  </a:cubicBezTo>
                  <a:cubicBezTo>
                    <a:pt x="7825" y="4307"/>
                    <a:pt x="7836" y="4481"/>
                    <a:pt x="7801" y="4655"/>
                  </a:cubicBezTo>
                  <a:cubicBezTo>
                    <a:pt x="7778" y="4957"/>
                    <a:pt x="7906" y="5248"/>
                    <a:pt x="7906" y="5573"/>
                  </a:cubicBezTo>
                  <a:cubicBezTo>
                    <a:pt x="7976" y="5712"/>
                    <a:pt x="7999" y="5886"/>
                    <a:pt x="7976" y="6049"/>
                  </a:cubicBezTo>
                  <a:cubicBezTo>
                    <a:pt x="7976" y="6095"/>
                    <a:pt x="7976" y="6153"/>
                    <a:pt x="8010" y="6188"/>
                  </a:cubicBezTo>
                  <a:cubicBezTo>
                    <a:pt x="8068" y="6327"/>
                    <a:pt x="8068" y="6466"/>
                    <a:pt x="8068" y="6617"/>
                  </a:cubicBezTo>
                  <a:cubicBezTo>
                    <a:pt x="8068" y="6733"/>
                    <a:pt x="8034" y="6873"/>
                    <a:pt x="8080" y="6977"/>
                  </a:cubicBezTo>
                  <a:cubicBezTo>
                    <a:pt x="8173" y="7221"/>
                    <a:pt x="8138" y="7453"/>
                    <a:pt x="8150" y="7697"/>
                  </a:cubicBezTo>
                  <a:cubicBezTo>
                    <a:pt x="8150" y="7802"/>
                    <a:pt x="8127" y="7918"/>
                    <a:pt x="8173" y="8011"/>
                  </a:cubicBezTo>
                  <a:cubicBezTo>
                    <a:pt x="8289" y="8254"/>
                    <a:pt x="8243" y="8510"/>
                    <a:pt x="8243" y="8765"/>
                  </a:cubicBezTo>
                  <a:cubicBezTo>
                    <a:pt x="8243" y="8858"/>
                    <a:pt x="8231" y="8974"/>
                    <a:pt x="8254" y="9067"/>
                  </a:cubicBezTo>
                  <a:cubicBezTo>
                    <a:pt x="8324" y="9229"/>
                    <a:pt x="8301" y="9380"/>
                    <a:pt x="8289" y="9543"/>
                  </a:cubicBezTo>
                  <a:lnTo>
                    <a:pt x="8243" y="9938"/>
                  </a:lnTo>
                  <a:cubicBezTo>
                    <a:pt x="8312" y="10239"/>
                    <a:pt x="8301" y="10495"/>
                    <a:pt x="8289" y="10750"/>
                  </a:cubicBezTo>
                  <a:close/>
                  <a:moveTo>
                    <a:pt x="2682" y="581"/>
                  </a:moveTo>
                  <a:cubicBezTo>
                    <a:pt x="2612" y="906"/>
                    <a:pt x="2612" y="1451"/>
                    <a:pt x="2670" y="1707"/>
                  </a:cubicBezTo>
                  <a:cubicBezTo>
                    <a:pt x="2902" y="1707"/>
                    <a:pt x="3135" y="1753"/>
                    <a:pt x="3355" y="1672"/>
                  </a:cubicBezTo>
                  <a:cubicBezTo>
                    <a:pt x="3425" y="1637"/>
                    <a:pt x="3506" y="1637"/>
                    <a:pt x="3599" y="1637"/>
                  </a:cubicBezTo>
                  <a:cubicBezTo>
                    <a:pt x="3831" y="1602"/>
                    <a:pt x="4063" y="1602"/>
                    <a:pt x="4295" y="1533"/>
                  </a:cubicBezTo>
                  <a:cubicBezTo>
                    <a:pt x="4481" y="1475"/>
                    <a:pt x="4655" y="1475"/>
                    <a:pt x="4829" y="1463"/>
                  </a:cubicBezTo>
                  <a:cubicBezTo>
                    <a:pt x="5015" y="1463"/>
                    <a:pt x="5189" y="1486"/>
                    <a:pt x="5364" y="1451"/>
                  </a:cubicBezTo>
                  <a:cubicBezTo>
                    <a:pt x="5410" y="1347"/>
                    <a:pt x="5456" y="1254"/>
                    <a:pt x="5503" y="1173"/>
                  </a:cubicBezTo>
                  <a:cubicBezTo>
                    <a:pt x="5456" y="1045"/>
                    <a:pt x="5422" y="906"/>
                    <a:pt x="5480" y="755"/>
                  </a:cubicBezTo>
                  <a:cubicBezTo>
                    <a:pt x="5526" y="639"/>
                    <a:pt x="5514" y="488"/>
                    <a:pt x="5468" y="360"/>
                  </a:cubicBezTo>
                  <a:cubicBezTo>
                    <a:pt x="5422" y="348"/>
                    <a:pt x="5387" y="325"/>
                    <a:pt x="5352" y="325"/>
                  </a:cubicBezTo>
                  <a:cubicBezTo>
                    <a:pt x="5015" y="325"/>
                    <a:pt x="4702" y="348"/>
                    <a:pt x="4365" y="314"/>
                  </a:cubicBezTo>
                  <a:cubicBezTo>
                    <a:pt x="4028" y="290"/>
                    <a:pt x="3703" y="418"/>
                    <a:pt x="3367" y="372"/>
                  </a:cubicBezTo>
                  <a:cubicBezTo>
                    <a:pt x="3332" y="372"/>
                    <a:pt x="3309" y="406"/>
                    <a:pt x="3274" y="418"/>
                  </a:cubicBezTo>
                  <a:cubicBezTo>
                    <a:pt x="3239" y="430"/>
                    <a:pt x="3193" y="465"/>
                    <a:pt x="3135" y="476"/>
                  </a:cubicBezTo>
                  <a:cubicBezTo>
                    <a:pt x="3007" y="488"/>
                    <a:pt x="2856" y="534"/>
                    <a:pt x="2682" y="581"/>
                  </a:cubicBezTo>
                  <a:close/>
                  <a:moveTo>
                    <a:pt x="1916" y="2450"/>
                  </a:moveTo>
                  <a:cubicBezTo>
                    <a:pt x="2020" y="2461"/>
                    <a:pt x="2090" y="2461"/>
                    <a:pt x="2171" y="2461"/>
                  </a:cubicBezTo>
                  <a:lnTo>
                    <a:pt x="3135" y="2461"/>
                  </a:lnTo>
                  <a:cubicBezTo>
                    <a:pt x="3309" y="2461"/>
                    <a:pt x="3483" y="2485"/>
                    <a:pt x="3645" y="2403"/>
                  </a:cubicBezTo>
                  <a:cubicBezTo>
                    <a:pt x="3703" y="2380"/>
                    <a:pt x="3761" y="2380"/>
                    <a:pt x="3819" y="2392"/>
                  </a:cubicBezTo>
                  <a:cubicBezTo>
                    <a:pt x="4133" y="2438"/>
                    <a:pt x="4435" y="2276"/>
                    <a:pt x="4760" y="2287"/>
                  </a:cubicBezTo>
                  <a:cubicBezTo>
                    <a:pt x="4946" y="2206"/>
                    <a:pt x="5131" y="2229"/>
                    <a:pt x="5329" y="2218"/>
                  </a:cubicBezTo>
                  <a:cubicBezTo>
                    <a:pt x="5410" y="2218"/>
                    <a:pt x="5514" y="2218"/>
                    <a:pt x="5596" y="2171"/>
                  </a:cubicBezTo>
                  <a:cubicBezTo>
                    <a:pt x="5712" y="2136"/>
                    <a:pt x="5828" y="2113"/>
                    <a:pt x="5967" y="2113"/>
                  </a:cubicBezTo>
                  <a:cubicBezTo>
                    <a:pt x="6083" y="2113"/>
                    <a:pt x="6211" y="2136"/>
                    <a:pt x="6315" y="2090"/>
                  </a:cubicBezTo>
                  <a:cubicBezTo>
                    <a:pt x="6408" y="1927"/>
                    <a:pt x="6443" y="1776"/>
                    <a:pt x="6432" y="1614"/>
                  </a:cubicBezTo>
                  <a:cubicBezTo>
                    <a:pt x="6408" y="1521"/>
                    <a:pt x="6374" y="1475"/>
                    <a:pt x="6292" y="1475"/>
                  </a:cubicBezTo>
                  <a:lnTo>
                    <a:pt x="5816" y="1475"/>
                  </a:lnTo>
                  <a:cubicBezTo>
                    <a:pt x="5700" y="1730"/>
                    <a:pt x="5700" y="1730"/>
                    <a:pt x="5468" y="1730"/>
                  </a:cubicBezTo>
                  <a:lnTo>
                    <a:pt x="5189" y="1730"/>
                  </a:lnTo>
                  <a:cubicBezTo>
                    <a:pt x="4899" y="1742"/>
                    <a:pt x="4632" y="1683"/>
                    <a:pt x="4354" y="1800"/>
                  </a:cubicBezTo>
                  <a:cubicBezTo>
                    <a:pt x="4307" y="1811"/>
                    <a:pt x="4249" y="1800"/>
                    <a:pt x="4203" y="1811"/>
                  </a:cubicBezTo>
                  <a:cubicBezTo>
                    <a:pt x="4145" y="1811"/>
                    <a:pt x="4075" y="1823"/>
                    <a:pt x="4028" y="1846"/>
                  </a:cubicBezTo>
                  <a:cubicBezTo>
                    <a:pt x="3901" y="1904"/>
                    <a:pt x="3773" y="1904"/>
                    <a:pt x="3645" y="1904"/>
                  </a:cubicBezTo>
                  <a:cubicBezTo>
                    <a:pt x="3587" y="1904"/>
                    <a:pt x="3506" y="1904"/>
                    <a:pt x="3448" y="1916"/>
                  </a:cubicBezTo>
                  <a:cubicBezTo>
                    <a:pt x="3135" y="2032"/>
                    <a:pt x="2798" y="1962"/>
                    <a:pt x="2484" y="1974"/>
                  </a:cubicBezTo>
                  <a:cubicBezTo>
                    <a:pt x="2403" y="1974"/>
                    <a:pt x="2345" y="1927"/>
                    <a:pt x="2322" y="1858"/>
                  </a:cubicBezTo>
                  <a:cubicBezTo>
                    <a:pt x="2310" y="1811"/>
                    <a:pt x="2275" y="1765"/>
                    <a:pt x="2264" y="1742"/>
                  </a:cubicBezTo>
                  <a:cubicBezTo>
                    <a:pt x="2101" y="1695"/>
                    <a:pt x="1997" y="1742"/>
                    <a:pt x="1904" y="1858"/>
                  </a:cubicBezTo>
                  <a:cubicBezTo>
                    <a:pt x="1881" y="2032"/>
                    <a:pt x="1869" y="2218"/>
                    <a:pt x="1916" y="245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3005750" y="3695225"/>
              <a:ext cx="44725" cy="62725"/>
            </a:xfrm>
            <a:custGeom>
              <a:rect b="b" l="l" r="r" t="t"/>
              <a:pathLst>
                <a:path extrusionOk="0" h="2509" w="1789">
                  <a:moveTo>
                    <a:pt x="24" y="930"/>
                  </a:moveTo>
                  <a:lnTo>
                    <a:pt x="24" y="465"/>
                  </a:lnTo>
                  <a:cubicBezTo>
                    <a:pt x="24" y="361"/>
                    <a:pt x="47" y="291"/>
                    <a:pt x="105" y="198"/>
                  </a:cubicBezTo>
                  <a:cubicBezTo>
                    <a:pt x="163" y="129"/>
                    <a:pt x="221" y="82"/>
                    <a:pt x="314" y="82"/>
                  </a:cubicBezTo>
                  <a:cubicBezTo>
                    <a:pt x="442" y="82"/>
                    <a:pt x="570" y="47"/>
                    <a:pt x="697" y="24"/>
                  </a:cubicBezTo>
                  <a:cubicBezTo>
                    <a:pt x="964" y="1"/>
                    <a:pt x="1220" y="13"/>
                    <a:pt x="1498" y="13"/>
                  </a:cubicBezTo>
                  <a:cubicBezTo>
                    <a:pt x="1591" y="13"/>
                    <a:pt x="1614" y="82"/>
                    <a:pt x="1626" y="163"/>
                  </a:cubicBezTo>
                  <a:cubicBezTo>
                    <a:pt x="1626" y="233"/>
                    <a:pt x="1649" y="303"/>
                    <a:pt x="1649" y="372"/>
                  </a:cubicBezTo>
                  <a:lnTo>
                    <a:pt x="1649" y="1115"/>
                  </a:lnTo>
                  <a:cubicBezTo>
                    <a:pt x="1649" y="1185"/>
                    <a:pt x="1626" y="1266"/>
                    <a:pt x="1673" y="1336"/>
                  </a:cubicBezTo>
                  <a:cubicBezTo>
                    <a:pt x="1789" y="1557"/>
                    <a:pt x="1731" y="1766"/>
                    <a:pt x="1742" y="1998"/>
                  </a:cubicBezTo>
                  <a:cubicBezTo>
                    <a:pt x="1742" y="2091"/>
                    <a:pt x="1719" y="2160"/>
                    <a:pt x="1649" y="2207"/>
                  </a:cubicBezTo>
                  <a:cubicBezTo>
                    <a:pt x="1487" y="2311"/>
                    <a:pt x="1324" y="2427"/>
                    <a:pt x="1127" y="2392"/>
                  </a:cubicBezTo>
                  <a:cubicBezTo>
                    <a:pt x="1080" y="2392"/>
                    <a:pt x="1034" y="2392"/>
                    <a:pt x="1011" y="2404"/>
                  </a:cubicBezTo>
                  <a:cubicBezTo>
                    <a:pt x="813" y="2509"/>
                    <a:pt x="628" y="2462"/>
                    <a:pt x="442" y="2462"/>
                  </a:cubicBezTo>
                  <a:cubicBezTo>
                    <a:pt x="291" y="2462"/>
                    <a:pt x="268" y="2427"/>
                    <a:pt x="221" y="2265"/>
                  </a:cubicBezTo>
                  <a:cubicBezTo>
                    <a:pt x="163" y="2079"/>
                    <a:pt x="152" y="1858"/>
                    <a:pt x="105" y="1673"/>
                  </a:cubicBezTo>
                  <a:cubicBezTo>
                    <a:pt x="59" y="1475"/>
                    <a:pt x="47" y="1301"/>
                    <a:pt x="47" y="1127"/>
                  </a:cubicBezTo>
                  <a:cubicBezTo>
                    <a:pt x="1" y="1069"/>
                    <a:pt x="1" y="999"/>
                    <a:pt x="24" y="930"/>
                  </a:cubicBezTo>
                  <a:cubicBezTo>
                    <a:pt x="1" y="930"/>
                    <a:pt x="24" y="930"/>
                    <a:pt x="24" y="930"/>
                  </a:cubicBezTo>
                  <a:close/>
                  <a:moveTo>
                    <a:pt x="1371" y="303"/>
                  </a:moveTo>
                  <a:cubicBezTo>
                    <a:pt x="988" y="198"/>
                    <a:pt x="663" y="338"/>
                    <a:pt x="326" y="361"/>
                  </a:cubicBezTo>
                  <a:cubicBezTo>
                    <a:pt x="291" y="535"/>
                    <a:pt x="279" y="1324"/>
                    <a:pt x="303" y="1440"/>
                  </a:cubicBezTo>
                  <a:cubicBezTo>
                    <a:pt x="303" y="1452"/>
                    <a:pt x="326" y="1475"/>
                    <a:pt x="326" y="1487"/>
                  </a:cubicBezTo>
                  <a:cubicBezTo>
                    <a:pt x="384" y="1603"/>
                    <a:pt x="395" y="1731"/>
                    <a:pt x="384" y="1858"/>
                  </a:cubicBezTo>
                  <a:cubicBezTo>
                    <a:pt x="384" y="1986"/>
                    <a:pt x="407" y="2091"/>
                    <a:pt x="512" y="2207"/>
                  </a:cubicBezTo>
                  <a:cubicBezTo>
                    <a:pt x="593" y="2183"/>
                    <a:pt x="697" y="2172"/>
                    <a:pt x="802" y="2160"/>
                  </a:cubicBezTo>
                  <a:cubicBezTo>
                    <a:pt x="871" y="2149"/>
                    <a:pt x="941" y="2114"/>
                    <a:pt x="999" y="2114"/>
                  </a:cubicBezTo>
                  <a:cubicBezTo>
                    <a:pt x="1162" y="2114"/>
                    <a:pt x="1289" y="2056"/>
                    <a:pt x="1429" y="1940"/>
                  </a:cubicBezTo>
                  <a:cubicBezTo>
                    <a:pt x="1429" y="1812"/>
                    <a:pt x="1452" y="1673"/>
                    <a:pt x="1405" y="1545"/>
                  </a:cubicBezTo>
                  <a:cubicBezTo>
                    <a:pt x="1347" y="1394"/>
                    <a:pt x="1347" y="1231"/>
                    <a:pt x="1347" y="1069"/>
                  </a:cubicBezTo>
                  <a:cubicBezTo>
                    <a:pt x="1371" y="825"/>
                    <a:pt x="1371" y="581"/>
                    <a:pt x="1371" y="30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28975" y="3841800"/>
              <a:ext cx="104500" cy="10775"/>
            </a:xfrm>
            <a:custGeom>
              <a:rect b="b" l="l" r="r" t="t"/>
              <a:pathLst>
                <a:path extrusionOk="0" h="431" w="4180">
                  <a:moveTo>
                    <a:pt x="4157" y="1"/>
                  </a:moveTo>
                  <a:cubicBezTo>
                    <a:pt x="4180" y="128"/>
                    <a:pt x="4110" y="186"/>
                    <a:pt x="4029" y="221"/>
                  </a:cubicBezTo>
                  <a:cubicBezTo>
                    <a:pt x="3936" y="233"/>
                    <a:pt x="3832" y="233"/>
                    <a:pt x="3750" y="233"/>
                  </a:cubicBezTo>
                  <a:cubicBezTo>
                    <a:pt x="3576" y="233"/>
                    <a:pt x="3402" y="233"/>
                    <a:pt x="3228" y="291"/>
                  </a:cubicBezTo>
                  <a:cubicBezTo>
                    <a:pt x="3123" y="314"/>
                    <a:pt x="3019" y="314"/>
                    <a:pt x="2926" y="314"/>
                  </a:cubicBezTo>
                  <a:lnTo>
                    <a:pt x="2067" y="314"/>
                  </a:lnTo>
                  <a:cubicBezTo>
                    <a:pt x="1916" y="314"/>
                    <a:pt x="1765" y="337"/>
                    <a:pt x="1614" y="372"/>
                  </a:cubicBezTo>
                  <a:cubicBezTo>
                    <a:pt x="1394" y="430"/>
                    <a:pt x="1161" y="430"/>
                    <a:pt x="964" y="302"/>
                  </a:cubicBezTo>
                  <a:cubicBezTo>
                    <a:pt x="813" y="198"/>
                    <a:pt x="662" y="198"/>
                    <a:pt x="500" y="279"/>
                  </a:cubicBezTo>
                  <a:cubicBezTo>
                    <a:pt x="372" y="337"/>
                    <a:pt x="233" y="337"/>
                    <a:pt x="105" y="291"/>
                  </a:cubicBezTo>
                  <a:cubicBezTo>
                    <a:pt x="70" y="279"/>
                    <a:pt x="47" y="244"/>
                    <a:pt x="1" y="221"/>
                  </a:cubicBezTo>
                  <a:cubicBezTo>
                    <a:pt x="35" y="186"/>
                    <a:pt x="47" y="140"/>
                    <a:pt x="59" y="140"/>
                  </a:cubicBezTo>
                  <a:cubicBezTo>
                    <a:pt x="268" y="105"/>
                    <a:pt x="453" y="59"/>
                    <a:pt x="651" y="24"/>
                  </a:cubicBezTo>
                  <a:cubicBezTo>
                    <a:pt x="802" y="12"/>
                    <a:pt x="941" y="24"/>
                    <a:pt x="1080" y="105"/>
                  </a:cubicBezTo>
                  <a:cubicBezTo>
                    <a:pt x="1254" y="198"/>
                    <a:pt x="1428" y="221"/>
                    <a:pt x="1603" y="128"/>
                  </a:cubicBezTo>
                  <a:cubicBezTo>
                    <a:pt x="1684" y="105"/>
                    <a:pt x="1777" y="82"/>
                    <a:pt x="1870" y="82"/>
                  </a:cubicBezTo>
                  <a:cubicBezTo>
                    <a:pt x="2160" y="82"/>
                    <a:pt x="2438" y="82"/>
                    <a:pt x="2729" y="70"/>
                  </a:cubicBezTo>
                  <a:cubicBezTo>
                    <a:pt x="2938" y="70"/>
                    <a:pt x="3135" y="82"/>
                    <a:pt x="3344" y="12"/>
                  </a:cubicBezTo>
                  <a:cubicBezTo>
                    <a:pt x="3402" y="1"/>
                    <a:pt x="3460" y="1"/>
                    <a:pt x="3530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025775" y="3805825"/>
              <a:ext cx="108300" cy="13950"/>
            </a:xfrm>
            <a:custGeom>
              <a:rect b="b" l="l" r="r" t="t"/>
              <a:pathLst>
                <a:path extrusionOk="0" h="558" w="4332">
                  <a:moveTo>
                    <a:pt x="1429" y="267"/>
                  </a:moveTo>
                  <a:lnTo>
                    <a:pt x="1928" y="267"/>
                  </a:lnTo>
                  <a:cubicBezTo>
                    <a:pt x="2067" y="267"/>
                    <a:pt x="2195" y="244"/>
                    <a:pt x="2323" y="221"/>
                  </a:cubicBezTo>
                  <a:cubicBezTo>
                    <a:pt x="2474" y="174"/>
                    <a:pt x="2625" y="163"/>
                    <a:pt x="2775" y="174"/>
                  </a:cubicBezTo>
                  <a:cubicBezTo>
                    <a:pt x="3054" y="174"/>
                    <a:pt x="3298" y="105"/>
                    <a:pt x="3553" y="58"/>
                  </a:cubicBezTo>
                  <a:cubicBezTo>
                    <a:pt x="3762" y="12"/>
                    <a:pt x="3983" y="12"/>
                    <a:pt x="4192" y="0"/>
                  </a:cubicBezTo>
                  <a:cubicBezTo>
                    <a:pt x="4227" y="0"/>
                    <a:pt x="4273" y="12"/>
                    <a:pt x="4285" y="35"/>
                  </a:cubicBezTo>
                  <a:cubicBezTo>
                    <a:pt x="4308" y="58"/>
                    <a:pt x="4331" y="105"/>
                    <a:pt x="4331" y="128"/>
                  </a:cubicBezTo>
                  <a:cubicBezTo>
                    <a:pt x="4331" y="163"/>
                    <a:pt x="4296" y="186"/>
                    <a:pt x="4273" y="186"/>
                  </a:cubicBezTo>
                  <a:cubicBezTo>
                    <a:pt x="4192" y="209"/>
                    <a:pt x="4122" y="221"/>
                    <a:pt x="4052" y="209"/>
                  </a:cubicBezTo>
                  <a:cubicBezTo>
                    <a:pt x="3809" y="163"/>
                    <a:pt x="3576" y="221"/>
                    <a:pt x="3356" y="302"/>
                  </a:cubicBezTo>
                  <a:cubicBezTo>
                    <a:pt x="3147" y="383"/>
                    <a:pt x="2961" y="395"/>
                    <a:pt x="2764" y="383"/>
                  </a:cubicBezTo>
                  <a:cubicBezTo>
                    <a:pt x="2590" y="383"/>
                    <a:pt x="2416" y="348"/>
                    <a:pt x="2253" y="441"/>
                  </a:cubicBezTo>
                  <a:cubicBezTo>
                    <a:pt x="2195" y="464"/>
                    <a:pt x="2137" y="453"/>
                    <a:pt x="2079" y="453"/>
                  </a:cubicBezTo>
                  <a:lnTo>
                    <a:pt x="1220" y="453"/>
                  </a:lnTo>
                  <a:cubicBezTo>
                    <a:pt x="1022" y="453"/>
                    <a:pt x="813" y="453"/>
                    <a:pt x="616" y="511"/>
                  </a:cubicBezTo>
                  <a:cubicBezTo>
                    <a:pt x="477" y="557"/>
                    <a:pt x="337" y="534"/>
                    <a:pt x="187" y="534"/>
                  </a:cubicBezTo>
                  <a:cubicBezTo>
                    <a:pt x="152" y="534"/>
                    <a:pt x="94" y="511"/>
                    <a:pt x="47" y="476"/>
                  </a:cubicBezTo>
                  <a:cubicBezTo>
                    <a:pt x="1" y="453"/>
                    <a:pt x="12" y="360"/>
                    <a:pt x="59" y="348"/>
                  </a:cubicBezTo>
                  <a:cubicBezTo>
                    <a:pt x="94" y="337"/>
                    <a:pt x="117" y="325"/>
                    <a:pt x="152" y="325"/>
                  </a:cubicBezTo>
                  <a:cubicBezTo>
                    <a:pt x="581" y="348"/>
                    <a:pt x="1022" y="209"/>
                    <a:pt x="1429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020275" y="3776800"/>
              <a:ext cx="113800" cy="15675"/>
            </a:xfrm>
            <a:custGeom>
              <a:rect b="b" l="l" r="r" t="t"/>
              <a:pathLst>
                <a:path extrusionOk="0" h="627" w="4552">
                  <a:moveTo>
                    <a:pt x="4551" y="174"/>
                  </a:moveTo>
                  <a:cubicBezTo>
                    <a:pt x="4400" y="279"/>
                    <a:pt x="4284" y="302"/>
                    <a:pt x="4156" y="209"/>
                  </a:cubicBezTo>
                  <a:cubicBezTo>
                    <a:pt x="4063" y="128"/>
                    <a:pt x="3947" y="128"/>
                    <a:pt x="3866" y="174"/>
                  </a:cubicBezTo>
                  <a:cubicBezTo>
                    <a:pt x="3657" y="290"/>
                    <a:pt x="3460" y="290"/>
                    <a:pt x="3239" y="279"/>
                  </a:cubicBezTo>
                  <a:cubicBezTo>
                    <a:pt x="2926" y="267"/>
                    <a:pt x="2636" y="337"/>
                    <a:pt x="2345" y="406"/>
                  </a:cubicBezTo>
                  <a:cubicBezTo>
                    <a:pt x="2229" y="441"/>
                    <a:pt x="2090" y="453"/>
                    <a:pt x="1974" y="453"/>
                  </a:cubicBezTo>
                  <a:cubicBezTo>
                    <a:pt x="1626" y="453"/>
                    <a:pt x="1277" y="453"/>
                    <a:pt x="929" y="441"/>
                  </a:cubicBezTo>
                  <a:cubicBezTo>
                    <a:pt x="778" y="441"/>
                    <a:pt x="616" y="418"/>
                    <a:pt x="465" y="534"/>
                  </a:cubicBezTo>
                  <a:cubicBezTo>
                    <a:pt x="349" y="627"/>
                    <a:pt x="198" y="627"/>
                    <a:pt x="58" y="581"/>
                  </a:cubicBezTo>
                  <a:cubicBezTo>
                    <a:pt x="35" y="581"/>
                    <a:pt x="23" y="534"/>
                    <a:pt x="0" y="523"/>
                  </a:cubicBezTo>
                  <a:cubicBezTo>
                    <a:pt x="0" y="499"/>
                    <a:pt x="23" y="464"/>
                    <a:pt x="47" y="453"/>
                  </a:cubicBezTo>
                  <a:cubicBezTo>
                    <a:pt x="82" y="441"/>
                    <a:pt x="105" y="418"/>
                    <a:pt x="140" y="418"/>
                  </a:cubicBezTo>
                  <a:cubicBezTo>
                    <a:pt x="267" y="418"/>
                    <a:pt x="395" y="395"/>
                    <a:pt x="511" y="302"/>
                  </a:cubicBezTo>
                  <a:cubicBezTo>
                    <a:pt x="557" y="279"/>
                    <a:pt x="627" y="267"/>
                    <a:pt x="685" y="267"/>
                  </a:cubicBezTo>
                  <a:cubicBezTo>
                    <a:pt x="1022" y="244"/>
                    <a:pt x="1359" y="232"/>
                    <a:pt x="1707" y="232"/>
                  </a:cubicBezTo>
                  <a:cubicBezTo>
                    <a:pt x="2009" y="232"/>
                    <a:pt x="2299" y="232"/>
                    <a:pt x="2577" y="151"/>
                  </a:cubicBezTo>
                  <a:cubicBezTo>
                    <a:pt x="2868" y="58"/>
                    <a:pt x="3158" y="70"/>
                    <a:pt x="3448" y="70"/>
                  </a:cubicBezTo>
                  <a:cubicBezTo>
                    <a:pt x="3588" y="70"/>
                    <a:pt x="3715" y="70"/>
                    <a:pt x="3866" y="47"/>
                  </a:cubicBezTo>
                  <a:cubicBezTo>
                    <a:pt x="4087" y="0"/>
                    <a:pt x="4296" y="35"/>
                    <a:pt x="4551" y="17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060025" y="3695825"/>
              <a:ext cx="58650" cy="12200"/>
            </a:xfrm>
            <a:custGeom>
              <a:rect b="b" l="l" r="r" t="t"/>
              <a:pathLst>
                <a:path extrusionOk="0" h="488" w="2346">
                  <a:moveTo>
                    <a:pt x="929" y="395"/>
                  </a:moveTo>
                  <a:cubicBezTo>
                    <a:pt x="767" y="395"/>
                    <a:pt x="697" y="360"/>
                    <a:pt x="651" y="267"/>
                  </a:cubicBezTo>
                  <a:cubicBezTo>
                    <a:pt x="604" y="174"/>
                    <a:pt x="523" y="174"/>
                    <a:pt x="442" y="232"/>
                  </a:cubicBezTo>
                  <a:cubicBezTo>
                    <a:pt x="384" y="279"/>
                    <a:pt x="361" y="348"/>
                    <a:pt x="303" y="395"/>
                  </a:cubicBezTo>
                  <a:cubicBezTo>
                    <a:pt x="256" y="430"/>
                    <a:pt x="198" y="453"/>
                    <a:pt x="140" y="465"/>
                  </a:cubicBezTo>
                  <a:cubicBezTo>
                    <a:pt x="82" y="488"/>
                    <a:pt x="12" y="430"/>
                    <a:pt x="12" y="360"/>
                  </a:cubicBezTo>
                  <a:cubicBezTo>
                    <a:pt x="1" y="302"/>
                    <a:pt x="12" y="221"/>
                    <a:pt x="70" y="209"/>
                  </a:cubicBezTo>
                  <a:cubicBezTo>
                    <a:pt x="186" y="186"/>
                    <a:pt x="268" y="116"/>
                    <a:pt x="361" y="70"/>
                  </a:cubicBezTo>
                  <a:cubicBezTo>
                    <a:pt x="500" y="0"/>
                    <a:pt x="662" y="0"/>
                    <a:pt x="790" y="105"/>
                  </a:cubicBezTo>
                  <a:cubicBezTo>
                    <a:pt x="883" y="163"/>
                    <a:pt x="964" y="197"/>
                    <a:pt x="1080" y="151"/>
                  </a:cubicBezTo>
                  <a:cubicBezTo>
                    <a:pt x="1196" y="105"/>
                    <a:pt x="1313" y="116"/>
                    <a:pt x="1429" y="58"/>
                  </a:cubicBezTo>
                  <a:cubicBezTo>
                    <a:pt x="1510" y="12"/>
                    <a:pt x="1603" y="35"/>
                    <a:pt x="1707" y="35"/>
                  </a:cubicBezTo>
                  <a:cubicBezTo>
                    <a:pt x="1870" y="35"/>
                    <a:pt x="2009" y="35"/>
                    <a:pt x="2172" y="47"/>
                  </a:cubicBezTo>
                  <a:cubicBezTo>
                    <a:pt x="2276" y="47"/>
                    <a:pt x="2346" y="93"/>
                    <a:pt x="2334" y="151"/>
                  </a:cubicBezTo>
                  <a:cubicBezTo>
                    <a:pt x="2323" y="232"/>
                    <a:pt x="2241" y="221"/>
                    <a:pt x="2183" y="221"/>
                  </a:cubicBezTo>
                  <a:cubicBezTo>
                    <a:pt x="2067" y="221"/>
                    <a:pt x="1951" y="232"/>
                    <a:pt x="1858" y="221"/>
                  </a:cubicBezTo>
                  <a:cubicBezTo>
                    <a:pt x="1603" y="209"/>
                    <a:pt x="1371" y="267"/>
                    <a:pt x="1138" y="348"/>
                  </a:cubicBezTo>
                  <a:cubicBezTo>
                    <a:pt x="1057" y="372"/>
                    <a:pt x="953" y="383"/>
                    <a:pt x="929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3064675" y="3720200"/>
              <a:ext cx="56900" cy="13075"/>
            </a:xfrm>
            <a:custGeom>
              <a:rect b="b" l="l" r="r" t="t"/>
              <a:pathLst>
                <a:path extrusionOk="0" h="523" w="2276">
                  <a:moveTo>
                    <a:pt x="0" y="395"/>
                  </a:moveTo>
                  <a:cubicBezTo>
                    <a:pt x="59" y="209"/>
                    <a:pt x="59" y="209"/>
                    <a:pt x="175" y="93"/>
                  </a:cubicBezTo>
                  <a:cubicBezTo>
                    <a:pt x="198" y="128"/>
                    <a:pt x="244" y="174"/>
                    <a:pt x="291" y="232"/>
                  </a:cubicBezTo>
                  <a:cubicBezTo>
                    <a:pt x="418" y="267"/>
                    <a:pt x="581" y="337"/>
                    <a:pt x="743" y="325"/>
                  </a:cubicBezTo>
                  <a:cubicBezTo>
                    <a:pt x="894" y="302"/>
                    <a:pt x="1057" y="279"/>
                    <a:pt x="1208" y="186"/>
                  </a:cubicBezTo>
                  <a:cubicBezTo>
                    <a:pt x="1289" y="128"/>
                    <a:pt x="1382" y="93"/>
                    <a:pt x="1463" y="47"/>
                  </a:cubicBezTo>
                  <a:cubicBezTo>
                    <a:pt x="1533" y="0"/>
                    <a:pt x="1626" y="0"/>
                    <a:pt x="1695" y="58"/>
                  </a:cubicBezTo>
                  <a:cubicBezTo>
                    <a:pt x="1823" y="174"/>
                    <a:pt x="1974" y="163"/>
                    <a:pt x="2137" y="128"/>
                  </a:cubicBezTo>
                  <a:cubicBezTo>
                    <a:pt x="2160" y="116"/>
                    <a:pt x="2206" y="128"/>
                    <a:pt x="2276" y="151"/>
                  </a:cubicBezTo>
                  <a:cubicBezTo>
                    <a:pt x="2229" y="209"/>
                    <a:pt x="2218" y="232"/>
                    <a:pt x="2195" y="244"/>
                  </a:cubicBezTo>
                  <a:cubicBezTo>
                    <a:pt x="2055" y="360"/>
                    <a:pt x="1904" y="383"/>
                    <a:pt x="1730" y="360"/>
                  </a:cubicBezTo>
                  <a:cubicBezTo>
                    <a:pt x="1672" y="360"/>
                    <a:pt x="1614" y="337"/>
                    <a:pt x="1579" y="279"/>
                  </a:cubicBezTo>
                  <a:cubicBezTo>
                    <a:pt x="1568" y="244"/>
                    <a:pt x="1533" y="209"/>
                    <a:pt x="1510" y="174"/>
                  </a:cubicBezTo>
                  <a:cubicBezTo>
                    <a:pt x="1440" y="209"/>
                    <a:pt x="1359" y="232"/>
                    <a:pt x="1301" y="279"/>
                  </a:cubicBezTo>
                  <a:cubicBezTo>
                    <a:pt x="1173" y="395"/>
                    <a:pt x="999" y="418"/>
                    <a:pt x="836" y="500"/>
                  </a:cubicBezTo>
                  <a:cubicBezTo>
                    <a:pt x="778" y="523"/>
                    <a:pt x="685" y="523"/>
                    <a:pt x="639" y="500"/>
                  </a:cubicBezTo>
                  <a:cubicBezTo>
                    <a:pt x="511" y="407"/>
                    <a:pt x="360" y="418"/>
                    <a:pt x="221" y="441"/>
                  </a:cubicBezTo>
                  <a:cubicBezTo>
                    <a:pt x="163" y="407"/>
                    <a:pt x="82" y="395"/>
                    <a:pt x="0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3060600" y="3742250"/>
              <a:ext cx="43850" cy="10175"/>
            </a:xfrm>
            <a:custGeom>
              <a:rect b="b" l="l" r="r" t="t"/>
              <a:pathLst>
                <a:path extrusionOk="0" h="407" w="1754">
                  <a:moveTo>
                    <a:pt x="59" y="407"/>
                  </a:moveTo>
                  <a:cubicBezTo>
                    <a:pt x="1" y="302"/>
                    <a:pt x="47" y="233"/>
                    <a:pt x="105" y="221"/>
                  </a:cubicBezTo>
                  <a:cubicBezTo>
                    <a:pt x="372" y="152"/>
                    <a:pt x="628" y="1"/>
                    <a:pt x="918" y="24"/>
                  </a:cubicBezTo>
                  <a:cubicBezTo>
                    <a:pt x="1197" y="35"/>
                    <a:pt x="1487" y="35"/>
                    <a:pt x="1754" y="35"/>
                  </a:cubicBezTo>
                  <a:cubicBezTo>
                    <a:pt x="1754" y="117"/>
                    <a:pt x="1696" y="117"/>
                    <a:pt x="1649" y="140"/>
                  </a:cubicBezTo>
                  <a:cubicBezTo>
                    <a:pt x="1522" y="163"/>
                    <a:pt x="1382" y="210"/>
                    <a:pt x="1232" y="210"/>
                  </a:cubicBezTo>
                  <a:cubicBezTo>
                    <a:pt x="918" y="210"/>
                    <a:pt x="616" y="221"/>
                    <a:pt x="326" y="349"/>
                  </a:cubicBezTo>
                  <a:cubicBezTo>
                    <a:pt x="268" y="395"/>
                    <a:pt x="163" y="395"/>
                    <a:pt x="59" y="40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3115750" y="3743425"/>
              <a:ext cx="4100" cy="4075"/>
            </a:xfrm>
            <a:custGeom>
              <a:rect b="b" l="l" r="r" t="t"/>
              <a:pathLst>
                <a:path extrusionOk="0" h="163" w="164">
                  <a:moveTo>
                    <a:pt x="47" y="0"/>
                  </a:moveTo>
                  <a:cubicBezTo>
                    <a:pt x="59" y="0"/>
                    <a:pt x="94" y="12"/>
                    <a:pt x="94" y="12"/>
                  </a:cubicBezTo>
                  <a:cubicBezTo>
                    <a:pt x="117" y="58"/>
                    <a:pt x="163" y="93"/>
                    <a:pt x="117" y="139"/>
                  </a:cubicBezTo>
                  <a:cubicBezTo>
                    <a:pt x="117" y="139"/>
                    <a:pt x="105" y="163"/>
                    <a:pt x="94" y="163"/>
                  </a:cubicBezTo>
                  <a:cubicBezTo>
                    <a:pt x="36" y="139"/>
                    <a:pt x="1" y="105"/>
                    <a:pt x="1" y="58"/>
                  </a:cubicBezTo>
                  <a:cubicBezTo>
                    <a:pt x="36" y="46"/>
                    <a:pt x="47" y="12"/>
                    <a:pt x="47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" name="Google Shape;136;p3"/>
          <p:cNvGrpSpPr/>
          <p:nvPr/>
        </p:nvGrpSpPr>
        <p:grpSpPr>
          <a:xfrm rot="-2084963">
            <a:off x="6461954" y="-103695"/>
            <a:ext cx="1670611" cy="1197127"/>
            <a:chOff x="692625" y="2569725"/>
            <a:chExt cx="463800" cy="332350"/>
          </a:xfrm>
        </p:grpSpPr>
        <p:sp>
          <p:nvSpPr>
            <p:cNvPr id="137" name="Google Shape;137;p3"/>
            <p:cNvSpPr/>
            <p:nvPr/>
          </p:nvSpPr>
          <p:spPr>
            <a:xfrm>
              <a:off x="692625" y="2569725"/>
              <a:ext cx="463800" cy="332350"/>
            </a:xfrm>
            <a:custGeom>
              <a:rect b="b" l="l" r="r" t="t"/>
              <a:pathLst>
                <a:path extrusionOk="0" h="13294" w="18552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1086750" y="2833825"/>
              <a:ext cx="45300" cy="43000"/>
            </a:xfrm>
            <a:custGeom>
              <a:rect b="b" l="l" r="r" t="t"/>
              <a:pathLst>
                <a:path extrusionOk="0" h="1720" w="1812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" name="Google Shape;139;p3"/>
          <p:cNvGrpSpPr/>
          <p:nvPr/>
        </p:nvGrpSpPr>
        <p:grpSpPr>
          <a:xfrm rot="-1062273">
            <a:off x="8878022" y="229689"/>
            <a:ext cx="384784" cy="1297441"/>
            <a:chOff x="954700" y="3672025"/>
            <a:chExt cx="106825" cy="360200"/>
          </a:xfrm>
        </p:grpSpPr>
        <p:sp>
          <p:nvSpPr>
            <p:cNvPr id="140" name="Google Shape;140;p3"/>
            <p:cNvSpPr/>
            <p:nvPr/>
          </p:nvSpPr>
          <p:spPr>
            <a:xfrm>
              <a:off x="954700" y="3672025"/>
              <a:ext cx="106825" cy="360200"/>
            </a:xfrm>
            <a:custGeom>
              <a:rect b="b" l="l" r="r" t="t"/>
              <a:pathLst>
                <a:path extrusionOk="0" h="14408" w="4273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1014200" y="3903325"/>
              <a:ext cx="13375" cy="6700"/>
            </a:xfrm>
            <a:custGeom>
              <a:rect b="b" l="l" r="r" t="t"/>
              <a:pathLst>
                <a:path extrusionOk="0" h="268" w="535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1013025" y="3887075"/>
              <a:ext cx="12800" cy="7575"/>
            </a:xfrm>
            <a:custGeom>
              <a:rect b="b" l="l" r="r" t="t"/>
              <a:pathLst>
                <a:path extrusionOk="0" h="303" w="512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1017675" y="39164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1019125" y="3938150"/>
              <a:ext cx="5825" cy="4375"/>
            </a:xfrm>
            <a:custGeom>
              <a:rect b="b" l="l" r="r" t="t"/>
              <a:pathLst>
                <a:path extrusionOk="0" h="175" w="233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1012150" y="3814800"/>
              <a:ext cx="17150" cy="6700"/>
            </a:xfrm>
            <a:custGeom>
              <a:rect b="b" l="l" r="r" t="t"/>
              <a:pathLst>
                <a:path extrusionOk="0" h="268" w="686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1014475" y="3828750"/>
              <a:ext cx="11650" cy="4650"/>
            </a:xfrm>
            <a:custGeom>
              <a:rect b="b" l="l" r="r" t="t"/>
              <a:pathLst>
                <a:path extrusionOk="0" h="186" w="466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1015650" y="3840650"/>
              <a:ext cx="10175" cy="5825"/>
            </a:xfrm>
            <a:custGeom>
              <a:rect b="b" l="l" r="r" t="t"/>
              <a:pathLst>
                <a:path extrusionOk="0" h="233" w="407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1015350" y="3854850"/>
              <a:ext cx="9025" cy="6425"/>
            </a:xfrm>
            <a:custGeom>
              <a:rect b="b" l="l" r="r" t="t"/>
              <a:pathLst>
                <a:path extrusionOk="0" h="257" w="361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" name="Google Shape;149;p3"/>
          <p:cNvGrpSpPr/>
          <p:nvPr/>
        </p:nvGrpSpPr>
        <p:grpSpPr>
          <a:xfrm rot="1031363">
            <a:off x="8511594" y="1716289"/>
            <a:ext cx="781001" cy="756958"/>
            <a:chOff x="852825" y="3133350"/>
            <a:chExt cx="216825" cy="210150"/>
          </a:xfrm>
        </p:grpSpPr>
        <p:sp>
          <p:nvSpPr>
            <p:cNvPr id="150" name="Google Shape;150;p3"/>
            <p:cNvSpPr/>
            <p:nvPr/>
          </p:nvSpPr>
          <p:spPr>
            <a:xfrm>
              <a:off x="852825" y="3133350"/>
              <a:ext cx="216825" cy="210150"/>
            </a:xfrm>
            <a:custGeom>
              <a:rect b="b" l="l" r="r" t="t"/>
              <a:pathLst>
                <a:path extrusionOk="0" h="8406" w="8673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918700" y="3216650"/>
              <a:ext cx="82450" cy="81275"/>
            </a:xfrm>
            <a:custGeom>
              <a:rect b="b" l="l" r="r" t="t"/>
              <a:pathLst>
                <a:path extrusionOk="0" h="3251" w="3298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" name="Google Shape;152;p3"/>
          <p:cNvGrpSpPr/>
          <p:nvPr/>
        </p:nvGrpSpPr>
        <p:grpSpPr>
          <a:xfrm rot="-9086648">
            <a:off x="6442476" y="-673704"/>
            <a:ext cx="351283" cy="1120755"/>
            <a:chOff x="616875" y="3027700"/>
            <a:chExt cx="97525" cy="311150"/>
          </a:xfrm>
        </p:grpSpPr>
        <p:sp>
          <p:nvSpPr>
            <p:cNvPr id="153" name="Google Shape;153;p3"/>
            <p:cNvSpPr/>
            <p:nvPr/>
          </p:nvSpPr>
          <p:spPr>
            <a:xfrm>
              <a:off x="616875" y="3027700"/>
              <a:ext cx="97525" cy="311150"/>
            </a:xfrm>
            <a:custGeom>
              <a:rect b="b" l="l" r="r" t="t"/>
              <a:pathLst>
                <a:path extrusionOk="0" h="12446" w="3901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641250" y="3121750"/>
              <a:ext cx="49075" cy="179100"/>
            </a:xfrm>
            <a:custGeom>
              <a:rect b="b" l="l" r="r" t="t"/>
              <a:pathLst>
                <a:path extrusionOk="0" h="7164" w="1963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657775" y="3180375"/>
              <a:ext cx="18900" cy="38050"/>
            </a:xfrm>
            <a:custGeom>
              <a:rect b="b" l="l" r="r" t="t"/>
              <a:pathLst>
                <a:path extrusionOk="0" h="1522" w="756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657500" y="3233775"/>
              <a:ext cx="14825" cy="11625"/>
            </a:xfrm>
            <a:custGeom>
              <a:rect b="b" l="l" r="r" t="t"/>
              <a:pathLst>
                <a:path extrusionOk="0" h="465" w="593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655750" y="3160350"/>
              <a:ext cx="14550" cy="9300"/>
            </a:xfrm>
            <a:custGeom>
              <a:rect b="b" l="l" r="r" t="t"/>
              <a:pathLst>
                <a:path extrusionOk="0" h="372" w="582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" name="Google Shape;158;p3"/>
          <p:cNvGrpSpPr/>
          <p:nvPr/>
        </p:nvGrpSpPr>
        <p:grpSpPr>
          <a:xfrm rot="1974894">
            <a:off x="7552184" y="872286"/>
            <a:ext cx="233139" cy="565604"/>
            <a:chOff x="1282375" y="3450000"/>
            <a:chExt cx="64725" cy="157025"/>
          </a:xfrm>
        </p:grpSpPr>
        <p:sp>
          <p:nvSpPr>
            <p:cNvPr id="159" name="Google Shape;159;p3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2" name="Google Shape;162;p3"/>
          <p:cNvGrpSpPr/>
          <p:nvPr/>
        </p:nvGrpSpPr>
        <p:grpSpPr>
          <a:xfrm rot="1302591">
            <a:off x="2690353" y="4653389"/>
            <a:ext cx="378569" cy="592888"/>
            <a:chOff x="683900" y="3612800"/>
            <a:chExt cx="105100" cy="164600"/>
          </a:xfrm>
        </p:grpSpPr>
        <p:sp>
          <p:nvSpPr>
            <p:cNvPr id="163" name="Google Shape;163;p3"/>
            <p:cNvSpPr/>
            <p:nvPr/>
          </p:nvSpPr>
          <p:spPr>
            <a:xfrm>
              <a:off x="683900" y="3612800"/>
              <a:ext cx="105100" cy="164600"/>
            </a:xfrm>
            <a:custGeom>
              <a:rect b="b" l="l" r="r" t="t"/>
              <a:pathLst>
                <a:path extrusionOk="0" h="6584" w="4204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717875" y="3678100"/>
              <a:ext cx="53700" cy="69400"/>
            </a:xfrm>
            <a:custGeom>
              <a:rect b="b" l="l" r="r" t="t"/>
              <a:pathLst>
                <a:path extrusionOk="0" h="2776" w="2148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3"/>
          <p:cNvGrpSpPr/>
          <p:nvPr/>
        </p:nvGrpSpPr>
        <p:grpSpPr>
          <a:xfrm rot="1974894">
            <a:off x="215209" y="2937336"/>
            <a:ext cx="233139" cy="565604"/>
            <a:chOff x="1282375" y="3450000"/>
            <a:chExt cx="64725" cy="157025"/>
          </a:xfrm>
        </p:grpSpPr>
        <p:sp>
          <p:nvSpPr>
            <p:cNvPr id="166" name="Google Shape;166;p3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" name="Google Shape;169;p3"/>
          <p:cNvGrpSpPr/>
          <p:nvPr/>
        </p:nvGrpSpPr>
        <p:grpSpPr>
          <a:xfrm rot="-762759">
            <a:off x="1048283" y="3314521"/>
            <a:ext cx="590931" cy="1096303"/>
            <a:chOff x="2369275" y="3344925"/>
            <a:chExt cx="160525" cy="297800"/>
          </a:xfrm>
        </p:grpSpPr>
        <p:sp>
          <p:nvSpPr>
            <p:cNvPr id="170" name="Google Shape;170;p3"/>
            <p:cNvSpPr/>
            <p:nvPr/>
          </p:nvSpPr>
          <p:spPr>
            <a:xfrm>
              <a:off x="2369275" y="3344925"/>
              <a:ext cx="160525" cy="297800"/>
            </a:xfrm>
            <a:custGeom>
              <a:rect b="b" l="l" r="r" t="t"/>
              <a:pathLst>
                <a:path extrusionOk="0" h="11912" w="6421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413400" y="3521975"/>
              <a:ext cx="76650" cy="69100"/>
            </a:xfrm>
            <a:custGeom>
              <a:rect b="b" l="l" r="r" t="t"/>
              <a:pathLst>
                <a:path extrusionOk="0" h="2764" w="3066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504825" y="3510075"/>
              <a:ext cx="7275" cy="60675"/>
            </a:xfrm>
            <a:custGeom>
              <a:rect b="b" l="l" r="r" t="t"/>
              <a:pathLst>
                <a:path extrusionOk="0" h="2427" w="291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465050" y="3444475"/>
              <a:ext cx="18900" cy="10175"/>
            </a:xfrm>
            <a:custGeom>
              <a:rect b="b" l="l" r="r" t="t"/>
              <a:pathLst>
                <a:path extrusionOk="0" h="407" w="756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2500475" y="3454925"/>
              <a:ext cx="6700" cy="7000"/>
            </a:xfrm>
            <a:custGeom>
              <a:rect b="b" l="l" r="r" t="t"/>
              <a:pathLst>
                <a:path extrusionOk="0" h="280" w="268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2509750" y="3605850"/>
              <a:ext cx="6400" cy="8425"/>
            </a:xfrm>
            <a:custGeom>
              <a:rect b="b" l="l" r="r" t="t"/>
              <a:pathLst>
                <a:path extrusionOk="0" h="337" w="256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2438925" y="3366975"/>
              <a:ext cx="7575" cy="10475"/>
            </a:xfrm>
            <a:custGeom>
              <a:rect b="b" l="l" r="r" t="t"/>
              <a:pathLst>
                <a:path extrusionOk="0" h="419" w="303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2458100" y="3377725"/>
              <a:ext cx="6700" cy="8725"/>
            </a:xfrm>
            <a:custGeom>
              <a:rect b="b" l="l" r="r" t="t"/>
              <a:pathLst>
                <a:path extrusionOk="0" h="349" w="268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2451425" y="3360300"/>
              <a:ext cx="7275" cy="6700"/>
            </a:xfrm>
            <a:custGeom>
              <a:rect b="b" l="l" r="r" t="t"/>
              <a:pathLst>
                <a:path extrusionOk="0" h="268" w="291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2430800" y="3378600"/>
              <a:ext cx="8450" cy="5250"/>
            </a:xfrm>
            <a:custGeom>
              <a:rect b="b" l="l" r="r" t="t"/>
              <a:pathLst>
                <a:path extrusionOk="0" h="210" w="338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2449100" y="338092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2418900" y="33722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2439525" y="3355075"/>
              <a:ext cx="4650" cy="5550"/>
            </a:xfrm>
            <a:custGeom>
              <a:rect b="b" l="l" r="r" t="t"/>
              <a:pathLst>
                <a:path extrusionOk="0" h="222" w="186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2428475" y="3363225"/>
              <a:ext cx="3800" cy="5825"/>
            </a:xfrm>
            <a:custGeom>
              <a:rect b="b" l="l" r="r" t="t"/>
              <a:pathLst>
                <a:path extrusionOk="0" h="233" w="152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2421800" y="3384700"/>
              <a:ext cx="4400" cy="4650"/>
            </a:xfrm>
            <a:custGeom>
              <a:rect b="b" l="l" r="r" t="t"/>
              <a:pathLst>
                <a:path extrusionOk="0" h="186" w="176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3"/>
          <p:cNvGrpSpPr/>
          <p:nvPr/>
        </p:nvGrpSpPr>
        <p:grpSpPr>
          <a:xfrm rot="4092482">
            <a:off x="8037452" y="-173701"/>
            <a:ext cx="773115" cy="298133"/>
            <a:chOff x="1154075" y="3734125"/>
            <a:chExt cx="201750" cy="77800"/>
          </a:xfrm>
        </p:grpSpPr>
        <p:sp>
          <p:nvSpPr>
            <p:cNvPr id="186" name="Google Shape;186;p3"/>
            <p:cNvSpPr/>
            <p:nvPr/>
          </p:nvSpPr>
          <p:spPr>
            <a:xfrm>
              <a:off x="1218800" y="3752125"/>
              <a:ext cx="63875" cy="44425"/>
            </a:xfrm>
            <a:custGeom>
              <a:rect b="b" l="l" r="r" t="t"/>
              <a:pathLst>
                <a:path extrusionOk="0" h="1777" w="2555">
                  <a:moveTo>
                    <a:pt x="198" y="0"/>
                  </a:moveTo>
                  <a:cubicBezTo>
                    <a:pt x="906" y="35"/>
                    <a:pt x="1626" y="47"/>
                    <a:pt x="2334" y="70"/>
                  </a:cubicBezTo>
                  <a:cubicBezTo>
                    <a:pt x="2392" y="151"/>
                    <a:pt x="2497" y="186"/>
                    <a:pt x="2555" y="267"/>
                  </a:cubicBezTo>
                  <a:cubicBezTo>
                    <a:pt x="2531" y="639"/>
                    <a:pt x="2531" y="1057"/>
                    <a:pt x="2520" y="1451"/>
                  </a:cubicBezTo>
                  <a:cubicBezTo>
                    <a:pt x="2381" y="1556"/>
                    <a:pt x="2218" y="1672"/>
                    <a:pt x="2090" y="1777"/>
                  </a:cubicBezTo>
                  <a:cubicBezTo>
                    <a:pt x="1487" y="1730"/>
                    <a:pt x="837" y="1718"/>
                    <a:pt x="244" y="1660"/>
                  </a:cubicBezTo>
                  <a:cubicBezTo>
                    <a:pt x="175" y="1568"/>
                    <a:pt x="70" y="1463"/>
                    <a:pt x="1" y="1382"/>
                  </a:cubicBezTo>
                  <a:cubicBezTo>
                    <a:pt x="12" y="964"/>
                    <a:pt x="24" y="523"/>
                    <a:pt x="47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1154075" y="3734125"/>
              <a:ext cx="201750" cy="77800"/>
            </a:xfrm>
            <a:custGeom>
              <a:rect b="b" l="l" r="r" t="t"/>
              <a:pathLst>
                <a:path extrusionOk="0" h="3112" w="8070">
                  <a:moveTo>
                    <a:pt x="3925" y="1"/>
                  </a:moveTo>
                  <a:lnTo>
                    <a:pt x="6072" y="1"/>
                  </a:lnTo>
                  <a:cubicBezTo>
                    <a:pt x="6351" y="1"/>
                    <a:pt x="6618" y="59"/>
                    <a:pt x="6885" y="140"/>
                  </a:cubicBezTo>
                  <a:cubicBezTo>
                    <a:pt x="7001" y="186"/>
                    <a:pt x="7117" y="210"/>
                    <a:pt x="7233" y="256"/>
                  </a:cubicBezTo>
                  <a:cubicBezTo>
                    <a:pt x="7245" y="256"/>
                    <a:pt x="7280" y="268"/>
                    <a:pt x="7291" y="268"/>
                  </a:cubicBezTo>
                  <a:cubicBezTo>
                    <a:pt x="7535" y="500"/>
                    <a:pt x="7872" y="639"/>
                    <a:pt x="7988" y="1011"/>
                  </a:cubicBezTo>
                  <a:cubicBezTo>
                    <a:pt x="8058" y="1243"/>
                    <a:pt x="8069" y="1475"/>
                    <a:pt x="8011" y="1707"/>
                  </a:cubicBezTo>
                  <a:cubicBezTo>
                    <a:pt x="7965" y="1916"/>
                    <a:pt x="7872" y="2113"/>
                    <a:pt x="7767" y="2299"/>
                  </a:cubicBezTo>
                  <a:cubicBezTo>
                    <a:pt x="7744" y="2380"/>
                    <a:pt x="7663" y="2438"/>
                    <a:pt x="7593" y="2473"/>
                  </a:cubicBezTo>
                  <a:cubicBezTo>
                    <a:pt x="7466" y="2566"/>
                    <a:pt x="7338" y="2624"/>
                    <a:pt x="7187" y="2694"/>
                  </a:cubicBezTo>
                  <a:cubicBezTo>
                    <a:pt x="7024" y="2787"/>
                    <a:pt x="6850" y="2868"/>
                    <a:pt x="6664" y="2845"/>
                  </a:cubicBezTo>
                  <a:cubicBezTo>
                    <a:pt x="6641" y="2845"/>
                    <a:pt x="6606" y="2845"/>
                    <a:pt x="6572" y="2856"/>
                  </a:cubicBezTo>
                  <a:cubicBezTo>
                    <a:pt x="6363" y="2961"/>
                    <a:pt x="6107" y="2926"/>
                    <a:pt x="5875" y="2926"/>
                  </a:cubicBezTo>
                  <a:cubicBezTo>
                    <a:pt x="5724" y="2926"/>
                    <a:pt x="5562" y="2926"/>
                    <a:pt x="5399" y="2984"/>
                  </a:cubicBezTo>
                  <a:cubicBezTo>
                    <a:pt x="5318" y="3019"/>
                    <a:pt x="5202" y="3019"/>
                    <a:pt x="5097" y="3019"/>
                  </a:cubicBezTo>
                  <a:cubicBezTo>
                    <a:pt x="4853" y="3031"/>
                    <a:pt x="4586" y="2984"/>
                    <a:pt x="4343" y="3089"/>
                  </a:cubicBezTo>
                  <a:cubicBezTo>
                    <a:pt x="4331" y="3100"/>
                    <a:pt x="4296" y="3089"/>
                    <a:pt x="4285" y="3089"/>
                  </a:cubicBezTo>
                  <a:cubicBezTo>
                    <a:pt x="3820" y="3089"/>
                    <a:pt x="3344" y="3112"/>
                    <a:pt x="2880" y="3077"/>
                  </a:cubicBezTo>
                  <a:cubicBezTo>
                    <a:pt x="2566" y="3042"/>
                    <a:pt x="2253" y="2984"/>
                    <a:pt x="1963" y="2880"/>
                  </a:cubicBezTo>
                  <a:cubicBezTo>
                    <a:pt x="1789" y="2822"/>
                    <a:pt x="1614" y="2764"/>
                    <a:pt x="1429" y="2752"/>
                  </a:cubicBezTo>
                  <a:cubicBezTo>
                    <a:pt x="1347" y="2752"/>
                    <a:pt x="1266" y="2705"/>
                    <a:pt x="1197" y="2682"/>
                  </a:cubicBezTo>
                  <a:cubicBezTo>
                    <a:pt x="988" y="2613"/>
                    <a:pt x="790" y="2555"/>
                    <a:pt x="593" y="2450"/>
                  </a:cubicBezTo>
                  <a:cubicBezTo>
                    <a:pt x="233" y="2276"/>
                    <a:pt x="12" y="2009"/>
                    <a:pt x="36" y="1591"/>
                  </a:cubicBezTo>
                  <a:lnTo>
                    <a:pt x="36" y="1475"/>
                  </a:lnTo>
                  <a:cubicBezTo>
                    <a:pt x="1" y="1115"/>
                    <a:pt x="175" y="825"/>
                    <a:pt x="407" y="581"/>
                  </a:cubicBezTo>
                  <a:cubicBezTo>
                    <a:pt x="581" y="384"/>
                    <a:pt x="790" y="244"/>
                    <a:pt x="1046" y="186"/>
                  </a:cubicBezTo>
                  <a:cubicBezTo>
                    <a:pt x="1092" y="175"/>
                    <a:pt x="1150" y="175"/>
                    <a:pt x="1197" y="140"/>
                  </a:cubicBezTo>
                  <a:cubicBezTo>
                    <a:pt x="1371" y="24"/>
                    <a:pt x="1556" y="24"/>
                    <a:pt x="1754" y="24"/>
                  </a:cubicBezTo>
                  <a:cubicBezTo>
                    <a:pt x="2474" y="1"/>
                    <a:pt x="3193" y="1"/>
                    <a:pt x="3925" y="1"/>
                  </a:cubicBezTo>
                  <a:close/>
                  <a:moveTo>
                    <a:pt x="4412" y="2647"/>
                  </a:moveTo>
                  <a:lnTo>
                    <a:pt x="4122" y="2647"/>
                  </a:lnTo>
                  <a:lnTo>
                    <a:pt x="3240" y="2647"/>
                  </a:lnTo>
                  <a:cubicBezTo>
                    <a:pt x="3054" y="2647"/>
                    <a:pt x="2880" y="2566"/>
                    <a:pt x="2706" y="2555"/>
                  </a:cubicBezTo>
                  <a:cubicBezTo>
                    <a:pt x="2659" y="2555"/>
                    <a:pt x="2601" y="2508"/>
                    <a:pt x="2590" y="2462"/>
                  </a:cubicBezTo>
                  <a:cubicBezTo>
                    <a:pt x="2508" y="2346"/>
                    <a:pt x="2427" y="2241"/>
                    <a:pt x="2427" y="2102"/>
                  </a:cubicBezTo>
                  <a:cubicBezTo>
                    <a:pt x="2427" y="1672"/>
                    <a:pt x="2369" y="1243"/>
                    <a:pt x="2532" y="825"/>
                  </a:cubicBezTo>
                  <a:cubicBezTo>
                    <a:pt x="2566" y="697"/>
                    <a:pt x="2648" y="616"/>
                    <a:pt x="2787" y="604"/>
                  </a:cubicBezTo>
                  <a:cubicBezTo>
                    <a:pt x="2880" y="593"/>
                    <a:pt x="2973" y="593"/>
                    <a:pt x="3066" y="593"/>
                  </a:cubicBezTo>
                  <a:cubicBezTo>
                    <a:pt x="3646" y="593"/>
                    <a:pt x="4227" y="569"/>
                    <a:pt x="4819" y="569"/>
                  </a:cubicBezTo>
                  <a:cubicBezTo>
                    <a:pt x="4877" y="569"/>
                    <a:pt x="4923" y="558"/>
                    <a:pt x="4981" y="569"/>
                  </a:cubicBezTo>
                  <a:cubicBezTo>
                    <a:pt x="5051" y="593"/>
                    <a:pt x="5120" y="616"/>
                    <a:pt x="5167" y="662"/>
                  </a:cubicBezTo>
                  <a:cubicBezTo>
                    <a:pt x="5271" y="778"/>
                    <a:pt x="5353" y="906"/>
                    <a:pt x="5353" y="1069"/>
                  </a:cubicBezTo>
                  <a:lnTo>
                    <a:pt x="5353" y="2055"/>
                  </a:lnTo>
                  <a:cubicBezTo>
                    <a:pt x="5353" y="2113"/>
                    <a:pt x="5341" y="2183"/>
                    <a:pt x="5306" y="2230"/>
                  </a:cubicBezTo>
                  <a:cubicBezTo>
                    <a:pt x="5155" y="2369"/>
                    <a:pt x="5016" y="2555"/>
                    <a:pt x="4772" y="2566"/>
                  </a:cubicBezTo>
                  <a:cubicBezTo>
                    <a:pt x="4749" y="2566"/>
                    <a:pt x="4703" y="2589"/>
                    <a:pt x="4656" y="2601"/>
                  </a:cubicBezTo>
                  <a:lnTo>
                    <a:pt x="4714" y="2659"/>
                  </a:lnTo>
                  <a:cubicBezTo>
                    <a:pt x="4970" y="2682"/>
                    <a:pt x="5225" y="2717"/>
                    <a:pt x="5469" y="2601"/>
                  </a:cubicBezTo>
                  <a:cubicBezTo>
                    <a:pt x="5515" y="2589"/>
                    <a:pt x="5573" y="2578"/>
                    <a:pt x="5620" y="2578"/>
                  </a:cubicBezTo>
                  <a:cubicBezTo>
                    <a:pt x="5933" y="2566"/>
                    <a:pt x="6270" y="2601"/>
                    <a:pt x="6595" y="2508"/>
                  </a:cubicBezTo>
                  <a:cubicBezTo>
                    <a:pt x="6839" y="2543"/>
                    <a:pt x="7036" y="2392"/>
                    <a:pt x="7245" y="2299"/>
                  </a:cubicBezTo>
                  <a:cubicBezTo>
                    <a:pt x="7442" y="2218"/>
                    <a:pt x="7558" y="2055"/>
                    <a:pt x="7616" y="1846"/>
                  </a:cubicBezTo>
                  <a:cubicBezTo>
                    <a:pt x="7663" y="1695"/>
                    <a:pt x="7767" y="1533"/>
                    <a:pt x="7733" y="1347"/>
                  </a:cubicBezTo>
                  <a:cubicBezTo>
                    <a:pt x="7709" y="1150"/>
                    <a:pt x="7663" y="953"/>
                    <a:pt x="7500" y="825"/>
                  </a:cubicBezTo>
                  <a:cubicBezTo>
                    <a:pt x="7315" y="674"/>
                    <a:pt x="7129" y="511"/>
                    <a:pt x="6885" y="442"/>
                  </a:cubicBezTo>
                  <a:cubicBezTo>
                    <a:pt x="6595" y="360"/>
                    <a:pt x="6305" y="268"/>
                    <a:pt x="5980" y="268"/>
                  </a:cubicBezTo>
                  <a:cubicBezTo>
                    <a:pt x="4586" y="268"/>
                    <a:pt x="3193" y="256"/>
                    <a:pt x="1800" y="256"/>
                  </a:cubicBezTo>
                  <a:cubicBezTo>
                    <a:pt x="1614" y="256"/>
                    <a:pt x="1440" y="244"/>
                    <a:pt x="1278" y="384"/>
                  </a:cubicBezTo>
                  <a:cubicBezTo>
                    <a:pt x="1255" y="418"/>
                    <a:pt x="1197" y="430"/>
                    <a:pt x="1138" y="442"/>
                  </a:cubicBezTo>
                  <a:cubicBezTo>
                    <a:pt x="848" y="558"/>
                    <a:pt x="581" y="709"/>
                    <a:pt x="465" y="1022"/>
                  </a:cubicBezTo>
                  <a:cubicBezTo>
                    <a:pt x="454" y="1069"/>
                    <a:pt x="419" y="1092"/>
                    <a:pt x="395" y="1127"/>
                  </a:cubicBezTo>
                  <a:cubicBezTo>
                    <a:pt x="337" y="1196"/>
                    <a:pt x="326" y="1266"/>
                    <a:pt x="326" y="1359"/>
                  </a:cubicBezTo>
                  <a:lnTo>
                    <a:pt x="326" y="1579"/>
                  </a:lnTo>
                  <a:cubicBezTo>
                    <a:pt x="326" y="1893"/>
                    <a:pt x="454" y="2055"/>
                    <a:pt x="755" y="2171"/>
                  </a:cubicBezTo>
                  <a:cubicBezTo>
                    <a:pt x="860" y="2195"/>
                    <a:pt x="941" y="2241"/>
                    <a:pt x="1046" y="2288"/>
                  </a:cubicBezTo>
                  <a:cubicBezTo>
                    <a:pt x="1173" y="2334"/>
                    <a:pt x="1313" y="2404"/>
                    <a:pt x="1452" y="2415"/>
                  </a:cubicBezTo>
                  <a:cubicBezTo>
                    <a:pt x="1893" y="2473"/>
                    <a:pt x="2276" y="2694"/>
                    <a:pt x="2729" y="2705"/>
                  </a:cubicBezTo>
                  <a:cubicBezTo>
                    <a:pt x="2891" y="2798"/>
                    <a:pt x="3066" y="2775"/>
                    <a:pt x="3240" y="2775"/>
                  </a:cubicBezTo>
                  <a:lnTo>
                    <a:pt x="4006" y="2775"/>
                  </a:lnTo>
                  <a:cubicBezTo>
                    <a:pt x="4099" y="2775"/>
                    <a:pt x="4169" y="2775"/>
                    <a:pt x="4250" y="2764"/>
                  </a:cubicBezTo>
                  <a:cubicBezTo>
                    <a:pt x="4319" y="2740"/>
                    <a:pt x="4343" y="2705"/>
                    <a:pt x="4412" y="2647"/>
                  </a:cubicBezTo>
                  <a:close/>
                  <a:moveTo>
                    <a:pt x="2810" y="2241"/>
                  </a:moveTo>
                  <a:cubicBezTo>
                    <a:pt x="2950" y="2276"/>
                    <a:pt x="3077" y="2334"/>
                    <a:pt x="3217" y="2334"/>
                  </a:cubicBezTo>
                  <a:cubicBezTo>
                    <a:pt x="3576" y="2346"/>
                    <a:pt x="3925" y="2346"/>
                    <a:pt x="4285" y="2346"/>
                  </a:cubicBezTo>
                  <a:cubicBezTo>
                    <a:pt x="4436" y="2346"/>
                    <a:pt x="4586" y="2299"/>
                    <a:pt x="4737" y="2264"/>
                  </a:cubicBezTo>
                  <a:cubicBezTo>
                    <a:pt x="4935" y="2206"/>
                    <a:pt x="5051" y="2044"/>
                    <a:pt x="5051" y="1823"/>
                  </a:cubicBezTo>
                  <a:lnTo>
                    <a:pt x="5051" y="1185"/>
                  </a:lnTo>
                  <a:cubicBezTo>
                    <a:pt x="5051" y="941"/>
                    <a:pt x="4970" y="871"/>
                    <a:pt x="4726" y="871"/>
                  </a:cubicBezTo>
                  <a:lnTo>
                    <a:pt x="2984" y="871"/>
                  </a:lnTo>
                  <a:cubicBezTo>
                    <a:pt x="2938" y="871"/>
                    <a:pt x="2903" y="883"/>
                    <a:pt x="2868" y="883"/>
                  </a:cubicBezTo>
                  <a:cubicBezTo>
                    <a:pt x="2694" y="1243"/>
                    <a:pt x="2729" y="1626"/>
                    <a:pt x="2741" y="1997"/>
                  </a:cubicBezTo>
                  <a:cubicBezTo>
                    <a:pt x="2717" y="2067"/>
                    <a:pt x="2775" y="2160"/>
                    <a:pt x="2810" y="224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1260300" y="3765475"/>
              <a:ext cx="8450" cy="6400"/>
            </a:xfrm>
            <a:custGeom>
              <a:rect b="b" l="l" r="r" t="t"/>
              <a:pathLst>
                <a:path extrusionOk="0" h="256" w="338">
                  <a:moveTo>
                    <a:pt x="210" y="24"/>
                  </a:moveTo>
                  <a:cubicBezTo>
                    <a:pt x="221" y="24"/>
                    <a:pt x="268" y="24"/>
                    <a:pt x="279" y="35"/>
                  </a:cubicBezTo>
                  <a:cubicBezTo>
                    <a:pt x="314" y="58"/>
                    <a:pt x="337" y="93"/>
                    <a:pt x="337" y="116"/>
                  </a:cubicBezTo>
                  <a:cubicBezTo>
                    <a:pt x="337" y="151"/>
                    <a:pt x="326" y="209"/>
                    <a:pt x="291" y="221"/>
                  </a:cubicBezTo>
                  <a:cubicBezTo>
                    <a:pt x="256" y="256"/>
                    <a:pt x="210" y="256"/>
                    <a:pt x="152" y="256"/>
                  </a:cubicBezTo>
                  <a:cubicBezTo>
                    <a:pt x="59" y="256"/>
                    <a:pt x="1" y="174"/>
                    <a:pt x="1" y="116"/>
                  </a:cubicBezTo>
                  <a:cubicBezTo>
                    <a:pt x="1" y="58"/>
                    <a:pt x="82" y="24"/>
                    <a:pt x="163" y="0"/>
                  </a:cubicBezTo>
                  <a:cubicBezTo>
                    <a:pt x="187" y="24"/>
                    <a:pt x="198" y="24"/>
                    <a:pt x="210" y="2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1248125" y="3760250"/>
              <a:ext cx="9025" cy="6400"/>
            </a:xfrm>
            <a:custGeom>
              <a:rect b="b" l="l" r="r" t="t"/>
              <a:pathLst>
                <a:path extrusionOk="0" h="256" w="361">
                  <a:moveTo>
                    <a:pt x="221" y="0"/>
                  </a:moveTo>
                  <a:cubicBezTo>
                    <a:pt x="244" y="0"/>
                    <a:pt x="279" y="12"/>
                    <a:pt x="290" y="24"/>
                  </a:cubicBezTo>
                  <a:cubicBezTo>
                    <a:pt x="337" y="58"/>
                    <a:pt x="360" y="140"/>
                    <a:pt x="337" y="186"/>
                  </a:cubicBezTo>
                  <a:cubicBezTo>
                    <a:pt x="302" y="233"/>
                    <a:pt x="267" y="256"/>
                    <a:pt x="209" y="244"/>
                  </a:cubicBezTo>
                  <a:cubicBezTo>
                    <a:pt x="186" y="244"/>
                    <a:pt x="163" y="233"/>
                    <a:pt x="151" y="209"/>
                  </a:cubicBezTo>
                  <a:cubicBezTo>
                    <a:pt x="35" y="175"/>
                    <a:pt x="0" y="105"/>
                    <a:pt x="12" y="70"/>
                  </a:cubicBezTo>
                  <a:cubicBezTo>
                    <a:pt x="58" y="0"/>
                    <a:pt x="128" y="12"/>
                    <a:pt x="22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1237675" y="3776500"/>
              <a:ext cx="7275" cy="6125"/>
            </a:xfrm>
            <a:custGeom>
              <a:rect b="b" l="l" r="r" t="t"/>
              <a:pathLst>
                <a:path extrusionOk="0" h="245" w="291">
                  <a:moveTo>
                    <a:pt x="128" y="0"/>
                  </a:moveTo>
                  <a:cubicBezTo>
                    <a:pt x="174" y="12"/>
                    <a:pt x="232" y="24"/>
                    <a:pt x="256" y="59"/>
                  </a:cubicBezTo>
                  <a:cubicBezTo>
                    <a:pt x="267" y="70"/>
                    <a:pt x="290" y="140"/>
                    <a:pt x="256" y="163"/>
                  </a:cubicBezTo>
                  <a:cubicBezTo>
                    <a:pt x="198" y="244"/>
                    <a:pt x="70" y="244"/>
                    <a:pt x="12" y="163"/>
                  </a:cubicBezTo>
                  <a:cubicBezTo>
                    <a:pt x="0" y="128"/>
                    <a:pt x="0" y="70"/>
                    <a:pt x="23" y="59"/>
                  </a:cubicBezTo>
                  <a:cubicBezTo>
                    <a:pt x="47" y="47"/>
                    <a:pt x="82" y="24"/>
                    <a:pt x="12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1231000" y="3764600"/>
              <a:ext cx="7275" cy="5250"/>
            </a:xfrm>
            <a:custGeom>
              <a:rect b="b" l="l" r="r" t="t"/>
              <a:pathLst>
                <a:path extrusionOk="0" h="210" w="291">
                  <a:moveTo>
                    <a:pt x="105" y="209"/>
                  </a:moveTo>
                  <a:cubicBezTo>
                    <a:pt x="81" y="186"/>
                    <a:pt x="35" y="151"/>
                    <a:pt x="12" y="128"/>
                  </a:cubicBezTo>
                  <a:cubicBezTo>
                    <a:pt x="0" y="70"/>
                    <a:pt x="35" y="24"/>
                    <a:pt x="93" y="12"/>
                  </a:cubicBezTo>
                  <a:cubicBezTo>
                    <a:pt x="128" y="1"/>
                    <a:pt x="186" y="1"/>
                    <a:pt x="232" y="12"/>
                  </a:cubicBezTo>
                  <a:cubicBezTo>
                    <a:pt x="267" y="12"/>
                    <a:pt x="290" y="59"/>
                    <a:pt x="290" y="70"/>
                  </a:cubicBezTo>
                  <a:cubicBezTo>
                    <a:pt x="290" y="93"/>
                    <a:pt x="279" y="140"/>
                    <a:pt x="244" y="175"/>
                  </a:cubicBezTo>
                  <a:cubicBezTo>
                    <a:pt x="209" y="198"/>
                    <a:pt x="163" y="198"/>
                    <a:pt x="105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1248400" y="3769825"/>
              <a:ext cx="7875" cy="6700"/>
            </a:xfrm>
            <a:custGeom>
              <a:rect b="b" l="l" r="r" t="t"/>
              <a:pathLst>
                <a:path extrusionOk="0" h="268" w="315">
                  <a:moveTo>
                    <a:pt x="1" y="140"/>
                  </a:moveTo>
                  <a:cubicBezTo>
                    <a:pt x="59" y="24"/>
                    <a:pt x="163" y="0"/>
                    <a:pt x="268" y="47"/>
                  </a:cubicBezTo>
                  <a:cubicBezTo>
                    <a:pt x="291" y="59"/>
                    <a:pt x="314" y="105"/>
                    <a:pt x="314" y="151"/>
                  </a:cubicBezTo>
                  <a:cubicBezTo>
                    <a:pt x="314" y="163"/>
                    <a:pt x="279" y="209"/>
                    <a:pt x="268" y="221"/>
                  </a:cubicBezTo>
                  <a:cubicBezTo>
                    <a:pt x="163" y="267"/>
                    <a:pt x="59" y="244"/>
                    <a:pt x="1" y="14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1256250" y="3784325"/>
              <a:ext cx="4375" cy="5850"/>
            </a:xfrm>
            <a:custGeom>
              <a:rect b="b" l="l" r="r" t="t"/>
              <a:pathLst>
                <a:path extrusionOk="0" h="234" w="175">
                  <a:moveTo>
                    <a:pt x="70" y="233"/>
                  </a:moveTo>
                  <a:cubicBezTo>
                    <a:pt x="35" y="175"/>
                    <a:pt x="12" y="140"/>
                    <a:pt x="0" y="94"/>
                  </a:cubicBezTo>
                  <a:cubicBezTo>
                    <a:pt x="0" y="47"/>
                    <a:pt x="58" y="1"/>
                    <a:pt x="93" y="24"/>
                  </a:cubicBezTo>
                  <a:cubicBezTo>
                    <a:pt x="151" y="36"/>
                    <a:pt x="174" y="94"/>
                    <a:pt x="151" y="140"/>
                  </a:cubicBezTo>
                  <a:cubicBezTo>
                    <a:pt x="140" y="163"/>
                    <a:pt x="105" y="198"/>
                    <a:pt x="70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3"/>
          <p:cNvGrpSpPr/>
          <p:nvPr/>
        </p:nvGrpSpPr>
        <p:grpSpPr>
          <a:xfrm rot="1415750">
            <a:off x="8122903" y="501184"/>
            <a:ext cx="602211" cy="1005088"/>
            <a:chOff x="1980950" y="3649100"/>
            <a:chExt cx="146600" cy="244675"/>
          </a:xfrm>
        </p:grpSpPr>
        <p:sp>
          <p:nvSpPr>
            <p:cNvPr id="195" name="Google Shape;195;p3"/>
            <p:cNvSpPr/>
            <p:nvPr/>
          </p:nvSpPr>
          <p:spPr>
            <a:xfrm>
              <a:off x="1983850" y="3650250"/>
              <a:ext cx="66500" cy="233650"/>
            </a:xfrm>
            <a:custGeom>
              <a:rect b="b" l="l" r="r" t="t"/>
              <a:pathLst>
                <a:path extrusionOk="0" h="9346" w="2660">
                  <a:moveTo>
                    <a:pt x="500" y="9346"/>
                  </a:moveTo>
                  <a:lnTo>
                    <a:pt x="2659" y="4493"/>
                  </a:lnTo>
                  <a:lnTo>
                    <a:pt x="2473" y="1208"/>
                  </a:lnTo>
                  <a:cubicBezTo>
                    <a:pt x="2473" y="1208"/>
                    <a:pt x="1928" y="987"/>
                    <a:pt x="2021" y="0"/>
                  </a:cubicBezTo>
                  <a:lnTo>
                    <a:pt x="1777" y="128"/>
                  </a:lnTo>
                  <a:cubicBezTo>
                    <a:pt x="1754" y="465"/>
                    <a:pt x="1742" y="778"/>
                    <a:pt x="1730" y="1127"/>
                  </a:cubicBezTo>
                  <a:cubicBezTo>
                    <a:pt x="1846" y="1161"/>
                    <a:pt x="1986" y="1185"/>
                    <a:pt x="2102" y="1219"/>
                  </a:cubicBezTo>
                  <a:cubicBezTo>
                    <a:pt x="2090" y="1452"/>
                    <a:pt x="2032" y="1707"/>
                    <a:pt x="2079" y="1939"/>
                  </a:cubicBezTo>
                  <a:cubicBezTo>
                    <a:pt x="2160" y="2462"/>
                    <a:pt x="2021" y="3019"/>
                    <a:pt x="2044" y="3541"/>
                  </a:cubicBezTo>
                  <a:cubicBezTo>
                    <a:pt x="2079" y="3855"/>
                    <a:pt x="2125" y="4203"/>
                    <a:pt x="2148" y="4540"/>
                  </a:cubicBezTo>
                  <a:cubicBezTo>
                    <a:pt x="2044" y="4725"/>
                    <a:pt x="1893" y="4934"/>
                    <a:pt x="1777" y="5120"/>
                  </a:cubicBezTo>
                  <a:cubicBezTo>
                    <a:pt x="1510" y="5561"/>
                    <a:pt x="1150" y="5968"/>
                    <a:pt x="941" y="6432"/>
                  </a:cubicBezTo>
                  <a:cubicBezTo>
                    <a:pt x="744" y="6873"/>
                    <a:pt x="105" y="8661"/>
                    <a:pt x="1" y="9044"/>
                  </a:cubicBezTo>
                  <a:cubicBezTo>
                    <a:pt x="221" y="9160"/>
                    <a:pt x="500" y="9346"/>
                    <a:pt x="500" y="93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2005050" y="3840050"/>
              <a:ext cx="97525" cy="27900"/>
            </a:xfrm>
            <a:custGeom>
              <a:rect b="b" l="l" r="r" t="t"/>
              <a:pathLst>
                <a:path extrusionOk="0" h="1116" w="3901">
                  <a:moveTo>
                    <a:pt x="3402" y="1"/>
                  </a:moveTo>
                  <a:cubicBezTo>
                    <a:pt x="3669" y="291"/>
                    <a:pt x="3715" y="651"/>
                    <a:pt x="3901" y="930"/>
                  </a:cubicBezTo>
                  <a:cubicBezTo>
                    <a:pt x="3785" y="1081"/>
                    <a:pt x="3645" y="1104"/>
                    <a:pt x="3518" y="1104"/>
                  </a:cubicBezTo>
                  <a:lnTo>
                    <a:pt x="2334" y="1104"/>
                  </a:lnTo>
                  <a:cubicBezTo>
                    <a:pt x="2090" y="1104"/>
                    <a:pt x="1823" y="1115"/>
                    <a:pt x="1579" y="1023"/>
                  </a:cubicBezTo>
                  <a:cubicBezTo>
                    <a:pt x="1428" y="988"/>
                    <a:pt x="1266" y="1011"/>
                    <a:pt x="1115" y="1011"/>
                  </a:cubicBezTo>
                  <a:cubicBezTo>
                    <a:pt x="987" y="1011"/>
                    <a:pt x="848" y="1011"/>
                    <a:pt x="720" y="953"/>
                  </a:cubicBezTo>
                  <a:cubicBezTo>
                    <a:pt x="639" y="930"/>
                    <a:pt x="546" y="930"/>
                    <a:pt x="441" y="906"/>
                  </a:cubicBezTo>
                  <a:lnTo>
                    <a:pt x="12" y="906"/>
                  </a:lnTo>
                  <a:cubicBezTo>
                    <a:pt x="12" y="872"/>
                    <a:pt x="0" y="825"/>
                    <a:pt x="12" y="814"/>
                  </a:cubicBezTo>
                  <a:cubicBezTo>
                    <a:pt x="151" y="593"/>
                    <a:pt x="290" y="361"/>
                    <a:pt x="441" y="152"/>
                  </a:cubicBezTo>
                  <a:cubicBezTo>
                    <a:pt x="523" y="59"/>
                    <a:pt x="615" y="1"/>
                    <a:pt x="75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1980950" y="3649100"/>
              <a:ext cx="146600" cy="244675"/>
            </a:xfrm>
            <a:custGeom>
              <a:rect b="b" l="l" r="r" t="t"/>
              <a:pathLst>
                <a:path extrusionOk="0" h="9787" w="5864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1996325" y="3833375"/>
              <a:ext cx="112650" cy="40675"/>
            </a:xfrm>
            <a:custGeom>
              <a:rect b="b" l="l" r="r" t="t"/>
              <a:pathLst>
                <a:path extrusionOk="0" h="1627" w="4506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2056125" y="3778250"/>
              <a:ext cx="11350" cy="9025"/>
            </a:xfrm>
            <a:custGeom>
              <a:rect b="b" l="l" r="r" t="t"/>
              <a:pathLst>
                <a:path extrusionOk="0" h="361" w="454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2060175" y="3793625"/>
              <a:ext cx="10475" cy="6700"/>
            </a:xfrm>
            <a:custGeom>
              <a:rect b="b" l="l" r="r" t="t"/>
              <a:pathLst>
                <a:path extrusionOk="0" h="268" w="419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2057275" y="3744000"/>
              <a:ext cx="9325" cy="9600"/>
            </a:xfrm>
            <a:custGeom>
              <a:rect b="b" l="l" r="r" t="t"/>
              <a:pathLst>
                <a:path extrusionOk="0" h="384" w="373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2056125" y="3717575"/>
              <a:ext cx="11625" cy="5825"/>
            </a:xfrm>
            <a:custGeom>
              <a:rect b="b" l="l" r="r" t="t"/>
              <a:pathLst>
                <a:path extrusionOk="0" h="233" w="465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2056125" y="3703075"/>
              <a:ext cx="9025" cy="5825"/>
            </a:xfrm>
            <a:custGeom>
              <a:rect b="b" l="l" r="r" t="t"/>
              <a:pathLst>
                <a:path extrusionOk="0" h="233" w="361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2057275" y="37321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2060775" y="3804075"/>
              <a:ext cx="7550" cy="6125"/>
            </a:xfrm>
            <a:custGeom>
              <a:rect b="b" l="l" r="r" t="t"/>
              <a:pathLst>
                <a:path extrusionOk="0" h="245" w="302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2058150" y="3762575"/>
              <a:ext cx="5550" cy="6700"/>
            </a:xfrm>
            <a:custGeom>
              <a:rect b="b" l="l" r="r" t="t"/>
              <a:pathLst>
                <a:path extrusionOk="0" h="268" w="222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2065125" y="3819450"/>
              <a:ext cx="6100" cy="5250"/>
            </a:xfrm>
            <a:custGeom>
              <a:rect b="b" l="l" r="r" t="t"/>
              <a:pathLst>
                <a:path extrusionOk="0" h="210" w="244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3"/>
          <p:cNvGrpSpPr/>
          <p:nvPr/>
        </p:nvGrpSpPr>
        <p:grpSpPr>
          <a:xfrm rot="897778">
            <a:off x="7790034" y="1701916"/>
            <a:ext cx="540259" cy="223794"/>
            <a:chOff x="2333000" y="3750375"/>
            <a:chExt cx="157050" cy="65050"/>
          </a:xfrm>
        </p:grpSpPr>
        <p:sp>
          <p:nvSpPr>
            <p:cNvPr id="209" name="Google Shape;209;p3"/>
            <p:cNvSpPr/>
            <p:nvPr/>
          </p:nvSpPr>
          <p:spPr>
            <a:xfrm>
              <a:off x="2337650" y="3767800"/>
              <a:ext cx="81875" cy="45300"/>
            </a:xfrm>
            <a:custGeom>
              <a:rect b="b" l="l" r="r" t="t"/>
              <a:pathLst>
                <a:path extrusionOk="0" h="1812" w="3275">
                  <a:moveTo>
                    <a:pt x="1509" y="1231"/>
                  </a:moveTo>
                  <a:cubicBezTo>
                    <a:pt x="1266" y="1242"/>
                    <a:pt x="999" y="1242"/>
                    <a:pt x="778" y="1126"/>
                  </a:cubicBezTo>
                  <a:cubicBezTo>
                    <a:pt x="581" y="1022"/>
                    <a:pt x="430" y="836"/>
                    <a:pt x="395" y="627"/>
                  </a:cubicBezTo>
                  <a:cubicBezTo>
                    <a:pt x="349" y="407"/>
                    <a:pt x="407" y="174"/>
                    <a:pt x="546" y="0"/>
                  </a:cubicBezTo>
                  <a:cubicBezTo>
                    <a:pt x="407" y="116"/>
                    <a:pt x="151" y="186"/>
                    <a:pt x="0" y="302"/>
                  </a:cubicBezTo>
                  <a:cubicBezTo>
                    <a:pt x="0" y="650"/>
                    <a:pt x="140" y="987"/>
                    <a:pt x="291" y="1300"/>
                  </a:cubicBezTo>
                  <a:cubicBezTo>
                    <a:pt x="372" y="1475"/>
                    <a:pt x="534" y="1614"/>
                    <a:pt x="708" y="1684"/>
                  </a:cubicBezTo>
                  <a:cubicBezTo>
                    <a:pt x="883" y="1753"/>
                    <a:pt x="1092" y="1765"/>
                    <a:pt x="1277" y="1788"/>
                  </a:cubicBezTo>
                  <a:cubicBezTo>
                    <a:pt x="1893" y="1811"/>
                    <a:pt x="2601" y="1695"/>
                    <a:pt x="3216" y="1614"/>
                  </a:cubicBezTo>
                  <a:cubicBezTo>
                    <a:pt x="3251" y="1451"/>
                    <a:pt x="3251" y="1242"/>
                    <a:pt x="3274" y="1091"/>
                  </a:cubicBezTo>
                  <a:cubicBezTo>
                    <a:pt x="2694" y="1161"/>
                    <a:pt x="2102" y="1208"/>
                    <a:pt x="1509" y="1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2420950" y="3757625"/>
              <a:ext cx="60975" cy="47050"/>
            </a:xfrm>
            <a:custGeom>
              <a:rect b="b" l="l" r="r" t="t"/>
              <a:pathLst>
                <a:path extrusionOk="0" h="1882" w="2439">
                  <a:moveTo>
                    <a:pt x="0" y="24"/>
                  </a:moveTo>
                  <a:cubicBezTo>
                    <a:pt x="441" y="24"/>
                    <a:pt x="871" y="1"/>
                    <a:pt x="1300" y="47"/>
                  </a:cubicBezTo>
                  <a:cubicBezTo>
                    <a:pt x="1567" y="59"/>
                    <a:pt x="1846" y="140"/>
                    <a:pt x="2113" y="256"/>
                  </a:cubicBezTo>
                  <a:cubicBezTo>
                    <a:pt x="2183" y="291"/>
                    <a:pt x="2241" y="349"/>
                    <a:pt x="2287" y="419"/>
                  </a:cubicBezTo>
                  <a:cubicBezTo>
                    <a:pt x="2322" y="512"/>
                    <a:pt x="2368" y="581"/>
                    <a:pt x="2403" y="663"/>
                  </a:cubicBezTo>
                  <a:cubicBezTo>
                    <a:pt x="2426" y="721"/>
                    <a:pt x="2438" y="814"/>
                    <a:pt x="2426" y="872"/>
                  </a:cubicBezTo>
                  <a:cubicBezTo>
                    <a:pt x="2415" y="999"/>
                    <a:pt x="2368" y="1127"/>
                    <a:pt x="2322" y="1243"/>
                  </a:cubicBezTo>
                  <a:cubicBezTo>
                    <a:pt x="2287" y="1359"/>
                    <a:pt x="2241" y="1475"/>
                    <a:pt x="2125" y="1533"/>
                  </a:cubicBezTo>
                  <a:cubicBezTo>
                    <a:pt x="2020" y="1591"/>
                    <a:pt x="1939" y="1673"/>
                    <a:pt x="1788" y="1626"/>
                  </a:cubicBezTo>
                  <a:cubicBezTo>
                    <a:pt x="1649" y="1591"/>
                    <a:pt x="1486" y="1615"/>
                    <a:pt x="1335" y="1696"/>
                  </a:cubicBezTo>
                  <a:cubicBezTo>
                    <a:pt x="1300" y="1731"/>
                    <a:pt x="1219" y="1742"/>
                    <a:pt x="1161" y="1754"/>
                  </a:cubicBezTo>
                  <a:cubicBezTo>
                    <a:pt x="871" y="1754"/>
                    <a:pt x="615" y="1870"/>
                    <a:pt x="325" y="1858"/>
                  </a:cubicBezTo>
                  <a:cubicBezTo>
                    <a:pt x="256" y="1858"/>
                    <a:pt x="163" y="1870"/>
                    <a:pt x="93" y="1882"/>
                  </a:cubicBezTo>
                  <a:cubicBezTo>
                    <a:pt x="47" y="1789"/>
                    <a:pt x="81" y="1707"/>
                    <a:pt x="116" y="1638"/>
                  </a:cubicBezTo>
                  <a:cubicBezTo>
                    <a:pt x="232" y="1475"/>
                    <a:pt x="232" y="1301"/>
                    <a:pt x="232" y="1115"/>
                  </a:cubicBezTo>
                  <a:cubicBezTo>
                    <a:pt x="232" y="605"/>
                    <a:pt x="232" y="605"/>
                    <a:pt x="23" y="117"/>
                  </a:cubicBezTo>
                  <a:cubicBezTo>
                    <a:pt x="12" y="105"/>
                    <a:pt x="12" y="71"/>
                    <a:pt x="0" y="24"/>
                  </a:cubicBezTo>
                  <a:close/>
                  <a:moveTo>
                    <a:pt x="1951" y="488"/>
                  </a:moveTo>
                  <a:cubicBezTo>
                    <a:pt x="1858" y="361"/>
                    <a:pt x="1788" y="291"/>
                    <a:pt x="1672" y="291"/>
                  </a:cubicBezTo>
                  <a:cubicBezTo>
                    <a:pt x="1382" y="291"/>
                    <a:pt x="1091" y="303"/>
                    <a:pt x="801" y="314"/>
                  </a:cubicBezTo>
                  <a:cubicBezTo>
                    <a:pt x="778" y="314"/>
                    <a:pt x="720" y="338"/>
                    <a:pt x="732" y="419"/>
                  </a:cubicBezTo>
                  <a:cubicBezTo>
                    <a:pt x="755" y="430"/>
                    <a:pt x="801" y="454"/>
                    <a:pt x="848" y="465"/>
                  </a:cubicBezTo>
                  <a:cubicBezTo>
                    <a:pt x="987" y="477"/>
                    <a:pt x="1126" y="477"/>
                    <a:pt x="1266" y="477"/>
                  </a:cubicBezTo>
                  <a:cubicBezTo>
                    <a:pt x="1440" y="477"/>
                    <a:pt x="1625" y="465"/>
                    <a:pt x="1800" y="535"/>
                  </a:cubicBezTo>
                  <a:cubicBezTo>
                    <a:pt x="1846" y="535"/>
                    <a:pt x="1892" y="512"/>
                    <a:pt x="1951" y="4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2333000" y="3750375"/>
              <a:ext cx="157050" cy="65050"/>
            </a:xfrm>
            <a:custGeom>
              <a:rect b="b" l="l" r="r" t="t"/>
              <a:pathLst>
                <a:path extrusionOk="0" h="2602" w="6282">
                  <a:moveTo>
                    <a:pt x="3774" y="12"/>
                  </a:moveTo>
                  <a:cubicBezTo>
                    <a:pt x="4017" y="12"/>
                    <a:pt x="4261" y="24"/>
                    <a:pt x="4505" y="12"/>
                  </a:cubicBezTo>
                  <a:cubicBezTo>
                    <a:pt x="4842" y="1"/>
                    <a:pt x="5167" y="59"/>
                    <a:pt x="5469" y="152"/>
                  </a:cubicBezTo>
                  <a:cubicBezTo>
                    <a:pt x="5492" y="175"/>
                    <a:pt x="5527" y="186"/>
                    <a:pt x="5550" y="186"/>
                  </a:cubicBezTo>
                  <a:cubicBezTo>
                    <a:pt x="5817" y="198"/>
                    <a:pt x="5956" y="361"/>
                    <a:pt x="6072" y="570"/>
                  </a:cubicBezTo>
                  <a:cubicBezTo>
                    <a:pt x="6177" y="720"/>
                    <a:pt x="6281" y="895"/>
                    <a:pt x="6246" y="1104"/>
                  </a:cubicBezTo>
                  <a:cubicBezTo>
                    <a:pt x="6235" y="1301"/>
                    <a:pt x="6177" y="1498"/>
                    <a:pt x="6119" y="1696"/>
                  </a:cubicBezTo>
                  <a:cubicBezTo>
                    <a:pt x="6061" y="1881"/>
                    <a:pt x="5898" y="2021"/>
                    <a:pt x="5747" y="2114"/>
                  </a:cubicBezTo>
                  <a:cubicBezTo>
                    <a:pt x="5701" y="2148"/>
                    <a:pt x="5631" y="2160"/>
                    <a:pt x="5585" y="2206"/>
                  </a:cubicBezTo>
                  <a:cubicBezTo>
                    <a:pt x="5515" y="2276"/>
                    <a:pt x="5422" y="2288"/>
                    <a:pt x="5318" y="2264"/>
                  </a:cubicBezTo>
                  <a:cubicBezTo>
                    <a:pt x="5225" y="2218"/>
                    <a:pt x="5120" y="2253"/>
                    <a:pt x="5016" y="2264"/>
                  </a:cubicBezTo>
                  <a:cubicBezTo>
                    <a:pt x="4842" y="2288"/>
                    <a:pt x="4679" y="2346"/>
                    <a:pt x="4505" y="2381"/>
                  </a:cubicBezTo>
                  <a:cubicBezTo>
                    <a:pt x="4412" y="2392"/>
                    <a:pt x="4296" y="2404"/>
                    <a:pt x="4180" y="2404"/>
                  </a:cubicBezTo>
                  <a:cubicBezTo>
                    <a:pt x="4017" y="2404"/>
                    <a:pt x="3866" y="2404"/>
                    <a:pt x="3727" y="2450"/>
                  </a:cubicBezTo>
                  <a:cubicBezTo>
                    <a:pt x="3553" y="2497"/>
                    <a:pt x="3367" y="2508"/>
                    <a:pt x="3170" y="2508"/>
                  </a:cubicBezTo>
                  <a:cubicBezTo>
                    <a:pt x="3054" y="2508"/>
                    <a:pt x="2926" y="2508"/>
                    <a:pt x="2810" y="2555"/>
                  </a:cubicBezTo>
                  <a:cubicBezTo>
                    <a:pt x="2740" y="2578"/>
                    <a:pt x="2647" y="2578"/>
                    <a:pt x="2566" y="2578"/>
                  </a:cubicBezTo>
                  <a:cubicBezTo>
                    <a:pt x="2171" y="2578"/>
                    <a:pt x="1765" y="2601"/>
                    <a:pt x="1370" y="2578"/>
                  </a:cubicBezTo>
                  <a:cubicBezTo>
                    <a:pt x="1022" y="2578"/>
                    <a:pt x="720" y="2462"/>
                    <a:pt x="430" y="2276"/>
                  </a:cubicBezTo>
                  <a:cubicBezTo>
                    <a:pt x="360" y="2230"/>
                    <a:pt x="302" y="2172"/>
                    <a:pt x="256" y="2102"/>
                  </a:cubicBezTo>
                  <a:cubicBezTo>
                    <a:pt x="117" y="1847"/>
                    <a:pt x="1" y="1568"/>
                    <a:pt x="35" y="1266"/>
                  </a:cubicBezTo>
                  <a:cubicBezTo>
                    <a:pt x="59" y="1162"/>
                    <a:pt x="93" y="1045"/>
                    <a:pt x="151" y="953"/>
                  </a:cubicBezTo>
                  <a:cubicBezTo>
                    <a:pt x="291" y="767"/>
                    <a:pt x="442" y="593"/>
                    <a:pt x="662" y="477"/>
                  </a:cubicBezTo>
                  <a:cubicBezTo>
                    <a:pt x="778" y="419"/>
                    <a:pt x="906" y="372"/>
                    <a:pt x="1022" y="303"/>
                  </a:cubicBezTo>
                  <a:cubicBezTo>
                    <a:pt x="1161" y="210"/>
                    <a:pt x="1301" y="175"/>
                    <a:pt x="1463" y="186"/>
                  </a:cubicBezTo>
                  <a:lnTo>
                    <a:pt x="1521" y="186"/>
                  </a:lnTo>
                  <a:cubicBezTo>
                    <a:pt x="1754" y="105"/>
                    <a:pt x="1986" y="105"/>
                    <a:pt x="2218" y="117"/>
                  </a:cubicBezTo>
                  <a:cubicBezTo>
                    <a:pt x="2241" y="117"/>
                    <a:pt x="2276" y="117"/>
                    <a:pt x="2299" y="105"/>
                  </a:cubicBezTo>
                  <a:cubicBezTo>
                    <a:pt x="2473" y="1"/>
                    <a:pt x="2659" y="24"/>
                    <a:pt x="2845" y="24"/>
                  </a:cubicBezTo>
                  <a:cubicBezTo>
                    <a:pt x="3147" y="12"/>
                    <a:pt x="3460" y="12"/>
                    <a:pt x="3774" y="12"/>
                  </a:cubicBezTo>
                  <a:close/>
                  <a:moveTo>
                    <a:pt x="3263" y="2218"/>
                  </a:moveTo>
                  <a:cubicBezTo>
                    <a:pt x="3321" y="2055"/>
                    <a:pt x="3379" y="1916"/>
                    <a:pt x="3437" y="1788"/>
                  </a:cubicBezTo>
                  <a:cubicBezTo>
                    <a:pt x="3541" y="1568"/>
                    <a:pt x="3541" y="1162"/>
                    <a:pt x="3448" y="918"/>
                  </a:cubicBezTo>
                  <a:cubicBezTo>
                    <a:pt x="3402" y="813"/>
                    <a:pt x="3390" y="697"/>
                    <a:pt x="3321" y="604"/>
                  </a:cubicBezTo>
                  <a:cubicBezTo>
                    <a:pt x="3135" y="361"/>
                    <a:pt x="2856" y="244"/>
                    <a:pt x="2566" y="337"/>
                  </a:cubicBezTo>
                  <a:cubicBezTo>
                    <a:pt x="2357" y="395"/>
                    <a:pt x="2160" y="395"/>
                    <a:pt x="1951" y="407"/>
                  </a:cubicBezTo>
                  <a:cubicBezTo>
                    <a:pt x="1916" y="407"/>
                    <a:pt x="1846" y="407"/>
                    <a:pt x="1812" y="419"/>
                  </a:cubicBezTo>
                  <a:cubicBezTo>
                    <a:pt x="1649" y="488"/>
                    <a:pt x="1487" y="465"/>
                    <a:pt x="1336" y="511"/>
                  </a:cubicBezTo>
                  <a:cubicBezTo>
                    <a:pt x="1173" y="546"/>
                    <a:pt x="1022" y="686"/>
                    <a:pt x="871" y="720"/>
                  </a:cubicBezTo>
                  <a:cubicBezTo>
                    <a:pt x="709" y="767"/>
                    <a:pt x="604" y="871"/>
                    <a:pt x="500" y="987"/>
                  </a:cubicBezTo>
                  <a:cubicBezTo>
                    <a:pt x="384" y="1104"/>
                    <a:pt x="302" y="1243"/>
                    <a:pt x="326" y="1417"/>
                  </a:cubicBezTo>
                  <a:cubicBezTo>
                    <a:pt x="360" y="1626"/>
                    <a:pt x="418" y="1847"/>
                    <a:pt x="546" y="2021"/>
                  </a:cubicBezTo>
                  <a:cubicBezTo>
                    <a:pt x="558" y="2032"/>
                    <a:pt x="581" y="2044"/>
                    <a:pt x="593" y="2044"/>
                  </a:cubicBezTo>
                  <a:cubicBezTo>
                    <a:pt x="836" y="2206"/>
                    <a:pt x="1115" y="2276"/>
                    <a:pt x="1405" y="2288"/>
                  </a:cubicBezTo>
                  <a:cubicBezTo>
                    <a:pt x="1777" y="2323"/>
                    <a:pt x="2160" y="2311"/>
                    <a:pt x="2531" y="2311"/>
                  </a:cubicBezTo>
                  <a:cubicBezTo>
                    <a:pt x="2578" y="2311"/>
                    <a:pt x="2624" y="2311"/>
                    <a:pt x="2647" y="2288"/>
                  </a:cubicBezTo>
                  <a:cubicBezTo>
                    <a:pt x="2856" y="2218"/>
                    <a:pt x="3042" y="2218"/>
                    <a:pt x="3263" y="2218"/>
                  </a:cubicBezTo>
                  <a:close/>
                  <a:moveTo>
                    <a:pt x="3518" y="314"/>
                  </a:moveTo>
                  <a:cubicBezTo>
                    <a:pt x="3541" y="361"/>
                    <a:pt x="3541" y="395"/>
                    <a:pt x="3553" y="419"/>
                  </a:cubicBezTo>
                  <a:cubicBezTo>
                    <a:pt x="3774" y="895"/>
                    <a:pt x="3774" y="895"/>
                    <a:pt x="3774" y="1417"/>
                  </a:cubicBezTo>
                  <a:cubicBezTo>
                    <a:pt x="3774" y="1614"/>
                    <a:pt x="3750" y="1788"/>
                    <a:pt x="3657" y="1939"/>
                  </a:cubicBezTo>
                  <a:cubicBezTo>
                    <a:pt x="3611" y="2021"/>
                    <a:pt x="3565" y="2090"/>
                    <a:pt x="3623" y="2195"/>
                  </a:cubicBezTo>
                  <a:cubicBezTo>
                    <a:pt x="3692" y="2172"/>
                    <a:pt x="3785" y="2160"/>
                    <a:pt x="3855" y="2160"/>
                  </a:cubicBezTo>
                  <a:cubicBezTo>
                    <a:pt x="4145" y="2172"/>
                    <a:pt x="4412" y="2055"/>
                    <a:pt x="4702" y="2055"/>
                  </a:cubicBezTo>
                  <a:cubicBezTo>
                    <a:pt x="4760" y="2055"/>
                    <a:pt x="4830" y="2044"/>
                    <a:pt x="4876" y="1997"/>
                  </a:cubicBezTo>
                  <a:cubicBezTo>
                    <a:pt x="5016" y="1916"/>
                    <a:pt x="5178" y="1905"/>
                    <a:pt x="5318" y="1928"/>
                  </a:cubicBezTo>
                  <a:cubicBezTo>
                    <a:pt x="5469" y="1963"/>
                    <a:pt x="5550" y="1881"/>
                    <a:pt x="5654" y="1847"/>
                  </a:cubicBezTo>
                  <a:cubicBezTo>
                    <a:pt x="5782" y="1788"/>
                    <a:pt x="5817" y="1672"/>
                    <a:pt x="5863" y="1556"/>
                  </a:cubicBezTo>
                  <a:cubicBezTo>
                    <a:pt x="5898" y="1417"/>
                    <a:pt x="5933" y="1301"/>
                    <a:pt x="5956" y="1173"/>
                  </a:cubicBezTo>
                  <a:cubicBezTo>
                    <a:pt x="5979" y="1104"/>
                    <a:pt x="5956" y="1022"/>
                    <a:pt x="5933" y="976"/>
                  </a:cubicBezTo>
                  <a:cubicBezTo>
                    <a:pt x="5898" y="883"/>
                    <a:pt x="5840" y="813"/>
                    <a:pt x="5817" y="720"/>
                  </a:cubicBezTo>
                  <a:cubicBezTo>
                    <a:pt x="5782" y="639"/>
                    <a:pt x="5724" y="593"/>
                    <a:pt x="5643" y="558"/>
                  </a:cubicBezTo>
                  <a:cubicBezTo>
                    <a:pt x="5376" y="442"/>
                    <a:pt x="5109" y="361"/>
                    <a:pt x="4830" y="349"/>
                  </a:cubicBezTo>
                  <a:cubicBezTo>
                    <a:pt x="4389" y="291"/>
                    <a:pt x="3959" y="314"/>
                    <a:pt x="3518" y="31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2361150" y="3766925"/>
              <a:ext cx="45600" cy="9025"/>
            </a:xfrm>
            <a:custGeom>
              <a:rect b="b" l="l" r="r" t="t"/>
              <a:pathLst>
                <a:path extrusionOk="0" h="361" w="1824">
                  <a:moveTo>
                    <a:pt x="1823" y="267"/>
                  </a:moveTo>
                  <a:cubicBezTo>
                    <a:pt x="1684" y="325"/>
                    <a:pt x="1580" y="314"/>
                    <a:pt x="1498" y="267"/>
                  </a:cubicBezTo>
                  <a:cubicBezTo>
                    <a:pt x="1266" y="140"/>
                    <a:pt x="1080" y="198"/>
                    <a:pt x="883" y="349"/>
                  </a:cubicBezTo>
                  <a:cubicBezTo>
                    <a:pt x="697" y="279"/>
                    <a:pt x="523" y="256"/>
                    <a:pt x="326" y="325"/>
                  </a:cubicBezTo>
                  <a:cubicBezTo>
                    <a:pt x="233" y="349"/>
                    <a:pt x="117" y="349"/>
                    <a:pt x="1" y="360"/>
                  </a:cubicBezTo>
                  <a:cubicBezTo>
                    <a:pt x="47" y="279"/>
                    <a:pt x="70" y="221"/>
                    <a:pt x="163" y="186"/>
                  </a:cubicBezTo>
                  <a:cubicBezTo>
                    <a:pt x="361" y="128"/>
                    <a:pt x="569" y="58"/>
                    <a:pt x="778" y="70"/>
                  </a:cubicBezTo>
                  <a:cubicBezTo>
                    <a:pt x="860" y="70"/>
                    <a:pt x="941" y="47"/>
                    <a:pt x="1011" y="35"/>
                  </a:cubicBezTo>
                  <a:cubicBezTo>
                    <a:pt x="1115" y="24"/>
                    <a:pt x="1220" y="0"/>
                    <a:pt x="1324" y="0"/>
                  </a:cubicBezTo>
                  <a:cubicBezTo>
                    <a:pt x="1359" y="0"/>
                    <a:pt x="1429" y="35"/>
                    <a:pt x="1452" y="58"/>
                  </a:cubicBezTo>
                  <a:cubicBezTo>
                    <a:pt x="1510" y="163"/>
                    <a:pt x="1591" y="186"/>
                    <a:pt x="1707" y="186"/>
                  </a:cubicBezTo>
                  <a:cubicBezTo>
                    <a:pt x="1730" y="209"/>
                    <a:pt x="1754" y="233"/>
                    <a:pt x="1823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2439225" y="3764600"/>
              <a:ext cx="30500" cy="6400"/>
            </a:xfrm>
            <a:custGeom>
              <a:rect b="b" l="l" r="r" t="t"/>
              <a:pathLst>
                <a:path extrusionOk="0" h="256" w="1220">
                  <a:moveTo>
                    <a:pt x="1220" y="209"/>
                  </a:moveTo>
                  <a:cubicBezTo>
                    <a:pt x="1161" y="233"/>
                    <a:pt x="1115" y="256"/>
                    <a:pt x="1092" y="244"/>
                  </a:cubicBezTo>
                  <a:cubicBezTo>
                    <a:pt x="918" y="175"/>
                    <a:pt x="720" y="198"/>
                    <a:pt x="546" y="186"/>
                  </a:cubicBezTo>
                  <a:cubicBezTo>
                    <a:pt x="407" y="186"/>
                    <a:pt x="256" y="186"/>
                    <a:pt x="128" y="175"/>
                  </a:cubicBezTo>
                  <a:cubicBezTo>
                    <a:pt x="82" y="175"/>
                    <a:pt x="47" y="140"/>
                    <a:pt x="12" y="128"/>
                  </a:cubicBezTo>
                  <a:cubicBezTo>
                    <a:pt x="1" y="59"/>
                    <a:pt x="47" y="24"/>
                    <a:pt x="82" y="24"/>
                  </a:cubicBezTo>
                  <a:cubicBezTo>
                    <a:pt x="372" y="12"/>
                    <a:pt x="662" y="1"/>
                    <a:pt x="952" y="1"/>
                  </a:cubicBezTo>
                  <a:cubicBezTo>
                    <a:pt x="1057" y="12"/>
                    <a:pt x="1127" y="82"/>
                    <a:pt x="1220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ONE_COLUMN_TEXT_1_1_1">
    <p:bg>
      <p:bgPr>
        <a:solidFill>
          <a:schemeClr val="accent1"/>
        </a:solidFill>
      </p:bgPr>
    </p:bg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21"/>
          <p:cNvSpPr txBox="1"/>
          <p:nvPr>
            <p:ph type="ctrTitle"/>
          </p:nvPr>
        </p:nvSpPr>
        <p:spPr>
          <a:xfrm>
            <a:off x="2377500" y="422850"/>
            <a:ext cx="438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1114" name="Google Shape;1114;p21"/>
          <p:cNvGrpSpPr/>
          <p:nvPr/>
        </p:nvGrpSpPr>
        <p:grpSpPr>
          <a:xfrm rot="-2700065">
            <a:off x="5167" y="1112073"/>
            <a:ext cx="598768" cy="1110833"/>
            <a:chOff x="2369275" y="3344925"/>
            <a:chExt cx="160525" cy="297800"/>
          </a:xfrm>
        </p:grpSpPr>
        <p:sp>
          <p:nvSpPr>
            <p:cNvPr id="1115" name="Google Shape;1115;p21"/>
            <p:cNvSpPr/>
            <p:nvPr/>
          </p:nvSpPr>
          <p:spPr>
            <a:xfrm>
              <a:off x="2369275" y="3344925"/>
              <a:ext cx="160525" cy="297800"/>
            </a:xfrm>
            <a:custGeom>
              <a:rect b="b" l="l" r="r" t="t"/>
              <a:pathLst>
                <a:path extrusionOk="0" h="11912" w="6421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21"/>
            <p:cNvSpPr/>
            <p:nvPr/>
          </p:nvSpPr>
          <p:spPr>
            <a:xfrm>
              <a:off x="2413400" y="3521975"/>
              <a:ext cx="76650" cy="69100"/>
            </a:xfrm>
            <a:custGeom>
              <a:rect b="b" l="l" r="r" t="t"/>
              <a:pathLst>
                <a:path extrusionOk="0" h="2764" w="3066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21"/>
            <p:cNvSpPr/>
            <p:nvPr/>
          </p:nvSpPr>
          <p:spPr>
            <a:xfrm>
              <a:off x="2504825" y="3510075"/>
              <a:ext cx="7275" cy="60675"/>
            </a:xfrm>
            <a:custGeom>
              <a:rect b="b" l="l" r="r" t="t"/>
              <a:pathLst>
                <a:path extrusionOk="0" h="2427" w="291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21"/>
            <p:cNvSpPr/>
            <p:nvPr/>
          </p:nvSpPr>
          <p:spPr>
            <a:xfrm>
              <a:off x="2465050" y="3444475"/>
              <a:ext cx="18900" cy="10175"/>
            </a:xfrm>
            <a:custGeom>
              <a:rect b="b" l="l" r="r" t="t"/>
              <a:pathLst>
                <a:path extrusionOk="0" h="407" w="756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21"/>
            <p:cNvSpPr/>
            <p:nvPr/>
          </p:nvSpPr>
          <p:spPr>
            <a:xfrm>
              <a:off x="2500475" y="3454925"/>
              <a:ext cx="6700" cy="7000"/>
            </a:xfrm>
            <a:custGeom>
              <a:rect b="b" l="l" r="r" t="t"/>
              <a:pathLst>
                <a:path extrusionOk="0" h="280" w="268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21"/>
            <p:cNvSpPr/>
            <p:nvPr/>
          </p:nvSpPr>
          <p:spPr>
            <a:xfrm>
              <a:off x="2509750" y="3605850"/>
              <a:ext cx="6400" cy="8425"/>
            </a:xfrm>
            <a:custGeom>
              <a:rect b="b" l="l" r="r" t="t"/>
              <a:pathLst>
                <a:path extrusionOk="0" h="337" w="256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21"/>
            <p:cNvSpPr/>
            <p:nvPr/>
          </p:nvSpPr>
          <p:spPr>
            <a:xfrm>
              <a:off x="2438925" y="3366975"/>
              <a:ext cx="7575" cy="10475"/>
            </a:xfrm>
            <a:custGeom>
              <a:rect b="b" l="l" r="r" t="t"/>
              <a:pathLst>
                <a:path extrusionOk="0" h="419" w="303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21"/>
            <p:cNvSpPr/>
            <p:nvPr/>
          </p:nvSpPr>
          <p:spPr>
            <a:xfrm>
              <a:off x="2458100" y="3377725"/>
              <a:ext cx="6700" cy="8725"/>
            </a:xfrm>
            <a:custGeom>
              <a:rect b="b" l="l" r="r" t="t"/>
              <a:pathLst>
                <a:path extrusionOk="0" h="349" w="268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21"/>
            <p:cNvSpPr/>
            <p:nvPr/>
          </p:nvSpPr>
          <p:spPr>
            <a:xfrm>
              <a:off x="2451425" y="3360300"/>
              <a:ext cx="7275" cy="6700"/>
            </a:xfrm>
            <a:custGeom>
              <a:rect b="b" l="l" r="r" t="t"/>
              <a:pathLst>
                <a:path extrusionOk="0" h="268" w="291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21"/>
            <p:cNvSpPr/>
            <p:nvPr/>
          </p:nvSpPr>
          <p:spPr>
            <a:xfrm>
              <a:off x="2430800" y="3378600"/>
              <a:ext cx="8450" cy="5250"/>
            </a:xfrm>
            <a:custGeom>
              <a:rect b="b" l="l" r="r" t="t"/>
              <a:pathLst>
                <a:path extrusionOk="0" h="210" w="338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21"/>
            <p:cNvSpPr/>
            <p:nvPr/>
          </p:nvSpPr>
          <p:spPr>
            <a:xfrm>
              <a:off x="2449100" y="338092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21"/>
            <p:cNvSpPr/>
            <p:nvPr/>
          </p:nvSpPr>
          <p:spPr>
            <a:xfrm>
              <a:off x="2418900" y="33722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21"/>
            <p:cNvSpPr/>
            <p:nvPr/>
          </p:nvSpPr>
          <p:spPr>
            <a:xfrm>
              <a:off x="2439525" y="3355075"/>
              <a:ext cx="4650" cy="5550"/>
            </a:xfrm>
            <a:custGeom>
              <a:rect b="b" l="l" r="r" t="t"/>
              <a:pathLst>
                <a:path extrusionOk="0" h="222" w="186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21"/>
            <p:cNvSpPr/>
            <p:nvPr/>
          </p:nvSpPr>
          <p:spPr>
            <a:xfrm>
              <a:off x="2428475" y="3363225"/>
              <a:ext cx="3800" cy="5825"/>
            </a:xfrm>
            <a:custGeom>
              <a:rect b="b" l="l" r="r" t="t"/>
              <a:pathLst>
                <a:path extrusionOk="0" h="233" w="152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21"/>
            <p:cNvSpPr/>
            <p:nvPr/>
          </p:nvSpPr>
          <p:spPr>
            <a:xfrm>
              <a:off x="2421800" y="3384700"/>
              <a:ext cx="4400" cy="4650"/>
            </a:xfrm>
            <a:custGeom>
              <a:rect b="b" l="l" r="r" t="t"/>
              <a:pathLst>
                <a:path extrusionOk="0" h="186" w="176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0" name="Google Shape;1130;p21"/>
          <p:cNvSpPr/>
          <p:nvPr/>
        </p:nvSpPr>
        <p:spPr>
          <a:xfrm rot="1184892">
            <a:off x="888716" y="133998"/>
            <a:ext cx="890332" cy="812016"/>
          </a:xfrm>
          <a:custGeom>
            <a:rect b="b" l="l" r="r" t="t"/>
            <a:pathLst>
              <a:path extrusionOk="0" h="8624" w="9977">
                <a:moveTo>
                  <a:pt x="6855" y="309"/>
                </a:moveTo>
                <a:cubicBezTo>
                  <a:pt x="8143" y="309"/>
                  <a:pt x="8260" y="2113"/>
                  <a:pt x="8151" y="3106"/>
                </a:cubicBezTo>
                <a:cubicBezTo>
                  <a:pt x="8139" y="3245"/>
                  <a:pt x="8104" y="3396"/>
                  <a:pt x="8081" y="3535"/>
                </a:cubicBezTo>
                <a:cubicBezTo>
                  <a:pt x="7733" y="3570"/>
                  <a:pt x="7384" y="3593"/>
                  <a:pt x="7036" y="3686"/>
                </a:cubicBezTo>
                <a:cubicBezTo>
                  <a:pt x="6978" y="3698"/>
                  <a:pt x="6932" y="3744"/>
                  <a:pt x="6932" y="3802"/>
                </a:cubicBezTo>
                <a:cubicBezTo>
                  <a:pt x="6920" y="4151"/>
                  <a:pt x="6874" y="4685"/>
                  <a:pt x="6757" y="5091"/>
                </a:cubicBezTo>
                <a:cubicBezTo>
                  <a:pt x="6653" y="4545"/>
                  <a:pt x="6641" y="3976"/>
                  <a:pt x="6525" y="3442"/>
                </a:cubicBezTo>
                <a:cubicBezTo>
                  <a:pt x="6444" y="3048"/>
                  <a:pt x="6444" y="2549"/>
                  <a:pt x="6235" y="2189"/>
                </a:cubicBezTo>
                <a:cubicBezTo>
                  <a:pt x="6212" y="2147"/>
                  <a:pt x="6172" y="2127"/>
                  <a:pt x="6131" y="2127"/>
                </a:cubicBezTo>
                <a:cubicBezTo>
                  <a:pt x="6071" y="2127"/>
                  <a:pt x="6010" y="2170"/>
                  <a:pt x="6003" y="2247"/>
                </a:cubicBezTo>
                <a:cubicBezTo>
                  <a:pt x="5933" y="2932"/>
                  <a:pt x="5817" y="3628"/>
                  <a:pt x="5806" y="4313"/>
                </a:cubicBezTo>
                <a:cubicBezTo>
                  <a:pt x="5652" y="4272"/>
                  <a:pt x="5420" y="4245"/>
                  <a:pt x="5185" y="4245"/>
                </a:cubicBezTo>
                <a:cubicBezTo>
                  <a:pt x="4887" y="4245"/>
                  <a:pt x="4585" y="4289"/>
                  <a:pt x="4436" y="4406"/>
                </a:cubicBezTo>
                <a:cubicBezTo>
                  <a:pt x="4273" y="4534"/>
                  <a:pt x="4308" y="4743"/>
                  <a:pt x="4273" y="4928"/>
                </a:cubicBezTo>
                <a:cubicBezTo>
                  <a:pt x="4250" y="5207"/>
                  <a:pt x="4250" y="5474"/>
                  <a:pt x="4238" y="5741"/>
                </a:cubicBezTo>
                <a:cubicBezTo>
                  <a:pt x="3855" y="4557"/>
                  <a:pt x="3600" y="3303"/>
                  <a:pt x="3205" y="2131"/>
                </a:cubicBezTo>
                <a:cubicBezTo>
                  <a:pt x="3180" y="2062"/>
                  <a:pt x="3114" y="2020"/>
                  <a:pt x="3051" y="2020"/>
                </a:cubicBezTo>
                <a:cubicBezTo>
                  <a:pt x="2998" y="2020"/>
                  <a:pt x="2948" y="2050"/>
                  <a:pt x="2926" y="2119"/>
                </a:cubicBezTo>
                <a:cubicBezTo>
                  <a:pt x="2694" y="2804"/>
                  <a:pt x="2694" y="3698"/>
                  <a:pt x="2764" y="4487"/>
                </a:cubicBezTo>
                <a:cubicBezTo>
                  <a:pt x="2520" y="4081"/>
                  <a:pt x="2265" y="3698"/>
                  <a:pt x="1882" y="3408"/>
                </a:cubicBezTo>
                <a:cubicBezTo>
                  <a:pt x="1865" y="3394"/>
                  <a:pt x="1847" y="3389"/>
                  <a:pt x="1831" y="3389"/>
                </a:cubicBezTo>
                <a:cubicBezTo>
                  <a:pt x="1789" y="3389"/>
                  <a:pt x="1751" y="3424"/>
                  <a:pt x="1742" y="3466"/>
                </a:cubicBezTo>
                <a:cubicBezTo>
                  <a:pt x="1638" y="3791"/>
                  <a:pt x="1707" y="4290"/>
                  <a:pt x="1464" y="4511"/>
                </a:cubicBezTo>
                <a:cubicBezTo>
                  <a:pt x="1406" y="4557"/>
                  <a:pt x="1313" y="4603"/>
                  <a:pt x="1220" y="4627"/>
                </a:cubicBezTo>
                <a:cubicBezTo>
                  <a:pt x="1046" y="4348"/>
                  <a:pt x="895" y="4058"/>
                  <a:pt x="790" y="3744"/>
                </a:cubicBezTo>
                <a:cubicBezTo>
                  <a:pt x="430" y="2583"/>
                  <a:pt x="535" y="1121"/>
                  <a:pt x="1754" y="517"/>
                </a:cubicBezTo>
                <a:cubicBezTo>
                  <a:pt x="1956" y="419"/>
                  <a:pt x="2164" y="375"/>
                  <a:pt x="2371" y="375"/>
                </a:cubicBezTo>
                <a:cubicBezTo>
                  <a:pt x="3409" y="375"/>
                  <a:pt x="4437" y="1480"/>
                  <a:pt x="4796" y="2351"/>
                </a:cubicBezTo>
                <a:cubicBezTo>
                  <a:pt x="4797" y="2355"/>
                  <a:pt x="4799" y="2357"/>
                  <a:pt x="4802" y="2357"/>
                </a:cubicBezTo>
                <a:cubicBezTo>
                  <a:pt x="4883" y="2357"/>
                  <a:pt x="5449" y="1004"/>
                  <a:pt x="5875" y="656"/>
                </a:cubicBezTo>
                <a:cubicBezTo>
                  <a:pt x="6073" y="494"/>
                  <a:pt x="6305" y="378"/>
                  <a:pt x="6595" y="331"/>
                </a:cubicBezTo>
                <a:cubicBezTo>
                  <a:pt x="6687" y="316"/>
                  <a:pt x="6773" y="309"/>
                  <a:pt x="6855" y="309"/>
                </a:cubicBezTo>
                <a:close/>
                <a:moveTo>
                  <a:pt x="3101" y="2676"/>
                </a:moveTo>
                <a:cubicBezTo>
                  <a:pt x="3530" y="3942"/>
                  <a:pt x="3716" y="5323"/>
                  <a:pt x="4203" y="6554"/>
                </a:cubicBezTo>
                <a:cubicBezTo>
                  <a:pt x="4225" y="6610"/>
                  <a:pt x="4266" y="6632"/>
                  <a:pt x="4310" y="6632"/>
                </a:cubicBezTo>
                <a:cubicBezTo>
                  <a:pt x="4384" y="6632"/>
                  <a:pt x="4468" y="6569"/>
                  <a:pt x="4482" y="6496"/>
                </a:cubicBezTo>
                <a:cubicBezTo>
                  <a:pt x="4505" y="6229"/>
                  <a:pt x="4517" y="5938"/>
                  <a:pt x="4540" y="5660"/>
                </a:cubicBezTo>
                <a:cubicBezTo>
                  <a:pt x="4552" y="5451"/>
                  <a:pt x="4494" y="5033"/>
                  <a:pt x="4587" y="4847"/>
                </a:cubicBezTo>
                <a:cubicBezTo>
                  <a:pt x="4683" y="4629"/>
                  <a:pt x="5107" y="4542"/>
                  <a:pt x="5450" y="4542"/>
                </a:cubicBezTo>
                <a:cubicBezTo>
                  <a:pt x="5563" y="4542"/>
                  <a:pt x="5667" y="4551"/>
                  <a:pt x="5747" y="4569"/>
                </a:cubicBezTo>
                <a:cubicBezTo>
                  <a:pt x="5757" y="4571"/>
                  <a:pt x="5767" y="4572"/>
                  <a:pt x="5776" y="4572"/>
                </a:cubicBezTo>
                <a:cubicBezTo>
                  <a:pt x="5821" y="4572"/>
                  <a:pt x="5858" y="4549"/>
                  <a:pt x="5887" y="4511"/>
                </a:cubicBezTo>
                <a:cubicBezTo>
                  <a:pt x="5898" y="4511"/>
                  <a:pt x="5898" y="4499"/>
                  <a:pt x="5898" y="4499"/>
                </a:cubicBezTo>
                <a:cubicBezTo>
                  <a:pt x="6131" y="4046"/>
                  <a:pt x="6177" y="3466"/>
                  <a:pt x="6189" y="2920"/>
                </a:cubicBezTo>
                <a:cubicBezTo>
                  <a:pt x="6235" y="3210"/>
                  <a:pt x="6258" y="3501"/>
                  <a:pt x="6305" y="3733"/>
                </a:cubicBezTo>
                <a:cubicBezTo>
                  <a:pt x="6421" y="4290"/>
                  <a:pt x="6479" y="4894"/>
                  <a:pt x="6641" y="5439"/>
                </a:cubicBezTo>
                <a:cubicBezTo>
                  <a:pt x="6653" y="5486"/>
                  <a:pt x="6685" y="5509"/>
                  <a:pt x="6718" y="5509"/>
                </a:cubicBezTo>
                <a:cubicBezTo>
                  <a:pt x="6752" y="5509"/>
                  <a:pt x="6787" y="5486"/>
                  <a:pt x="6804" y="5439"/>
                </a:cubicBezTo>
                <a:cubicBezTo>
                  <a:pt x="6978" y="5045"/>
                  <a:pt x="6955" y="4104"/>
                  <a:pt x="7303" y="3872"/>
                </a:cubicBezTo>
                <a:cubicBezTo>
                  <a:pt x="7466" y="3768"/>
                  <a:pt x="7733" y="3756"/>
                  <a:pt x="8000" y="3756"/>
                </a:cubicBezTo>
                <a:cubicBezTo>
                  <a:pt x="7814" y="4615"/>
                  <a:pt x="7396" y="5404"/>
                  <a:pt x="6908" y="6113"/>
                </a:cubicBezTo>
                <a:cubicBezTo>
                  <a:pt x="6386" y="6844"/>
                  <a:pt x="5678" y="7471"/>
                  <a:pt x="5167" y="8202"/>
                </a:cubicBezTo>
                <a:cubicBezTo>
                  <a:pt x="4436" y="7575"/>
                  <a:pt x="3716" y="6948"/>
                  <a:pt x="2950" y="6356"/>
                </a:cubicBezTo>
                <a:cubicBezTo>
                  <a:pt x="2369" y="5892"/>
                  <a:pt x="1777" y="5393"/>
                  <a:pt x="1348" y="4801"/>
                </a:cubicBezTo>
                <a:cubicBezTo>
                  <a:pt x="1429" y="4789"/>
                  <a:pt x="1499" y="4754"/>
                  <a:pt x="1568" y="4708"/>
                </a:cubicBezTo>
                <a:cubicBezTo>
                  <a:pt x="1870" y="4476"/>
                  <a:pt x="1754" y="4000"/>
                  <a:pt x="1858" y="3651"/>
                </a:cubicBezTo>
                <a:lnTo>
                  <a:pt x="1858" y="3651"/>
                </a:lnTo>
                <a:cubicBezTo>
                  <a:pt x="2207" y="4046"/>
                  <a:pt x="2450" y="4511"/>
                  <a:pt x="2741" y="4963"/>
                </a:cubicBezTo>
                <a:cubicBezTo>
                  <a:pt x="2764" y="4998"/>
                  <a:pt x="2810" y="5021"/>
                  <a:pt x="2857" y="5021"/>
                </a:cubicBezTo>
                <a:cubicBezTo>
                  <a:pt x="2865" y="5024"/>
                  <a:pt x="2875" y="5026"/>
                  <a:pt x="2884" y="5026"/>
                </a:cubicBezTo>
                <a:cubicBezTo>
                  <a:pt x="2916" y="5026"/>
                  <a:pt x="2950" y="5010"/>
                  <a:pt x="2950" y="4975"/>
                </a:cubicBezTo>
                <a:cubicBezTo>
                  <a:pt x="2984" y="4940"/>
                  <a:pt x="2996" y="4905"/>
                  <a:pt x="2984" y="4859"/>
                </a:cubicBezTo>
                <a:cubicBezTo>
                  <a:pt x="3101" y="4151"/>
                  <a:pt x="3031" y="3408"/>
                  <a:pt x="3101" y="2676"/>
                </a:cubicBezTo>
                <a:close/>
                <a:moveTo>
                  <a:pt x="2364" y="0"/>
                </a:moveTo>
                <a:cubicBezTo>
                  <a:pt x="1325" y="0"/>
                  <a:pt x="472" y="919"/>
                  <a:pt x="268" y="1898"/>
                </a:cubicBezTo>
                <a:cubicBezTo>
                  <a:pt x="59" y="2955"/>
                  <a:pt x="303" y="3872"/>
                  <a:pt x="814" y="4685"/>
                </a:cubicBezTo>
                <a:cubicBezTo>
                  <a:pt x="535" y="4731"/>
                  <a:pt x="256" y="4743"/>
                  <a:pt x="82" y="4789"/>
                </a:cubicBezTo>
                <a:cubicBezTo>
                  <a:pt x="1" y="4801"/>
                  <a:pt x="24" y="4917"/>
                  <a:pt x="94" y="4917"/>
                </a:cubicBezTo>
                <a:cubicBezTo>
                  <a:pt x="148" y="4926"/>
                  <a:pt x="202" y="4930"/>
                  <a:pt x="256" y="4930"/>
                </a:cubicBezTo>
                <a:cubicBezTo>
                  <a:pt x="477" y="4930"/>
                  <a:pt x="692" y="4866"/>
                  <a:pt x="906" y="4847"/>
                </a:cubicBezTo>
                <a:cubicBezTo>
                  <a:pt x="1893" y="6322"/>
                  <a:pt x="5028" y="8609"/>
                  <a:pt x="5063" y="8620"/>
                </a:cubicBezTo>
                <a:cubicBezTo>
                  <a:pt x="5066" y="8622"/>
                  <a:pt x="5071" y="8623"/>
                  <a:pt x="5076" y="8623"/>
                </a:cubicBezTo>
                <a:cubicBezTo>
                  <a:pt x="5258" y="8623"/>
                  <a:pt x="6222" y="7469"/>
                  <a:pt x="6583" y="6995"/>
                </a:cubicBezTo>
                <a:cubicBezTo>
                  <a:pt x="6990" y="6438"/>
                  <a:pt x="7384" y="5857"/>
                  <a:pt x="7675" y="5242"/>
                </a:cubicBezTo>
                <a:cubicBezTo>
                  <a:pt x="7884" y="4778"/>
                  <a:pt x="8093" y="4278"/>
                  <a:pt x="8243" y="3791"/>
                </a:cubicBezTo>
                <a:cubicBezTo>
                  <a:pt x="8383" y="3791"/>
                  <a:pt x="8534" y="3802"/>
                  <a:pt x="8650" y="3802"/>
                </a:cubicBezTo>
                <a:cubicBezTo>
                  <a:pt x="9033" y="3791"/>
                  <a:pt x="9404" y="3756"/>
                  <a:pt x="9788" y="3698"/>
                </a:cubicBezTo>
                <a:cubicBezTo>
                  <a:pt x="9977" y="3653"/>
                  <a:pt x="9910" y="3406"/>
                  <a:pt x="9751" y="3406"/>
                </a:cubicBezTo>
                <a:cubicBezTo>
                  <a:pt x="9744" y="3406"/>
                  <a:pt x="9737" y="3407"/>
                  <a:pt x="9729" y="3408"/>
                </a:cubicBezTo>
                <a:cubicBezTo>
                  <a:pt x="9265" y="3477"/>
                  <a:pt x="8789" y="3501"/>
                  <a:pt x="8325" y="3524"/>
                </a:cubicBezTo>
                <a:cubicBezTo>
                  <a:pt x="8499" y="2816"/>
                  <a:pt x="8557" y="2084"/>
                  <a:pt x="8325" y="1364"/>
                </a:cubicBezTo>
                <a:cubicBezTo>
                  <a:pt x="8103" y="629"/>
                  <a:pt x="7654" y="33"/>
                  <a:pt x="6901" y="33"/>
                </a:cubicBezTo>
                <a:cubicBezTo>
                  <a:pt x="6787" y="33"/>
                  <a:pt x="6666" y="47"/>
                  <a:pt x="6537" y="76"/>
                </a:cubicBezTo>
                <a:cubicBezTo>
                  <a:pt x="5678" y="262"/>
                  <a:pt x="5097" y="1121"/>
                  <a:pt x="4796" y="1898"/>
                </a:cubicBezTo>
                <a:cubicBezTo>
                  <a:pt x="4470" y="1028"/>
                  <a:pt x="3495" y="145"/>
                  <a:pt x="2613" y="18"/>
                </a:cubicBezTo>
                <a:cubicBezTo>
                  <a:pt x="2529" y="6"/>
                  <a:pt x="2446" y="0"/>
                  <a:pt x="23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1" name="Google Shape;1131;p21"/>
          <p:cNvSpPr/>
          <p:nvPr/>
        </p:nvSpPr>
        <p:spPr>
          <a:xfrm rot="-290954">
            <a:off x="83173" y="3527901"/>
            <a:ext cx="477421" cy="471651"/>
          </a:xfrm>
          <a:custGeom>
            <a:rect b="b" l="l" r="r" t="t"/>
            <a:pathLst>
              <a:path extrusionOk="0" h="5058" w="5120">
                <a:moveTo>
                  <a:pt x="3042" y="314"/>
                </a:moveTo>
                <a:lnTo>
                  <a:pt x="3042" y="314"/>
                </a:lnTo>
                <a:cubicBezTo>
                  <a:pt x="2984" y="883"/>
                  <a:pt x="3007" y="2044"/>
                  <a:pt x="3007" y="2056"/>
                </a:cubicBezTo>
                <a:cubicBezTo>
                  <a:pt x="3564" y="2032"/>
                  <a:pt x="4168" y="1974"/>
                  <a:pt x="4702" y="1974"/>
                </a:cubicBezTo>
                <a:cubicBezTo>
                  <a:pt x="4702" y="2172"/>
                  <a:pt x="4725" y="2392"/>
                  <a:pt x="4737" y="2590"/>
                </a:cubicBezTo>
                <a:cubicBezTo>
                  <a:pt x="4748" y="2706"/>
                  <a:pt x="4748" y="2845"/>
                  <a:pt x="4783" y="2961"/>
                </a:cubicBezTo>
                <a:lnTo>
                  <a:pt x="3042" y="2961"/>
                </a:lnTo>
                <a:cubicBezTo>
                  <a:pt x="3065" y="3495"/>
                  <a:pt x="3123" y="4145"/>
                  <a:pt x="3123" y="4691"/>
                </a:cubicBezTo>
                <a:cubicBezTo>
                  <a:pt x="2926" y="4691"/>
                  <a:pt x="2705" y="4703"/>
                  <a:pt x="2508" y="4714"/>
                </a:cubicBezTo>
                <a:cubicBezTo>
                  <a:pt x="2392" y="4726"/>
                  <a:pt x="2253" y="4726"/>
                  <a:pt x="2137" y="4760"/>
                </a:cubicBezTo>
                <a:lnTo>
                  <a:pt x="2137" y="4760"/>
                </a:lnTo>
                <a:cubicBezTo>
                  <a:pt x="2159" y="4747"/>
                  <a:pt x="2136" y="4365"/>
                  <a:pt x="2136" y="4319"/>
                </a:cubicBezTo>
                <a:cubicBezTo>
                  <a:pt x="2136" y="3960"/>
                  <a:pt x="2136" y="3576"/>
                  <a:pt x="2125" y="3217"/>
                </a:cubicBezTo>
                <a:cubicBezTo>
                  <a:pt x="2125" y="3158"/>
                  <a:pt x="2113" y="3019"/>
                  <a:pt x="2113" y="3019"/>
                </a:cubicBezTo>
                <a:lnTo>
                  <a:pt x="2101" y="3019"/>
                </a:lnTo>
                <a:cubicBezTo>
                  <a:pt x="1765" y="3031"/>
                  <a:pt x="1312" y="3054"/>
                  <a:pt x="975" y="3077"/>
                </a:cubicBezTo>
                <a:cubicBezTo>
                  <a:pt x="848" y="3089"/>
                  <a:pt x="708" y="3089"/>
                  <a:pt x="569" y="3100"/>
                </a:cubicBezTo>
                <a:cubicBezTo>
                  <a:pt x="511" y="3100"/>
                  <a:pt x="430" y="3100"/>
                  <a:pt x="383" y="3135"/>
                </a:cubicBezTo>
                <a:cubicBezTo>
                  <a:pt x="430" y="2787"/>
                  <a:pt x="372" y="2427"/>
                  <a:pt x="337" y="2079"/>
                </a:cubicBezTo>
                <a:lnTo>
                  <a:pt x="337" y="2079"/>
                </a:lnTo>
                <a:cubicBezTo>
                  <a:pt x="342" y="2102"/>
                  <a:pt x="976" y="2114"/>
                  <a:pt x="1033" y="2114"/>
                </a:cubicBezTo>
                <a:cubicBezTo>
                  <a:pt x="1324" y="2114"/>
                  <a:pt x="1602" y="2137"/>
                  <a:pt x="1893" y="2137"/>
                </a:cubicBezTo>
                <a:cubicBezTo>
                  <a:pt x="1939" y="2137"/>
                  <a:pt x="1962" y="2137"/>
                  <a:pt x="2009" y="2114"/>
                </a:cubicBezTo>
                <a:cubicBezTo>
                  <a:pt x="2125" y="2079"/>
                  <a:pt x="2101" y="1858"/>
                  <a:pt x="2078" y="1731"/>
                </a:cubicBezTo>
                <a:cubicBezTo>
                  <a:pt x="2067" y="1568"/>
                  <a:pt x="2067" y="1417"/>
                  <a:pt x="2055" y="1255"/>
                </a:cubicBezTo>
                <a:cubicBezTo>
                  <a:pt x="2032" y="953"/>
                  <a:pt x="2009" y="651"/>
                  <a:pt x="1974" y="361"/>
                </a:cubicBezTo>
                <a:lnTo>
                  <a:pt x="1974" y="361"/>
                </a:lnTo>
                <a:cubicBezTo>
                  <a:pt x="2066" y="373"/>
                  <a:pt x="2160" y="378"/>
                  <a:pt x="2255" y="378"/>
                </a:cubicBezTo>
                <a:cubicBezTo>
                  <a:pt x="2517" y="378"/>
                  <a:pt x="2786" y="340"/>
                  <a:pt x="3042" y="314"/>
                </a:cubicBezTo>
                <a:close/>
                <a:moveTo>
                  <a:pt x="2612" y="1"/>
                </a:moveTo>
                <a:cubicBezTo>
                  <a:pt x="2427" y="1"/>
                  <a:pt x="2229" y="12"/>
                  <a:pt x="2032" y="24"/>
                </a:cubicBezTo>
                <a:cubicBezTo>
                  <a:pt x="1939" y="47"/>
                  <a:pt x="1742" y="47"/>
                  <a:pt x="1730" y="175"/>
                </a:cubicBezTo>
                <a:cubicBezTo>
                  <a:pt x="1672" y="697"/>
                  <a:pt x="1672" y="1220"/>
                  <a:pt x="1672" y="1731"/>
                </a:cubicBezTo>
                <a:cubicBezTo>
                  <a:pt x="1556" y="1731"/>
                  <a:pt x="1440" y="1742"/>
                  <a:pt x="1324" y="1742"/>
                </a:cubicBezTo>
                <a:cubicBezTo>
                  <a:pt x="1103" y="1754"/>
                  <a:pt x="906" y="1765"/>
                  <a:pt x="685" y="1800"/>
                </a:cubicBezTo>
                <a:cubicBezTo>
                  <a:pt x="581" y="1812"/>
                  <a:pt x="488" y="1823"/>
                  <a:pt x="383" y="1823"/>
                </a:cubicBezTo>
                <a:cubicBezTo>
                  <a:pt x="325" y="1823"/>
                  <a:pt x="232" y="1823"/>
                  <a:pt x="163" y="1847"/>
                </a:cubicBezTo>
                <a:cubicBezTo>
                  <a:pt x="105" y="1858"/>
                  <a:pt x="58" y="1870"/>
                  <a:pt x="47" y="1916"/>
                </a:cubicBezTo>
                <a:cubicBezTo>
                  <a:pt x="12" y="1974"/>
                  <a:pt x="23" y="2090"/>
                  <a:pt x="23" y="2160"/>
                </a:cubicBezTo>
                <a:cubicBezTo>
                  <a:pt x="23" y="2265"/>
                  <a:pt x="23" y="2346"/>
                  <a:pt x="0" y="2450"/>
                </a:cubicBezTo>
                <a:cubicBezTo>
                  <a:pt x="0" y="2636"/>
                  <a:pt x="23" y="2845"/>
                  <a:pt x="35" y="3031"/>
                </a:cubicBezTo>
                <a:cubicBezTo>
                  <a:pt x="47" y="3135"/>
                  <a:pt x="47" y="3321"/>
                  <a:pt x="186" y="3333"/>
                </a:cubicBezTo>
                <a:cubicBezTo>
                  <a:pt x="708" y="3391"/>
                  <a:pt x="1242" y="3391"/>
                  <a:pt x="1765" y="3391"/>
                </a:cubicBezTo>
                <a:cubicBezTo>
                  <a:pt x="1776" y="3530"/>
                  <a:pt x="1776" y="3669"/>
                  <a:pt x="1788" y="3797"/>
                </a:cubicBezTo>
                <a:cubicBezTo>
                  <a:pt x="1811" y="4006"/>
                  <a:pt x="1823" y="4203"/>
                  <a:pt x="1823" y="4412"/>
                </a:cubicBezTo>
                <a:cubicBezTo>
                  <a:pt x="1823" y="4517"/>
                  <a:pt x="1823" y="4610"/>
                  <a:pt x="1834" y="4714"/>
                </a:cubicBezTo>
                <a:cubicBezTo>
                  <a:pt x="1834" y="4842"/>
                  <a:pt x="1834" y="4958"/>
                  <a:pt x="1962" y="5016"/>
                </a:cubicBezTo>
                <a:cubicBezTo>
                  <a:pt x="2029" y="5047"/>
                  <a:pt x="2101" y="5058"/>
                  <a:pt x="2175" y="5058"/>
                </a:cubicBezTo>
                <a:cubicBezTo>
                  <a:pt x="2293" y="5058"/>
                  <a:pt x="2417" y="5030"/>
                  <a:pt x="2531" y="5016"/>
                </a:cubicBezTo>
                <a:cubicBezTo>
                  <a:pt x="2691" y="5008"/>
                  <a:pt x="2857" y="4994"/>
                  <a:pt x="3021" y="4994"/>
                </a:cubicBezTo>
                <a:cubicBezTo>
                  <a:pt x="3094" y="4994"/>
                  <a:pt x="3167" y="4997"/>
                  <a:pt x="3239" y="5004"/>
                </a:cubicBezTo>
                <a:cubicBezTo>
                  <a:pt x="3274" y="5004"/>
                  <a:pt x="3320" y="5004"/>
                  <a:pt x="3344" y="4993"/>
                </a:cubicBezTo>
                <a:cubicBezTo>
                  <a:pt x="3390" y="4981"/>
                  <a:pt x="3413" y="4923"/>
                  <a:pt x="3413" y="4877"/>
                </a:cubicBezTo>
                <a:cubicBezTo>
                  <a:pt x="3413" y="4354"/>
                  <a:pt x="3413" y="3832"/>
                  <a:pt x="3402" y="3309"/>
                </a:cubicBezTo>
                <a:cubicBezTo>
                  <a:pt x="3553" y="3298"/>
                  <a:pt x="3680" y="3298"/>
                  <a:pt x="3820" y="3275"/>
                </a:cubicBezTo>
                <a:cubicBezTo>
                  <a:pt x="4029" y="3263"/>
                  <a:pt x="4226" y="3251"/>
                  <a:pt x="4435" y="3251"/>
                </a:cubicBezTo>
                <a:cubicBezTo>
                  <a:pt x="4539" y="3251"/>
                  <a:pt x="4632" y="3251"/>
                  <a:pt x="4737" y="3240"/>
                </a:cubicBezTo>
                <a:cubicBezTo>
                  <a:pt x="4864" y="3240"/>
                  <a:pt x="4981" y="3240"/>
                  <a:pt x="5039" y="3100"/>
                </a:cubicBezTo>
                <a:cubicBezTo>
                  <a:pt x="5120" y="2950"/>
                  <a:pt x="5062" y="2741"/>
                  <a:pt x="5039" y="2555"/>
                </a:cubicBezTo>
                <a:cubicBezTo>
                  <a:pt x="5027" y="2323"/>
                  <a:pt x="5004" y="2079"/>
                  <a:pt x="5027" y="1847"/>
                </a:cubicBezTo>
                <a:cubicBezTo>
                  <a:pt x="5027" y="1812"/>
                  <a:pt x="5027" y="1765"/>
                  <a:pt x="5015" y="1742"/>
                </a:cubicBezTo>
                <a:cubicBezTo>
                  <a:pt x="5004" y="1696"/>
                  <a:pt x="4946" y="1673"/>
                  <a:pt x="4899" y="1673"/>
                </a:cubicBezTo>
                <a:cubicBezTo>
                  <a:pt x="4377" y="1673"/>
                  <a:pt x="3866" y="1673"/>
                  <a:pt x="3344" y="1684"/>
                </a:cubicBezTo>
                <a:cubicBezTo>
                  <a:pt x="3344" y="1568"/>
                  <a:pt x="3332" y="1452"/>
                  <a:pt x="3332" y="1324"/>
                </a:cubicBezTo>
                <a:cubicBezTo>
                  <a:pt x="3320" y="1104"/>
                  <a:pt x="3297" y="895"/>
                  <a:pt x="3274" y="686"/>
                </a:cubicBezTo>
                <a:cubicBezTo>
                  <a:pt x="3262" y="581"/>
                  <a:pt x="3239" y="477"/>
                  <a:pt x="3239" y="372"/>
                </a:cubicBezTo>
                <a:cubicBezTo>
                  <a:pt x="3239" y="314"/>
                  <a:pt x="3239" y="233"/>
                  <a:pt x="3228" y="163"/>
                </a:cubicBezTo>
                <a:cubicBezTo>
                  <a:pt x="3216" y="105"/>
                  <a:pt x="3193" y="59"/>
                  <a:pt x="3158" y="47"/>
                </a:cubicBezTo>
                <a:cubicBezTo>
                  <a:pt x="3119" y="16"/>
                  <a:pt x="3055" y="11"/>
                  <a:pt x="2992" y="11"/>
                </a:cubicBezTo>
                <a:cubicBezTo>
                  <a:pt x="2961" y="11"/>
                  <a:pt x="2930" y="12"/>
                  <a:pt x="2903" y="12"/>
                </a:cubicBezTo>
                <a:cubicBezTo>
                  <a:pt x="2810" y="12"/>
                  <a:pt x="2717" y="12"/>
                  <a:pt x="2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2" name="Google Shape;1132;p21"/>
          <p:cNvGrpSpPr/>
          <p:nvPr/>
        </p:nvGrpSpPr>
        <p:grpSpPr>
          <a:xfrm rot="-6261324">
            <a:off x="1338660" y="608466"/>
            <a:ext cx="358602" cy="1165471"/>
            <a:chOff x="954700" y="3672025"/>
            <a:chExt cx="106825" cy="360200"/>
          </a:xfrm>
        </p:grpSpPr>
        <p:sp>
          <p:nvSpPr>
            <p:cNvPr id="1133" name="Google Shape;1133;p21"/>
            <p:cNvSpPr/>
            <p:nvPr/>
          </p:nvSpPr>
          <p:spPr>
            <a:xfrm>
              <a:off x="954700" y="3672025"/>
              <a:ext cx="106825" cy="360200"/>
            </a:xfrm>
            <a:custGeom>
              <a:rect b="b" l="l" r="r" t="t"/>
              <a:pathLst>
                <a:path extrusionOk="0" h="14408" w="4273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21"/>
            <p:cNvSpPr/>
            <p:nvPr/>
          </p:nvSpPr>
          <p:spPr>
            <a:xfrm>
              <a:off x="1014200" y="3903325"/>
              <a:ext cx="13375" cy="6700"/>
            </a:xfrm>
            <a:custGeom>
              <a:rect b="b" l="l" r="r" t="t"/>
              <a:pathLst>
                <a:path extrusionOk="0" h="268" w="535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21"/>
            <p:cNvSpPr/>
            <p:nvPr/>
          </p:nvSpPr>
          <p:spPr>
            <a:xfrm>
              <a:off x="1013025" y="3887075"/>
              <a:ext cx="12800" cy="7575"/>
            </a:xfrm>
            <a:custGeom>
              <a:rect b="b" l="l" r="r" t="t"/>
              <a:pathLst>
                <a:path extrusionOk="0" h="303" w="512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21"/>
            <p:cNvSpPr/>
            <p:nvPr/>
          </p:nvSpPr>
          <p:spPr>
            <a:xfrm>
              <a:off x="1017675" y="39164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21"/>
            <p:cNvSpPr/>
            <p:nvPr/>
          </p:nvSpPr>
          <p:spPr>
            <a:xfrm>
              <a:off x="1019125" y="3938150"/>
              <a:ext cx="5825" cy="4375"/>
            </a:xfrm>
            <a:custGeom>
              <a:rect b="b" l="l" r="r" t="t"/>
              <a:pathLst>
                <a:path extrusionOk="0" h="175" w="233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21"/>
            <p:cNvSpPr/>
            <p:nvPr/>
          </p:nvSpPr>
          <p:spPr>
            <a:xfrm>
              <a:off x="1012150" y="3814800"/>
              <a:ext cx="17150" cy="6700"/>
            </a:xfrm>
            <a:custGeom>
              <a:rect b="b" l="l" r="r" t="t"/>
              <a:pathLst>
                <a:path extrusionOk="0" h="268" w="686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21"/>
            <p:cNvSpPr/>
            <p:nvPr/>
          </p:nvSpPr>
          <p:spPr>
            <a:xfrm>
              <a:off x="1014475" y="3828750"/>
              <a:ext cx="11650" cy="4650"/>
            </a:xfrm>
            <a:custGeom>
              <a:rect b="b" l="l" r="r" t="t"/>
              <a:pathLst>
                <a:path extrusionOk="0" h="186" w="466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21"/>
            <p:cNvSpPr/>
            <p:nvPr/>
          </p:nvSpPr>
          <p:spPr>
            <a:xfrm>
              <a:off x="1015650" y="3840650"/>
              <a:ext cx="10175" cy="5825"/>
            </a:xfrm>
            <a:custGeom>
              <a:rect b="b" l="l" r="r" t="t"/>
              <a:pathLst>
                <a:path extrusionOk="0" h="233" w="407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21"/>
            <p:cNvSpPr/>
            <p:nvPr/>
          </p:nvSpPr>
          <p:spPr>
            <a:xfrm>
              <a:off x="1015350" y="3854850"/>
              <a:ext cx="9025" cy="6425"/>
            </a:xfrm>
            <a:custGeom>
              <a:rect b="b" l="l" r="r" t="t"/>
              <a:pathLst>
                <a:path extrusionOk="0" h="257" w="361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2" name="Google Shape;1142;p21"/>
          <p:cNvGrpSpPr/>
          <p:nvPr/>
        </p:nvGrpSpPr>
        <p:grpSpPr>
          <a:xfrm rot="-4044333">
            <a:off x="262800" y="4144473"/>
            <a:ext cx="1234481" cy="919854"/>
            <a:chOff x="1954550" y="2620525"/>
            <a:chExt cx="310850" cy="231625"/>
          </a:xfrm>
        </p:grpSpPr>
        <p:sp>
          <p:nvSpPr>
            <p:cNvPr id="1143" name="Google Shape;1143;p21"/>
            <p:cNvSpPr/>
            <p:nvPr/>
          </p:nvSpPr>
          <p:spPr>
            <a:xfrm>
              <a:off x="1954550" y="2620525"/>
              <a:ext cx="310850" cy="231625"/>
            </a:xfrm>
            <a:custGeom>
              <a:rect b="b" l="l" r="r" t="t"/>
              <a:pathLst>
                <a:path extrusionOk="0" h="9265" w="12434">
                  <a:moveTo>
                    <a:pt x="11783" y="2357"/>
                  </a:moveTo>
                  <a:cubicBezTo>
                    <a:pt x="11842" y="2368"/>
                    <a:pt x="11900" y="2368"/>
                    <a:pt x="11946" y="2380"/>
                  </a:cubicBezTo>
                  <a:cubicBezTo>
                    <a:pt x="12050" y="2426"/>
                    <a:pt x="12143" y="2496"/>
                    <a:pt x="12155" y="2612"/>
                  </a:cubicBezTo>
                  <a:cubicBezTo>
                    <a:pt x="12190" y="2844"/>
                    <a:pt x="12259" y="3065"/>
                    <a:pt x="12364" y="3286"/>
                  </a:cubicBezTo>
                  <a:cubicBezTo>
                    <a:pt x="12376" y="3309"/>
                    <a:pt x="12387" y="3355"/>
                    <a:pt x="12387" y="3402"/>
                  </a:cubicBezTo>
                  <a:cubicBezTo>
                    <a:pt x="12364" y="3738"/>
                    <a:pt x="12434" y="4063"/>
                    <a:pt x="12422" y="4400"/>
                  </a:cubicBezTo>
                  <a:cubicBezTo>
                    <a:pt x="12410" y="4725"/>
                    <a:pt x="12422" y="5050"/>
                    <a:pt x="12422" y="5387"/>
                  </a:cubicBezTo>
                  <a:cubicBezTo>
                    <a:pt x="12422" y="5677"/>
                    <a:pt x="12376" y="5723"/>
                    <a:pt x="12074" y="5781"/>
                  </a:cubicBezTo>
                  <a:cubicBezTo>
                    <a:pt x="12062" y="5781"/>
                    <a:pt x="12039" y="5793"/>
                    <a:pt x="12004" y="5805"/>
                  </a:cubicBezTo>
                  <a:lnTo>
                    <a:pt x="12004" y="5979"/>
                  </a:lnTo>
                  <a:cubicBezTo>
                    <a:pt x="12004" y="6559"/>
                    <a:pt x="12004" y="7140"/>
                    <a:pt x="12016" y="7720"/>
                  </a:cubicBezTo>
                  <a:cubicBezTo>
                    <a:pt x="12016" y="7894"/>
                    <a:pt x="11958" y="8045"/>
                    <a:pt x="11911" y="8208"/>
                  </a:cubicBezTo>
                  <a:cubicBezTo>
                    <a:pt x="11888" y="8301"/>
                    <a:pt x="11795" y="8382"/>
                    <a:pt x="11691" y="8394"/>
                  </a:cubicBezTo>
                  <a:cubicBezTo>
                    <a:pt x="11505" y="8417"/>
                    <a:pt x="11331" y="8510"/>
                    <a:pt x="11133" y="8510"/>
                  </a:cubicBezTo>
                  <a:cubicBezTo>
                    <a:pt x="10982" y="8510"/>
                    <a:pt x="10820" y="8568"/>
                    <a:pt x="10681" y="8591"/>
                  </a:cubicBezTo>
                  <a:cubicBezTo>
                    <a:pt x="10274" y="8672"/>
                    <a:pt x="9880" y="8742"/>
                    <a:pt x="9473" y="8811"/>
                  </a:cubicBezTo>
                  <a:cubicBezTo>
                    <a:pt x="9369" y="8823"/>
                    <a:pt x="9276" y="8846"/>
                    <a:pt x="9171" y="8846"/>
                  </a:cubicBezTo>
                  <a:cubicBezTo>
                    <a:pt x="8997" y="8846"/>
                    <a:pt x="8823" y="8858"/>
                    <a:pt x="8661" y="8904"/>
                  </a:cubicBezTo>
                  <a:cubicBezTo>
                    <a:pt x="8556" y="8928"/>
                    <a:pt x="8463" y="8928"/>
                    <a:pt x="8359" y="8928"/>
                  </a:cubicBezTo>
                  <a:lnTo>
                    <a:pt x="7256" y="8928"/>
                  </a:lnTo>
                  <a:cubicBezTo>
                    <a:pt x="7093" y="8928"/>
                    <a:pt x="6931" y="8928"/>
                    <a:pt x="6780" y="8986"/>
                  </a:cubicBezTo>
                  <a:cubicBezTo>
                    <a:pt x="6699" y="9020"/>
                    <a:pt x="6617" y="8997"/>
                    <a:pt x="6524" y="8997"/>
                  </a:cubicBezTo>
                  <a:lnTo>
                    <a:pt x="6037" y="8997"/>
                  </a:lnTo>
                  <a:cubicBezTo>
                    <a:pt x="5979" y="8997"/>
                    <a:pt x="5909" y="8986"/>
                    <a:pt x="5851" y="9020"/>
                  </a:cubicBezTo>
                  <a:cubicBezTo>
                    <a:pt x="5619" y="9113"/>
                    <a:pt x="5364" y="9078"/>
                    <a:pt x="5120" y="9090"/>
                  </a:cubicBezTo>
                  <a:cubicBezTo>
                    <a:pt x="4899" y="9090"/>
                    <a:pt x="4667" y="9078"/>
                    <a:pt x="4458" y="9160"/>
                  </a:cubicBezTo>
                  <a:cubicBezTo>
                    <a:pt x="4400" y="9195"/>
                    <a:pt x="4307" y="9171"/>
                    <a:pt x="4237" y="9171"/>
                  </a:cubicBezTo>
                  <a:lnTo>
                    <a:pt x="3657" y="9171"/>
                  </a:lnTo>
                  <a:cubicBezTo>
                    <a:pt x="3506" y="9171"/>
                    <a:pt x="3378" y="9171"/>
                    <a:pt x="3239" y="9229"/>
                  </a:cubicBezTo>
                  <a:cubicBezTo>
                    <a:pt x="3146" y="9264"/>
                    <a:pt x="3030" y="9264"/>
                    <a:pt x="2926" y="9264"/>
                  </a:cubicBezTo>
                  <a:cubicBezTo>
                    <a:pt x="2229" y="9264"/>
                    <a:pt x="1533" y="9253"/>
                    <a:pt x="836" y="9253"/>
                  </a:cubicBezTo>
                  <a:cubicBezTo>
                    <a:pt x="662" y="9253"/>
                    <a:pt x="569" y="9171"/>
                    <a:pt x="511" y="9032"/>
                  </a:cubicBezTo>
                  <a:cubicBezTo>
                    <a:pt x="430" y="8858"/>
                    <a:pt x="360" y="8672"/>
                    <a:pt x="372" y="8475"/>
                  </a:cubicBezTo>
                  <a:cubicBezTo>
                    <a:pt x="372" y="8335"/>
                    <a:pt x="372" y="8173"/>
                    <a:pt x="314" y="8034"/>
                  </a:cubicBezTo>
                  <a:cubicBezTo>
                    <a:pt x="290" y="7952"/>
                    <a:pt x="290" y="7860"/>
                    <a:pt x="290" y="7755"/>
                  </a:cubicBezTo>
                  <a:lnTo>
                    <a:pt x="290" y="6791"/>
                  </a:lnTo>
                  <a:cubicBezTo>
                    <a:pt x="290" y="6722"/>
                    <a:pt x="302" y="6652"/>
                    <a:pt x="279" y="6583"/>
                  </a:cubicBezTo>
                  <a:cubicBezTo>
                    <a:pt x="186" y="6385"/>
                    <a:pt x="232" y="6165"/>
                    <a:pt x="186" y="5979"/>
                  </a:cubicBezTo>
                  <a:cubicBezTo>
                    <a:pt x="128" y="5735"/>
                    <a:pt x="116" y="5468"/>
                    <a:pt x="116" y="5224"/>
                  </a:cubicBezTo>
                  <a:cubicBezTo>
                    <a:pt x="116" y="5213"/>
                    <a:pt x="116" y="5178"/>
                    <a:pt x="105" y="5166"/>
                  </a:cubicBezTo>
                  <a:cubicBezTo>
                    <a:pt x="0" y="4934"/>
                    <a:pt x="23" y="4690"/>
                    <a:pt x="23" y="4446"/>
                  </a:cubicBezTo>
                  <a:lnTo>
                    <a:pt x="23" y="3309"/>
                  </a:lnTo>
                  <a:cubicBezTo>
                    <a:pt x="23" y="3227"/>
                    <a:pt x="12" y="3123"/>
                    <a:pt x="58" y="3042"/>
                  </a:cubicBezTo>
                  <a:cubicBezTo>
                    <a:pt x="128" y="2868"/>
                    <a:pt x="116" y="2705"/>
                    <a:pt x="116" y="2531"/>
                  </a:cubicBezTo>
                  <a:cubicBezTo>
                    <a:pt x="116" y="2368"/>
                    <a:pt x="116" y="2229"/>
                    <a:pt x="174" y="2078"/>
                  </a:cubicBezTo>
                  <a:cubicBezTo>
                    <a:pt x="197" y="2008"/>
                    <a:pt x="186" y="1892"/>
                    <a:pt x="221" y="1800"/>
                  </a:cubicBezTo>
                  <a:cubicBezTo>
                    <a:pt x="290" y="1591"/>
                    <a:pt x="290" y="1370"/>
                    <a:pt x="314" y="1149"/>
                  </a:cubicBezTo>
                  <a:cubicBezTo>
                    <a:pt x="337" y="964"/>
                    <a:pt x="430" y="848"/>
                    <a:pt x="604" y="801"/>
                  </a:cubicBezTo>
                  <a:cubicBezTo>
                    <a:pt x="743" y="778"/>
                    <a:pt x="859" y="697"/>
                    <a:pt x="998" y="720"/>
                  </a:cubicBezTo>
                  <a:cubicBezTo>
                    <a:pt x="1057" y="720"/>
                    <a:pt x="1115" y="685"/>
                    <a:pt x="1173" y="673"/>
                  </a:cubicBezTo>
                  <a:cubicBezTo>
                    <a:pt x="1242" y="650"/>
                    <a:pt x="1335" y="627"/>
                    <a:pt x="1405" y="627"/>
                  </a:cubicBezTo>
                  <a:cubicBezTo>
                    <a:pt x="1533" y="627"/>
                    <a:pt x="1672" y="615"/>
                    <a:pt x="1800" y="569"/>
                  </a:cubicBezTo>
                  <a:cubicBezTo>
                    <a:pt x="1858" y="557"/>
                    <a:pt x="1916" y="557"/>
                    <a:pt x="1974" y="546"/>
                  </a:cubicBezTo>
                  <a:cubicBezTo>
                    <a:pt x="2055" y="523"/>
                    <a:pt x="2148" y="511"/>
                    <a:pt x="2252" y="499"/>
                  </a:cubicBezTo>
                  <a:cubicBezTo>
                    <a:pt x="2334" y="488"/>
                    <a:pt x="2403" y="464"/>
                    <a:pt x="2496" y="464"/>
                  </a:cubicBezTo>
                  <a:cubicBezTo>
                    <a:pt x="2635" y="453"/>
                    <a:pt x="2786" y="488"/>
                    <a:pt x="2902" y="383"/>
                  </a:cubicBezTo>
                  <a:cubicBezTo>
                    <a:pt x="2926" y="348"/>
                    <a:pt x="2995" y="348"/>
                    <a:pt x="3042" y="348"/>
                  </a:cubicBezTo>
                  <a:cubicBezTo>
                    <a:pt x="3274" y="348"/>
                    <a:pt x="3494" y="290"/>
                    <a:pt x="3715" y="279"/>
                  </a:cubicBezTo>
                  <a:cubicBezTo>
                    <a:pt x="3994" y="256"/>
                    <a:pt x="4261" y="256"/>
                    <a:pt x="4539" y="256"/>
                  </a:cubicBezTo>
                  <a:cubicBezTo>
                    <a:pt x="4771" y="256"/>
                    <a:pt x="5004" y="256"/>
                    <a:pt x="5236" y="197"/>
                  </a:cubicBezTo>
                  <a:cubicBezTo>
                    <a:pt x="5352" y="163"/>
                    <a:pt x="5480" y="174"/>
                    <a:pt x="5596" y="174"/>
                  </a:cubicBezTo>
                  <a:cubicBezTo>
                    <a:pt x="6118" y="197"/>
                    <a:pt x="6641" y="139"/>
                    <a:pt x="7151" y="58"/>
                  </a:cubicBezTo>
                  <a:cubicBezTo>
                    <a:pt x="7569" y="0"/>
                    <a:pt x="7987" y="35"/>
                    <a:pt x="8417" y="47"/>
                  </a:cubicBezTo>
                  <a:cubicBezTo>
                    <a:pt x="8556" y="47"/>
                    <a:pt x="8707" y="58"/>
                    <a:pt x="8835" y="58"/>
                  </a:cubicBezTo>
                  <a:cubicBezTo>
                    <a:pt x="9380" y="58"/>
                    <a:pt x="9938" y="81"/>
                    <a:pt x="10495" y="58"/>
                  </a:cubicBezTo>
                  <a:cubicBezTo>
                    <a:pt x="10727" y="58"/>
                    <a:pt x="10936" y="105"/>
                    <a:pt x="11145" y="174"/>
                  </a:cubicBezTo>
                  <a:cubicBezTo>
                    <a:pt x="11377" y="256"/>
                    <a:pt x="11493" y="453"/>
                    <a:pt x="11516" y="697"/>
                  </a:cubicBezTo>
                  <a:cubicBezTo>
                    <a:pt x="11540" y="790"/>
                    <a:pt x="11516" y="859"/>
                    <a:pt x="11516" y="952"/>
                  </a:cubicBezTo>
                  <a:cubicBezTo>
                    <a:pt x="11516" y="1045"/>
                    <a:pt x="11540" y="1149"/>
                    <a:pt x="11563" y="1254"/>
                  </a:cubicBezTo>
                  <a:cubicBezTo>
                    <a:pt x="11609" y="1382"/>
                    <a:pt x="11621" y="1533"/>
                    <a:pt x="11609" y="1672"/>
                  </a:cubicBezTo>
                  <a:cubicBezTo>
                    <a:pt x="11656" y="1892"/>
                    <a:pt x="11679" y="2113"/>
                    <a:pt x="11783" y="2357"/>
                  </a:cubicBezTo>
                  <a:close/>
                  <a:moveTo>
                    <a:pt x="1765" y="1823"/>
                  </a:moveTo>
                  <a:cubicBezTo>
                    <a:pt x="1637" y="1962"/>
                    <a:pt x="1591" y="2125"/>
                    <a:pt x="1614" y="2299"/>
                  </a:cubicBezTo>
                  <a:cubicBezTo>
                    <a:pt x="1625" y="2484"/>
                    <a:pt x="1614" y="2659"/>
                    <a:pt x="1614" y="2844"/>
                  </a:cubicBezTo>
                  <a:cubicBezTo>
                    <a:pt x="1614" y="2937"/>
                    <a:pt x="1614" y="3007"/>
                    <a:pt x="1579" y="3100"/>
                  </a:cubicBezTo>
                  <a:cubicBezTo>
                    <a:pt x="1533" y="3216"/>
                    <a:pt x="1533" y="3344"/>
                    <a:pt x="1533" y="3460"/>
                  </a:cubicBezTo>
                  <a:lnTo>
                    <a:pt x="1533" y="5247"/>
                  </a:lnTo>
                  <a:cubicBezTo>
                    <a:pt x="1533" y="5317"/>
                    <a:pt x="1521" y="5387"/>
                    <a:pt x="1556" y="5456"/>
                  </a:cubicBezTo>
                  <a:cubicBezTo>
                    <a:pt x="1637" y="5665"/>
                    <a:pt x="1614" y="5863"/>
                    <a:pt x="1625" y="6072"/>
                  </a:cubicBezTo>
                  <a:cubicBezTo>
                    <a:pt x="1625" y="6130"/>
                    <a:pt x="1614" y="6199"/>
                    <a:pt x="1637" y="6246"/>
                  </a:cubicBezTo>
                  <a:cubicBezTo>
                    <a:pt x="1730" y="6408"/>
                    <a:pt x="1707" y="6583"/>
                    <a:pt x="1695" y="6757"/>
                  </a:cubicBezTo>
                  <a:cubicBezTo>
                    <a:pt x="1683" y="7058"/>
                    <a:pt x="1811" y="7337"/>
                    <a:pt x="1811" y="7627"/>
                  </a:cubicBezTo>
                  <a:cubicBezTo>
                    <a:pt x="1811" y="7697"/>
                    <a:pt x="1858" y="7778"/>
                    <a:pt x="1869" y="7860"/>
                  </a:cubicBezTo>
                  <a:cubicBezTo>
                    <a:pt x="1881" y="7952"/>
                    <a:pt x="1916" y="8034"/>
                    <a:pt x="2020" y="8103"/>
                  </a:cubicBezTo>
                  <a:lnTo>
                    <a:pt x="2960" y="8103"/>
                  </a:lnTo>
                  <a:cubicBezTo>
                    <a:pt x="3007" y="8103"/>
                    <a:pt x="3077" y="8103"/>
                    <a:pt x="3100" y="8092"/>
                  </a:cubicBezTo>
                  <a:cubicBezTo>
                    <a:pt x="3239" y="8010"/>
                    <a:pt x="3378" y="8034"/>
                    <a:pt x="3529" y="8034"/>
                  </a:cubicBezTo>
                  <a:cubicBezTo>
                    <a:pt x="3773" y="8010"/>
                    <a:pt x="4028" y="8068"/>
                    <a:pt x="4284" y="7941"/>
                  </a:cubicBezTo>
                  <a:cubicBezTo>
                    <a:pt x="4307" y="7929"/>
                    <a:pt x="4365" y="7929"/>
                    <a:pt x="4400" y="7929"/>
                  </a:cubicBezTo>
                  <a:cubicBezTo>
                    <a:pt x="4725" y="7906"/>
                    <a:pt x="5062" y="7929"/>
                    <a:pt x="5398" y="7860"/>
                  </a:cubicBezTo>
                  <a:cubicBezTo>
                    <a:pt x="5689" y="7801"/>
                    <a:pt x="5979" y="7836"/>
                    <a:pt x="6281" y="7767"/>
                  </a:cubicBezTo>
                  <a:cubicBezTo>
                    <a:pt x="6443" y="7720"/>
                    <a:pt x="6606" y="7755"/>
                    <a:pt x="6757" y="7697"/>
                  </a:cubicBezTo>
                  <a:cubicBezTo>
                    <a:pt x="6815" y="7662"/>
                    <a:pt x="6873" y="7674"/>
                    <a:pt x="6931" y="7662"/>
                  </a:cubicBezTo>
                  <a:cubicBezTo>
                    <a:pt x="7012" y="7651"/>
                    <a:pt x="7082" y="7662"/>
                    <a:pt x="7151" y="7639"/>
                  </a:cubicBezTo>
                  <a:cubicBezTo>
                    <a:pt x="7279" y="7581"/>
                    <a:pt x="7407" y="7593"/>
                    <a:pt x="7546" y="7581"/>
                  </a:cubicBezTo>
                  <a:cubicBezTo>
                    <a:pt x="7767" y="7581"/>
                    <a:pt x="7999" y="7604"/>
                    <a:pt x="8208" y="7523"/>
                  </a:cubicBezTo>
                  <a:cubicBezTo>
                    <a:pt x="8266" y="7488"/>
                    <a:pt x="8324" y="7523"/>
                    <a:pt x="8405" y="7511"/>
                  </a:cubicBezTo>
                  <a:cubicBezTo>
                    <a:pt x="8463" y="7511"/>
                    <a:pt x="8533" y="7511"/>
                    <a:pt x="8579" y="7476"/>
                  </a:cubicBezTo>
                  <a:cubicBezTo>
                    <a:pt x="8719" y="7418"/>
                    <a:pt x="8870" y="7418"/>
                    <a:pt x="9020" y="7418"/>
                  </a:cubicBezTo>
                  <a:cubicBezTo>
                    <a:pt x="9160" y="7418"/>
                    <a:pt x="9299" y="7430"/>
                    <a:pt x="9415" y="7395"/>
                  </a:cubicBezTo>
                  <a:cubicBezTo>
                    <a:pt x="9566" y="7349"/>
                    <a:pt x="9717" y="7349"/>
                    <a:pt x="9868" y="7337"/>
                  </a:cubicBezTo>
                  <a:cubicBezTo>
                    <a:pt x="9972" y="7337"/>
                    <a:pt x="10065" y="7337"/>
                    <a:pt x="10170" y="7314"/>
                  </a:cubicBezTo>
                  <a:cubicBezTo>
                    <a:pt x="10356" y="7105"/>
                    <a:pt x="10274" y="6873"/>
                    <a:pt x="10286" y="6652"/>
                  </a:cubicBezTo>
                  <a:cubicBezTo>
                    <a:pt x="10042" y="6524"/>
                    <a:pt x="10042" y="6524"/>
                    <a:pt x="10042" y="6269"/>
                  </a:cubicBezTo>
                  <a:lnTo>
                    <a:pt x="10042" y="5944"/>
                  </a:lnTo>
                  <a:cubicBezTo>
                    <a:pt x="10042" y="5886"/>
                    <a:pt x="10042" y="5805"/>
                    <a:pt x="10030" y="5770"/>
                  </a:cubicBezTo>
                  <a:cubicBezTo>
                    <a:pt x="9972" y="5654"/>
                    <a:pt x="9972" y="5538"/>
                    <a:pt x="9972" y="5398"/>
                  </a:cubicBezTo>
                  <a:cubicBezTo>
                    <a:pt x="9972" y="5201"/>
                    <a:pt x="9984" y="4992"/>
                    <a:pt x="9891" y="4806"/>
                  </a:cubicBezTo>
                  <a:cubicBezTo>
                    <a:pt x="9880" y="4760"/>
                    <a:pt x="9880" y="4702"/>
                    <a:pt x="9880" y="4667"/>
                  </a:cubicBezTo>
                  <a:lnTo>
                    <a:pt x="9833" y="4354"/>
                  </a:lnTo>
                  <a:cubicBezTo>
                    <a:pt x="9822" y="4284"/>
                    <a:pt x="9810" y="4214"/>
                    <a:pt x="9810" y="4133"/>
                  </a:cubicBezTo>
                  <a:cubicBezTo>
                    <a:pt x="9810" y="3936"/>
                    <a:pt x="9822" y="3727"/>
                    <a:pt x="9740" y="3529"/>
                  </a:cubicBezTo>
                  <a:cubicBezTo>
                    <a:pt x="9705" y="3471"/>
                    <a:pt x="9717" y="3413"/>
                    <a:pt x="9717" y="3344"/>
                  </a:cubicBezTo>
                  <a:lnTo>
                    <a:pt x="9717" y="1962"/>
                  </a:lnTo>
                  <a:cubicBezTo>
                    <a:pt x="9717" y="1800"/>
                    <a:pt x="9763" y="1683"/>
                    <a:pt x="9914" y="1602"/>
                  </a:cubicBezTo>
                  <a:cubicBezTo>
                    <a:pt x="9938" y="1579"/>
                    <a:pt x="9961" y="1556"/>
                    <a:pt x="9996" y="1521"/>
                  </a:cubicBezTo>
                  <a:cubicBezTo>
                    <a:pt x="9961" y="1451"/>
                    <a:pt x="9938" y="1405"/>
                    <a:pt x="9926" y="1358"/>
                  </a:cubicBezTo>
                  <a:cubicBezTo>
                    <a:pt x="9891" y="1300"/>
                    <a:pt x="9880" y="1254"/>
                    <a:pt x="9856" y="1196"/>
                  </a:cubicBezTo>
                  <a:lnTo>
                    <a:pt x="8788" y="1196"/>
                  </a:lnTo>
                  <a:cubicBezTo>
                    <a:pt x="8603" y="1196"/>
                    <a:pt x="8428" y="1173"/>
                    <a:pt x="8243" y="1254"/>
                  </a:cubicBezTo>
                  <a:cubicBezTo>
                    <a:pt x="8185" y="1277"/>
                    <a:pt x="8092" y="1266"/>
                    <a:pt x="8022" y="1266"/>
                  </a:cubicBezTo>
                  <a:cubicBezTo>
                    <a:pt x="7802" y="1266"/>
                    <a:pt x="7604" y="1277"/>
                    <a:pt x="7384" y="1312"/>
                  </a:cubicBezTo>
                  <a:cubicBezTo>
                    <a:pt x="7209" y="1335"/>
                    <a:pt x="7035" y="1335"/>
                    <a:pt x="6861" y="1358"/>
                  </a:cubicBezTo>
                  <a:cubicBezTo>
                    <a:pt x="6780" y="1370"/>
                    <a:pt x="6675" y="1358"/>
                    <a:pt x="6583" y="1382"/>
                  </a:cubicBezTo>
                  <a:cubicBezTo>
                    <a:pt x="6432" y="1440"/>
                    <a:pt x="6269" y="1440"/>
                    <a:pt x="6107" y="1440"/>
                  </a:cubicBezTo>
                  <a:lnTo>
                    <a:pt x="5340" y="1440"/>
                  </a:lnTo>
                  <a:cubicBezTo>
                    <a:pt x="5247" y="1440"/>
                    <a:pt x="5166" y="1440"/>
                    <a:pt x="5097" y="1451"/>
                  </a:cubicBezTo>
                  <a:cubicBezTo>
                    <a:pt x="4888" y="1521"/>
                    <a:pt x="4690" y="1509"/>
                    <a:pt x="4481" y="1509"/>
                  </a:cubicBezTo>
                  <a:cubicBezTo>
                    <a:pt x="4365" y="1509"/>
                    <a:pt x="4226" y="1498"/>
                    <a:pt x="4121" y="1544"/>
                  </a:cubicBezTo>
                  <a:cubicBezTo>
                    <a:pt x="3947" y="1614"/>
                    <a:pt x="3761" y="1602"/>
                    <a:pt x="3587" y="1602"/>
                  </a:cubicBezTo>
                  <a:cubicBezTo>
                    <a:pt x="3332" y="1614"/>
                    <a:pt x="3077" y="1567"/>
                    <a:pt x="2833" y="1672"/>
                  </a:cubicBezTo>
                  <a:cubicBezTo>
                    <a:pt x="2775" y="1695"/>
                    <a:pt x="2717" y="1683"/>
                    <a:pt x="2635" y="1683"/>
                  </a:cubicBezTo>
                  <a:cubicBezTo>
                    <a:pt x="2403" y="1683"/>
                    <a:pt x="2171" y="1672"/>
                    <a:pt x="1939" y="1776"/>
                  </a:cubicBezTo>
                  <a:cubicBezTo>
                    <a:pt x="1881" y="1823"/>
                    <a:pt x="1823" y="1823"/>
                    <a:pt x="1765" y="1823"/>
                  </a:cubicBezTo>
                  <a:close/>
                  <a:moveTo>
                    <a:pt x="1695" y="8277"/>
                  </a:moveTo>
                  <a:cubicBezTo>
                    <a:pt x="1567" y="7987"/>
                    <a:pt x="1474" y="7709"/>
                    <a:pt x="1498" y="7418"/>
                  </a:cubicBezTo>
                  <a:cubicBezTo>
                    <a:pt x="1498" y="7360"/>
                    <a:pt x="1498" y="7291"/>
                    <a:pt x="1463" y="7244"/>
                  </a:cubicBezTo>
                  <a:cubicBezTo>
                    <a:pt x="1405" y="7105"/>
                    <a:pt x="1405" y="6942"/>
                    <a:pt x="1405" y="6791"/>
                  </a:cubicBezTo>
                  <a:cubicBezTo>
                    <a:pt x="1405" y="6675"/>
                    <a:pt x="1416" y="6559"/>
                    <a:pt x="1382" y="6466"/>
                  </a:cubicBezTo>
                  <a:cubicBezTo>
                    <a:pt x="1324" y="6316"/>
                    <a:pt x="1324" y="6153"/>
                    <a:pt x="1324" y="6014"/>
                  </a:cubicBezTo>
                  <a:cubicBezTo>
                    <a:pt x="1324" y="5898"/>
                    <a:pt x="1300" y="5793"/>
                    <a:pt x="1289" y="5677"/>
                  </a:cubicBezTo>
                  <a:cubicBezTo>
                    <a:pt x="1277" y="5573"/>
                    <a:pt x="1242" y="5480"/>
                    <a:pt x="1242" y="5375"/>
                  </a:cubicBezTo>
                  <a:lnTo>
                    <a:pt x="1242" y="3344"/>
                  </a:lnTo>
                  <a:cubicBezTo>
                    <a:pt x="1242" y="3251"/>
                    <a:pt x="1265" y="3146"/>
                    <a:pt x="1277" y="3065"/>
                  </a:cubicBezTo>
                  <a:cubicBezTo>
                    <a:pt x="1289" y="2960"/>
                    <a:pt x="1324" y="2868"/>
                    <a:pt x="1324" y="2763"/>
                  </a:cubicBezTo>
                  <a:cubicBezTo>
                    <a:pt x="1324" y="2601"/>
                    <a:pt x="1335" y="2450"/>
                    <a:pt x="1324" y="2299"/>
                  </a:cubicBezTo>
                  <a:cubicBezTo>
                    <a:pt x="1300" y="2067"/>
                    <a:pt x="1358" y="1858"/>
                    <a:pt x="1474" y="1660"/>
                  </a:cubicBezTo>
                  <a:cubicBezTo>
                    <a:pt x="1533" y="1556"/>
                    <a:pt x="1591" y="1498"/>
                    <a:pt x="1707" y="1498"/>
                  </a:cubicBezTo>
                  <a:cubicBezTo>
                    <a:pt x="1765" y="1498"/>
                    <a:pt x="1846" y="1509"/>
                    <a:pt x="1881" y="1486"/>
                  </a:cubicBezTo>
                  <a:cubicBezTo>
                    <a:pt x="2078" y="1382"/>
                    <a:pt x="2264" y="1405"/>
                    <a:pt x="2450" y="1405"/>
                  </a:cubicBezTo>
                  <a:cubicBezTo>
                    <a:pt x="2577" y="1405"/>
                    <a:pt x="2717" y="1405"/>
                    <a:pt x="2844" y="1358"/>
                  </a:cubicBezTo>
                  <a:cubicBezTo>
                    <a:pt x="2914" y="1324"/>
                    <a:pt x="3007" y="1324"/>
                    <a:pt x="3088" y="1324"/>
                  </a:cubicBezTo>
                  <a:lnTo>
                    <a:pt x="3669" y="1324"/>
                  </a:lnTo>
                  <a:cubicBezTo>
                    <a:pt x="3738" y="1324"/>
                    <a:pt x="3820" y="1335"/>
                    <a:pt x="3889" y="1312"/>
                  </a:cubicBezTo>
                  <a:cubicBezTo>
                    <a:pt x="4063" y="1231"/>
                    <a:pt x="4249" y="1254"/>
                    <a:pt x="4423" y="1254"/>
                  </a:cubicBezTo>
                  <a:cubicBezTo>
                    <a:pt x="4632" y="1254"/>
                    <a:pt x="4830" y="1254"/>
                    <a:pt x="5039" y="1184"/>
                  </a:cubicBezTo>
                  <a:cubicBezTo>
                    <a:pt x="5108" y="1149"/>
                    <a:pt x="5189" y="1149"/>
                    <a:pt x="5282" y="1149"/>
                  </a:cubicBezTo>
                  <a:lnTo>
                    <a:pt x="5770" y="1149"/>
                  </a:lnTo>
                  <a:cubicBezTo>
                    <a:pt x="6049" y="1149"/>
                    <a:pt x="6327" y="1184"/>
                    <a:pt x="6606" y="1080"/>
                  </a:cubicBezTo>
                  <a:cubicBezTo>
                    <a:pt x="6664" y="1045"/>
                    <a:pt x="6745" y="1068"/>
                    <a:pt x="6815" y="1068"/>
                  </a:cubicBezTo>
                  <a:cubicBezTo>
                    <a:pt x="7024" y="1068"/>
                    <a:pt x="7221" y="1068"/>
                    <a:pt x="7430" y="1022"/>
                  </a:cubicBezTo>
                  <a:cubicBezTo>
                    <a:pt x="7511" y="998"/>
                    <a:pt x="7616" y="987"/>
                    <a:pt x="7709" y="987"/>
                  </a:cubicBezTo>
                  <a:cubicBezTo>
                    <a:pt x="7918" y="987"/>
                    <a:pt x="8150" y="1010"/>
                    <a:pt x="8370" y="917"/>
                  </a:cubicBezTo>
                  <a:cubicBezTo>
                    <a:pt x="8428" y="906"/>
                    <a:pt x="8486" y="906"/>
                    <a:pt x="8556" y="906"/>
                  </a:cubicBezTo>
                  <a:lnTo>
                    <a:pt x="9856" y="906"/>
                  </a:lnTo>
                  <a:lnTo>
                    <a:pt x="9972" y="906"/>
                  </a:lnTo>
                  <a:cubicBezTo>
                    <a:pt x="10089" y="917"/>
                    <a:pt x="10147" y="964"/>
                    <a:pt x="10147" y="1080"/>
                  </a:cubicBezTo>
                  <a:cubicBezTo>
                    <a:pt x="10158" y="1254"/>
                    <a:pt x="10239" y="1405"/>
                    <a:pt x="10332" y="1556"/>
                  </a:cubicBezTo>
                  <a:cubicBezTo>
                    <a:pt x="10402" y="1556"/>
                    <a:pt x="10472" y="1567"/>
                    <a:pt x="10553" y="1567"/>
                  </a:cubicBezTo>
                  <a:cubicBezTo>
                    <a:pt x="10820" y="1591"/>
                    <a:pt x="10971" y="1741"/>
                    <a:pt x="10982" y="2020"/>
                  </a:cubicBezTo>
                  <a:cubicBezTo>
                    <a:pt x="10982" y="2125"/>
                    <a:pt x="10959" y="2229"/>
                    <a:pt x="11017" y="2322"/>
                  </a:cubicBezTo>
                  <a:cubicBezTo>
                    <a:pt x="11145" y="2357"/>
                    <a:pt x="11273" y="2345"/>
                    <a:pt x="11389" y="2310"/>
                  </a:cubicBezTo>
                  <a:cubicBezTo>
                    <a:pt x="11400" y="2183"/>
                    <a:pt x="11424" y="1451"/>
                    <a:pt x="11389" y="1382"/>
                  </a:cubicBezTo>
                  <a:cubicBezTo>
                    <a:pt x="11307" y="1196"/>
                    <a:pt x="11319" y="1010"/>
                    <a:pt x="11319" y="813"/>
                  </a:cubicBezTo>
                  <a:cubicBezTo>
                    <a:pt x="11319" y="627"/>
                    <a:pt x="11226" y="511"/>
                    <a:pt x="11052" y="441"/>
                  </a:cubicBezTo>
                  <a:cubicBezTo>
                    <a:pt x="10913" y="383"/>
                    <a:pt x="10750" y="337"/>
                    <a:pt x="10576" y="337"/>
                  </a:cubicBezTo>
                  <a:cubicBezTo>
                    <a:pt x="9972" y="348"/>
                    <a:pt x="9369" y="337"/>
                    <a:pt x="8765" y="337"/>
                  </a:cubicBezTo>
                  <a:cubicBezTo>
                    <a:pt x="8544" y="337"/>
                    <a:pt x="8312" y="383"/>
                    <a:pt x="8115" y="279"/>
                  </a:cubicBezTo>
                  <a:cubicBezTo>
                    <a:pt x="8092" y="267"/>
                    <a:pt x="8069" y="267"/>
                    <a:pt x="8057" y="267"/>
                  </a:cubicBezTo>
                  <a:cubicBezTo>
                    <a:pt x="7767" y="267"/>
                    <a:pt x="7476" y="256"/>
                    <a:pt x="7198" y="279"/>
                  </a:cubicBezTo>
                  <a:cubicBezTo>
                    <a:pt x="6838" y="314"/>
                    <a:pt x="6490" y="372"/>
                    <a:pt x="6141" y="406"/>
                  </a:cubicBezTo>
                  <a:cubicBezTo>
                    <a:pt x="5944" y="430"/>
                    <a:pt x="5747" y="441"/>
                    <a:pt x="5561" y="441"/>
                  </a:cubicBezTo>
                  <a:cubicBezTo>
                    <a:pt x="5306" y="441"/>
                    <a:pt x="5062" y="453"/>
                    <a:pt x="4830" y="488"/>
                  </a:cubicBezTo>
                  <a:cubicBezTo>
                    <a:pt x="4412" y="546"/>
                    <a:pt x="4005" y="569"/>
                    <a:pt x="3587" y="615"/>
                  </a:cubicBezTo>
                  <a:lnTo>
                    <a:pt x="3193" y="662"/>
                  </a:lnTo>
                  <a:cubicBezTo>
                    <a:pt x="2786" y="720"/>
                    <a:pt x="2403" y="871"/>
                    <a:pt x="1985" y="871"/>
                  </a:cubicBezTo>
                  <a:cubicBezTo>
                    <a:pt x="1974" y="871"/>
                    <a:pt x="1939" y="871"/>
                    <a:pt x="1927" y="894"/>
                  </a:cubicBezTo>
                  <a:cubicBezTo>
                    <a:pt x="1695" y="987"/>
                    <a:pt x="1416" y="917"/>
                    <a:pt x="1184" y="1033"/>
                  </a:cubicBezTo>
                  <a:cubicBezTo>
                    <a:pt x="998" y="1022"/>
                    <a:pt x="859" y="1091"/>
                    <a:pt x="685" y="1196"/>
                  </a:cubicBezTo>
                  <a:cubicBezTo>
                    <a:pt x="650" y="1312"/>
                    <a:pt x="639" y="1440"/>
                    <a:pt x="592" y="1556"/>
                  </a:cubicBezTo>
                  <a:cubicBezTo>
                    <a:pt x="534" y="1718"/>
                    <a:pt x="546" y="1904"/>
                    <a:pt x="511" y="2067"/>
                  </a:cubicBezTo>
                  <a:cubicBezTo>
                    <a:pt x="464" y="2241"/>
                    <a:pt x="464" y="2415"/>
                    <a:pt x="453" y="2577"/>
                  </a:cubicBezTo>
                  <a:cubicBezTo>
                    <a:pt x="453" y="2705"/>
                    <a:pt x="453" y="2833"/>
                    <a:pt x="406" y="2960"/>
                  </a:cubicBezTo>
                  <a:cubicBezTo>
                    <a:pt x="372" y="3077"/>
                    <a:pt x="360" y="3181"/>
                    <a:pt x="360" y="3297"/>
                  </a:cubicBezTo>
                  <a:lnTo>
                    <a:pt x="360" y="4644"/>
                  </a:lnTo>
                  <a:cubicBezTo>
                    <a:pt x="360" y="4725"/>
                    <a:pt x="348" y="4795"/>
                    <a:pt x="372" y="4864"/>
                  </a:cubicBezTo>
                  <a:cubicBezTo>
                    <a:pt x="464" y="5050"/>
                    <a:pt x="453" y="5247"/>
                    <a:pt x="453" y="5433"/>
                  </a:cubicBezTo>
                  <a:cubicBezTo>
                    <a:pt x="453" y="5503"/>
                    <a:pt x="430" y="5573"/>
                    <a:pt x="464" y="5654"/>
                  </a:cubicBezTo>
                  <a:cubicBezTo>
                    <a:pt x="534" y="5793"/>
                    <a:pt x="523" y="5956"/>
                    <a:pt x="523" y="6095"/>
                  </a:cubicBezTo>
                  <a:cubicBezTo>
                    <a:pt x="523" y="6153"/>
                    <a:pt x="523" y="6211"/>
                    <a:pt x="534" y="6246"/>
                  </a:cubicBezTo>
                  <a:cubicBezTo>
                    <a:pt x="627" y="6420"/>
                    <a:pt x="604" y="6606"/>
                    <a:pt x="604" y="6780"/>
                  </a:cubicBezTo>
                  <a:cubicBezTo>
                    <a:pt x="604" y="7070"/>
                    <a:pt x="604" y="7349"/>
                    <a:pt x="627" y="7639"/>
                  </a:cubicBezTo>
                  <a:cubicBezTo>
                    <a:pt x="627" y="7720"/>
                    <a:pt x="627" y="7813"/>
                    <a:pt x="650" y="7883"/>
                  </a:cubicBezTo>
                  <a:cubicBezTo>
                    <a:pt x="708" y="8010"/>
                    <a:pt x="708" y="8150"/>
                    <a:pt x="708" y="8277"/>
                  </a:cubicBezTo>
                  <a:cubicBezTo>
                    <a:pt x="708" y="8475"/>
                    <a:pt x="801" y="8672"/>
                    <a:pt x="859" y="8870"/>
                  </a:cubicBezTo>
                  <a:cubicBezTo>
                    <a:pt x="998" y="8870"/>
                    <a:pt x="1149" y="8881"/>
                    <a:pt x="1289" y="8881"/>
                  </a:cubicBezTo>
                  <a:cubicBezTo>
                    <a:pt x="1416" y="8881"/>
                    <a:pt x="1556" y="8881"/>
                    <a:pt x="1683" y="8916"/>
                  </a:cubicBezTo>
                  <a:cubicBezTo>
                    <a:pt x="1823" y="8939"/>
                    <a:pt x="1962" y="8904"/>
                    <a:pt x="2101" y="8870"/>
                  </a:cubicBezTo>
                  <a:cubicBezTo>
                    <a:pt x="2159" y="8858"/>
                    <a:pt x="2217" y="8870"/>
                    <a:pt x="2287" y="8870"/>
                  </a:cubicBezTo>
                  <a:lnTo>
                    <a:pt x="2902" y="8870"/>
                  </a:lnTo>
                  <a:cubicBezTo>
                    <a:pt x="2972" y="8870"/>
                    <a:pt x="3042" y="8881"/>
                    <a:pt x="3123" y="8858"/>
                  </a:cubicBezTo>
                  <a:cubicBezTo>
                    <a:pt x="3367" y="8753"/>
                    <a:pt x="3622" y="8788"/>
                    <a:pt x="3878" y="8788"/>
                  </a:cubicBezTo>
                  <a:cubicBezTo>
                    <a:pt x="4121" y="8788"/>
                    <a:pt x="4365" y="8811"/>
                    <a:pt x="4597" y="8730"/>
                  </a:cubicBezTo>
                  <a:cubicBezTo>
                    <a:pt x="4655" y="8695"/>
                    <a:pt x="4748" y="8707"/>
                    <a:pt x="4818" y="8707"/>
                  </a:cubicBezTo>
                  <a:lnTo>
                    <a:pt x="5364" y="8707"/>
                  </a:lnTo>
                  <a:cubicBezTo>
                    <a:pt x="5445" y="8707"/>
                    <a:pt x="5514" y="8730"/>
                    <a:pt x="5584" y="8695"/>
                  </a:cubicBezTo>
                  <a:cubicBezTo>
                    <a:pt x="5793" y="8614"/>
                    <a:pt x="5990" y="8637"/>
                    <a:pt x="6199" y="8626"/>
                  </a:cubicBezTo>
                  <a:cubicBezTo>
                    <a:pt x="6432" y="8626"/>
                    <a:pt x="6664" y="8649"/>
                    <a:pt x="6896" y="8556"/>
                  </a:cubicBezTo>
                  <a:cubicBezTo>
                    <a:pt x="6966" y="8521"/>
                    <a:pt x="7047" y="8533"/>
                    <a:pt x="7140" y="8533"/>
                  </a:cubicBezTo>
                  <a:lnTo>
                    <a:pt x="8324" y="8533"/>
                  </a:lnTo>
                  <a:cubicBezTo>
                    <a:pt x="8428" y="8533"/>
                    <a:pt x="8533" y="8556"/>
                    <a:pt x="8637" y="8510"/>
                  </a:cubicBezTo>
                  <a:cubicBezTo>
                    <a:pt x="8812" y="8452"/>
                    <a:pt x="8986" y="8452"/>
                    <a:pt x="9160" y="8452"/>
                  </a:cubicBezTo>
                  <a:cubicBezTo>
                    <a:pt x="9241" y="8452"/>
                    <a:pt x="9311" y="8452"/>
                    <a:pt x="9404" y="8440"/>
                  </a:cubicBezTo>
                  <a:cubicBezTo>
                    <a:pt x="9868" y="8359"/>
                    <a:pt x="10332" y="8289"/>
                    <a:pt x="10797" y="8196"/>
                  </a:cubicBezTo>
                  <a:cubicBezTo>
                    <a:pt x="10924" y="8173"/>
                    <a:pt x="11052" y="8127"/>
                    <a:pt x="11191" y="8115"/>
                  </a:cubicBezTo>
                  <a:cubicBezTo>
                    <a:pt x="11366" y="8103"/>
                    <a:pt x="11505" y="8068"/>
                    <a:pt x="11633" y="7987"/>
                  </a:cubicBezTo>
                  <a:cubicBezTo>
                    <a:pt x="11725" y="7836"/>
                    <a:pt x="11749" y="7697"/>
                    <a:pt x="11749" y="7534"/>
                  </a:cubicBezTo>
                  <a:cubicBezTo>
                    <a:pt x="11749" y="6954"/>
                    <a:pt x="11772" y="6374"/>
                    <a:pt x="11772" y="5793"/>
                  </a:cubicBezTo>
                  <a:cubicBezTo>
                    <a:pt x="11772" y="5781"/>
                    <a:pt x="11749" y="5758"/>
                    <a:pt x="11737" y="5723"/>
                  </a:cubicBezTo>
                  <a:cubicBezTo>
                    <a:pt x="11598" y="5700"/>
                    <a:pt x="11447" y="5677"/>
                    <a:pt x="11284" y="5747"/>
                  </a:cubicBezTo>
                  <a:lnTo>
                    <a:pt x="11284" y="6083"/>
                  </a:lnTo>
                  <a:cubicBezTo>
                    <a:pt x="11307" y="6269"/>
                    <a:pt x="11249" y="6443"/>
                    <a:pt x="11099" y="6594"/>
                  </a:cubicBezTo>
                  <a:cubicBezTo>
                    <a:pt x="10959" y="6606"/>
                    <a:pt x="10797" y="6617"/>
                    <a:pt x="10623" y="6629"/>
                  </a:cubicBezTo>
                  <a:cubicBezTo>
                    <a:pt x="10623" y="6722"/>
                    <a:pt x="10611" y="6791"/>
                    <a:pt x="10611" y="6873"/>
                  </a:cubicBezTo>
                  <a:cubicBezTo>
                    <a:pt x="10623" y="7058"/>
                    <a:pt x="10576" y="7233"/>
                    <a:pt x="10506" y="7407"/>
                  </a:cubicBezTo>
                  <a:cubicBezTo>
                    <a:pt x="10472" y="7488"/>
                    <a:pt x="10414" y="7534"/>
                    <a:pt x="10332" y="7546"/>
                  </a:cubicBezTo>
                  <a:lnTo>
                    <a:pt x="10216" y="7546"/>
                  </a:lnTo>
                  <a:cubicBezTo>
                    <a:pt x="9949" y="7546"/>
                    <a:pt x="9682" y="7523"/>
                    <a:pt x="9427" y="7616"/>
                  </a:cubicBezTo>
                  <a:cubicBezTo>
                    <a:pt x="9404" y="7639"/>
                    <a:pt x="9346" y="7616"/>
                    <a:pt x="9311" y="7616"/>
                  </a:cubicBezTo>
                  <a:cubicBezTo>
                    <a:pt x="9079" y="7616"/>
                    <a:pt x="8846" y="7604"/>
                    <a:pt x="8614" y="7697"/>
                  </a:cubicBezTo>
                  <a:cubicBezTo>
                    <a:pt x="8579" y="7709"/>
                    <a:pt x="8521" y="7697"/>
                    <a:pt x="8475" y="7709"/>
                  </a:cubicBezTo>
                  <a:cubicBezTo>
                    <a:pt x="8417" y="7709"/>
                    <a:pt x="8347" y="7709"/>
                    <a:pt x="8301" y="7743"/>
                  </a:cubicBezTo>
                  <a:cubicBezTo>
                    <a:pt x="8138" y="7813"/>
                    <a:pt x="7964" y="7825"/>
                    <a:pt x="7790" y="7790"/>
                  </a:cubicBezTo>
                  <a:cubicBezTo>
                    <a:pt x="7488" y="7767"/>
                    <a:pt x="7198" y="7894"/>
                    <a:pt x="6873" y="7894"/>
                  </a:cubicBezTo>
                  <a:cubicBezTo>
                    <a:pt x="6733" y="7964"/>
                    <a:pt x="6559" y="7987"/>
                    <a:pt x="6397" y="7964"/>
                  </a:cubicBezTo>
                  <a:cubicBezTo>
                    <a:pt x="6350" y="7964"/>
                    <a:pt x="6292" y="7964"/>
                    <a:pt x="6257" y="7999"/>
                  </a:cubicBezTo>
                  <a:cubicBezTo>
                    <a:pt x="6118" y="8057"/>
                    <a:pt x="5979" y="8057"/>
                    <a:pt x="5828" y="8057"/>
                  </a:cubicBezTo>
                  <a:cubicBezTo>
                    <a:pt x="5712" y="8057"/>
                    <a:pt x="5573" y="8022"/>
                    <a:pt x="5468" y="8068"/>
                  </a:cubicBezTo>
                  <a:cubicBezTo>
                    <a:pt x="5224" y="8161"/>
                    <a:pt x="4992" y="8127"/>
                    <a:pt x="4748" y="8138"/>
                  </a:cubicBezTo>
                  <a:cubicBezTo>
                    <a:pt x="4644" y="8138"/>
                    <a:pt x="4528" y="8115"/>
                    <a:pt x="4435" y="8161"/>
                  </a:cubicBezTo>
                  <a:cubicBezTo>
                    <a:pt x="4191" y="8277"/>
                    <a:pt x="3936" y="8231"/>
                    <a:pt x="3680" y="8231"/>
                  </a:cubicBezTo>
                  <a:cubicBezTo>
                    <a:pt x="3587" y="8231"/>
                    <a:pt x="3471" y="8219"/>
                    <a:pt x="3378" y="8243"/>
                  </a:cubicBezTo>
                  <a:cubicBezTo>
                    <a:pt x="3216" y="8324"/>
                    <a:pt x="3065" y="8289"/>
                    <a:pt x="2902" y="8277"/>
                  </a:cubicBezTo>
                  <a:lnTo>
                    <a:pt x="2508" y="8231"/>
                  </a:lnTo>
                  <a:cubicBezTo>
                    <a:pt x="2194" y="8324"/>
                    <a:pt x="1939" y="8289"/>
                    <a:pt x="1695" y="8277"/>
                  </a:cubicBezTo>
                  <a:close/>
                  <a:moveTo>
                    <a:pt x="11865" y="2670"/>
                  </a:moveTo>
                  <a:cubicBezTo>
                    <a:pt x="11540" y="2601"/>
                    <a:pt x="10994" y="2601"/>
                    <a:pt x="10739" y="2659"/>
                  </a:cubicBezTo>
                  <a:cubicBezTo>
                    <a:pt x="10739" y="2891"/>
                    <a:pt x="10692" y="3123"/>
                    <a:pt x="10785" y="3344"/>
                  </a:cubicBezTo>
                  <a:cubicBezTo>
                    <a:pt x="10808" y="3413"/>
                    <a:pt x="10808" y="3506"/>
                    <a:pt x="10808" y="3587"/>
                  </a:cubicBezTo>
                  <a:cubicBezTo>
                    <a:pt x="10843" y="3820"/>
                    <a:pt x="10843" y="4052"/>
                    <a:pt x="10913" y="4284"/>
                  </a:cubicBezTo>
                  <a:cubicBezTo>
                    <a:pt x="10971" y="4470"/>
                    <a:pt x="10971" y="4644"/>
                    <a:pt x="10982" y="4818"/>
                  </a:cubicBezTo>
                  <a:cubicBezTo>
                    <a:pt x="10982" y="5004"/>
                    <a:pt x="10959" y="5178"/>
                    <a:pt x="10994" y="5352"/>
                  </a:cubicBezTo>
                  <a:cubicBezTo>
                    <a:pt x="11099" y="5398"/>
                    <a:pt x="11191" y="5445"/>
                    <a:pt x="11273" y="5491"/>
                  </a:cubicBezTo>
                  <a:cubicBezTo>
                    <a:pt x="11400" y="5445"/>
                    <a:pt x="11540" y="5410"/>
                    <a:pt x="11691" y="5468"/>
                  </a:cubicBezTo>
                  <a:cubicBezTo>
                    <a:pt x="11807" y="5514"/>
                    <a:pt x="11958" y="5503"/>
                    <a:pt x="12085" y="5456"/>
                  </a:cubicBezTo>
                  <a:cubicBezTo>
                    <a:pt x="12097" y="5410"/>
                    <a:pt x="12120" y="5375"/>
                    <a:pt x="12120" y="5340"/>
                  </a:cubicBezTo>
                  <a:cubicBezTo>
                    <a:pt x="12120" y="5004"/>
                    <a:pt x="12097" y="4690"/>
                    <a:pt x="12132" y="4354"/>
                  </a:cubicBezTo>
                  <a:cubicBezTo>
                    <a:pt x="12155" y="4017"/>
                    <a:pt x="12027" y="3692"/>
                    <a:pt x="12074" y="3355"/>
                  </a:cubicBezTo>
                  <a:cubicBezTo>
                    <a:pt x="12074" y="3320"/>
                    <a:pt x="12039" y="3297"/>
                    <a:pt x="12027" y="3262"/>
                  </a:cubicBezTo>
                  <a:cubicBezTo>
                    <a:pt x="12016" y="3227"/>
                    <a:pt x="11981" y="3181"/>
                    <a:pt x="11969" y="3123"/>
                  </a:cubicBezTo>
                  <a:cubicBezTo>
                    <a:pt x="11946" y="3007"/>
                    <a:pt x="11911" y="2844"/>
                    <a:pt x="11865" y="2670"/>
                  </a:cubicBezTo>
                  <a:close/>
                  <a:moveTo>
                    <a:pt x="9984" y="1916"/>
                  </a:moveTo>
                  <a:cubicBezTo>
                    <a:pt x="9961" y="2020"/>
                    <a:pt x="9961" y="2090"/>
                    <a:pt x="9961" y="2183"/>
                  </a:cubicBezTo>
                  <a:lnTo>
                    <a:pt x="9961" y="3135"/>
                  </a:lnTo>
                  <a:cubicBezTo>
                    <a:pt x="9961" y="3309"/>
                    <a:pt x="9949" y="3483"/>
                    <a:pt x="10019" y="3645"/>
                  </a:cubicBezTo>
                  <a:cubicBezTo>
                    <a:pt x="10054" y="3703"/>
                    <a:pt x="10054" y="3761"/>
                    <a:pt x="10042" y="3820"/>
                  </a:cubicBezTo>
                  <a:cubicBezTo>
                    <a:pt x="9996" y="4145"/>
                    <a:pt x="10158" y="4446"/>
                    <a:pt x="10147" y="4760"/>
                  </a:cubicBezTo>
                  <a:cubicBezTo>
                    <a:pt x="10228" y="4957"/>
                    <a:pt x="10205" y="5143"/>
                    <a:pt x="10216" y="5329"/>
                  </a:cubicBezTo>
                  <a:cubicBezTo>
                    <a:pt x="10216" y="5422"/>
                    <a:pt x="10216" y="5514"/>
                    <a:pt x="10251" y="5607"/>
                  </a:cubicBezTo>
                  <a:cubicBezTo>
                    <a:pt x="10297" y="5723"/>
                    <a:pt x="10309" y="5840"/>
                    <a:pt x="10309" y="5967"/>
                  </a:cubicBezTo>
                  <a:cubicBezTo>
                    <a:pt x="10309" y="6083"/>
                    <a:pt x="10297" y="6211"/>
                    <a:pt x="10344" y="6316"/>
                  </a:cubicBezTo>
                  <a:cubicBezTo>
                    <a:pt x="10506" y="6420"/>
                    <a:pt x="10646" y="6443"/>
                    <a:pt x="10820" y="6432"/>
                  </a:cubicBezTo>
                  <a:cubicBezTo>
                    <a:pt x="10913" y="6420"/>
                    <a:pt x="10948" y="6374"/>
                    <a:pt x="10948" y="6304"/>
                  </a:cubicBezTo>
                  <a:lnTo>
                    <a:pt x="10948" y="5828"/>
                  </a:lnTo>
                  <a:cubicBezTo>
                    <a:pt x="10704" y="5712"/>
                    <a:pt x="10704" y="5712"/>
                    <a:pt x="10704" y="5480"/>
                  </a:cubicBezTo>
                  <a:lnTo>
                    <a:pt x="10704" y="5201"/>
                  </a:lnTo>
                  <a:cubicBezTo>
                    <a:pt x="10692" y="4911"/>
                    <a:pt x="10750" y="4632"/>
                    <a:pt x="10634" y="4354"/>
                  </a:cubicBezTo>
                  <a:cubicBezTo>
                    <a:pt x="10623" y="4319"/>
                    <a:pt x="10634" y="4261"/>
                    <a:pt x="10623" y="4214"/>
                  </a:cubicBezTo>
                  <a:cubicBezTo>
                    <a:pt x="10623" y="4156"/>
                    <a:pt x="10599" y="4087"/>
                    <a:pt x="10588" y="4040"/>
                  </a:cubicBezTo>
                  <a:cubicBezTo>
                    <a:pt x="10530" y="3912"/>
                    <a:pt x="10530" y="3773"/>
                    <a:pt x="10530" y="3645"/>
                  </a:cubicBezTo>
                  <a:cubicBezTo>
                    <a:pt x="10530" y="3587"/>
                    <a:pt x="10530" y="3518"/>
                    <a:pt x="10518" y="3460"/>
                  </a:cubicBezTo>
                  <a:cubicBezTo>
                    <a:pt x="10402" y="3135"/>
                    <a:pt x="10472" y="2810"/>
                    <a:pt x="10460" y="2484"/>
                  </a:cubicBezTo>
                  <a:cubicBezTo>
                    <a:pt x="10460" y="2415"/>
                    <a:pt x="10506" y="2357"/>
                    <a:pt x="10576" y="2322"/>
                  </a:cubicBezTo>
                  <a:cubicBezTo>
                    <a:pt x="10623" y="2310"/>
                    <a:pt x="10657" y="2287"/>
                    <a:pt x="10692" y="2264"/>
                  </a:cubicBezTo>
                  <a:cubicBezTo>
                    <a:pt x="10739" y="2113"/>
                    <a:pt x="10692" y="2008"/>
                    <a:pt x="10576" y="1904"/>
                  </a:cubicBezTo>
                  <a:cubicBezTo>
                    <a:pt x="10402" y="1881"/>
                    <a:pt x="10216" y="1858"/>
                    <a:pt x="9984" y="191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21"/>
            <p:cNvSpPr/>
            <p:nvPr/>
          </p:nvSpPr>
          <p:spPr>
            <a:xfrm>
              <a:off x="2115625" y="2668975"/>
              <a:ext cx="62700" cy="44450"/>
            </a:xfrm>
            <a:custGeom>
              <a:rect b="b" l="l" r="r" t="t"/>
              <a:pathLst>
                <a:path extrusionOk="0" h="1778" w="2508">
                  <a:moveTo>
                    <a:pt x="1579" y="12"/>
                  </a:moveTo>
                  <a:lnTo>
                    <a:pt x="2043" y="12"/>
                  </a:lnTo>
                  <a:cubicBezTo>
                    <a:pt x="2148" y="12"/>
                    <a:pt x="2218" y="36"/>
                    <a:pt x="2310" y="94"/>
                  </a:cubicBezTo>
                  <a:cubicBezTo>
                    <a:pt x="2380" y="152"/>
                    <a:pt x="2415" y="210"/>
                    <a:pt x="2415" y="303"/>
                  </a:cubicBezTo>
                  <a:cubicBezTo>
                    <a:pt x="2415" y="430"/>
                    <a:pt x="2461" y="558"/>
                    <a:pt x="2473" y="697"/>
                  </a:cubicBezTo>
                  <a:cubicBezTo>
                    <a:pt x="2508" y="953"/>
                    <a:pt x="2496" y="1220"/>
                    <a:pt x="2496" y="1487"/>
                  </a:cubicBezTo>
                  <a:cubicBezTo>
                    <a:pt x="2496" y="1580"/>
                    <a:pt x="2415" y="1603"/>
                    <a:pt x="2345" y="1615"/>
                  </a:cubicBezTo>
                  <a:cubicBezTo>
                    <a:pt x="2276" y="1615"/>
                    <a:pt x="2206" y="1638"/>
                    <a:pt x="2125" y="1638"/>
                  </a:cubicBezTo>
                  <a:lnTo>
                    <a:pt x="1393" y="1638"/>
                  </a:lnTo>
                  <a:cubicBezTo>
                    <a:pt x="1312" y="1638"/>
                    <a:pt x="1242" y="1615"/>
                    <a:pt x="1173" y="1661"/>
                  </a:cubicBezTo>
                  <a:cubicBezTo>
                    <a:pt x="952" y="1777"/>
                    <a:pt x="732" y="1719"/>
                    <a:pt x="499" y="1742"/>
                  </a:cubicBezTo>
                  <a:cubicBezTo>
                    <a:pt x="418" y="1742"/>
                    <a:pt x="348" y="1707"/>
                    <a:pt x="302" y="1638"/>
                  </a:cubicBezTo>
                  <a:cubicBezTo>
                    <a:pt x="198" y="1475"/>
                    <a:pt x="81" y="1313"/>
                    <a:pt x="116" y="1115"/>
                  </a:cubicBezTo>
                  <a:cubicBezTo>
                    <a:pt x="116" y="1069"/>
                    <a:pt x="116" y="1022"/>
                    <a:pt x="93" y="999"/>
                  </a:cubicBezTo>
                  <a:cubicBezTo>
                    <a:pt x="0" y="802"/>
                    <a:pt x="35" y="616"/>
                    <a:pt x="35" y="430"/>
                  </a:cubicBezTo>
                  <a:cubicBezTo>
                    <a:pt x="35" y="291"/>
                    <a:pt x="81" y="256"/>
                    <a:pt x="244" y="210"/>
                  </a:cubicBezTo>
                  <a:cubicBezTo>
                    <a:pt x="430" y="152"/>
                    <a:pt x="650" y="140"/>
                    <a:pt x="836" y="94"/>
                  </a:cubicBezTo>
                  <a:cubicBezTo>
                    <a:pt x="1022" y="47"/>
                    <a:pt x="1196" y="36"/>
                    <a:pt x="1382" y="36"/>
                  </a:cubicBezTo>
                  <a:cubicBezTo>
                    <a:pt x="1440" y="1"/>
                    <a:pt x="1509" y="12"/>
                    <a:pt x="1579" y="12"/>
                  </a:cubicBezTo>
                  <a:close/>
                  <a:moveTo>
                    <a:pt x="2206" y="1359"/>
                  </a:moveTo>
                  <a:cubicBezTo>
                    <a:pt x="2310" y="988"/>
                    <a:pt x="2171" y="651"/>
                    <a:pt x="2148" y="314"/>
                  </a:cubicBezTo>
                  <a:cubicBezTo>
                    <a:pt x="1974" y="291"/>
                    <a:pt x="1184" y="268"/>
                    <a:pt x="1068" y="303"/>
                  </a:cubicBezTo>
                  <a:cubicBezTo>
                    <a:pt x="1057" y="303"/>
                    <a:pt x="1033" y="314"/>
                    <a:pt x="1010" y="314"/>
                  </a:cubicBezTo>
                  <a:cubicBezTo>
                    <a:pt x="894" y="372"/>
                    <a:pt x="778" y="384"/>
                    <a:pt x="650" y="372"/>
                  </a:cubicBezTo>
                  <a:cubicBezTo>
                    <a:pt x="523" y="372"/>
                    <a:pt x="418" y="407"/>
                    <a:pt x="302" y="500"/>
                  </a:cubicBezTo>
                  <a:cubicBezTo>
                    <a:pt x="314" y="593"/>
                    <a:pt x="337" y="697"/>
                    <a:pt x="348" y="790"/>
                  </a:cubicBezTo>
                  <a:cubicBezTo>
                    <a:pt x="360" y="872"/>
                    <a:pt x="395" y="941"/>
                    <a:pt x="395" y="999"/>
                  </a:cubicBezTo>
                  <a:cubicBezTo>
                    <a:pt x="395" y="1162"/>
                    <a:pt x="453" y="1289"/>
                    <a:pt x="569" y="1417"/>
                  </a:cubicBezTo>
                  <a:cubicBezTo>
                    <a:pt x="697" y="1417"/>
                    <a:pt x="836" y="1440"/>
                    <a:pt x="952" y="1406"/>
                  </a:cubicBezTo>
                  <a:cubicBezTo>
                    <a:pt x="1115" y="1348"/>
                    <a:pt x="1277" y="1348"/>
                    <a:pt x="1440" y="1348"/>
                  </a:cubicBezTo>
                  <a:cubicBezTo>
                    <a:pt x="1684" y="1359"/>
                    <a:pt x="1939" y="1359"/>
                    <a:pt x="2206" y="135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21"/>
            <p:cNvSpPr/>
            <p:nvPr/>
          </p:nvSpPr>
          <p:spPr>
            <a:xfrm>
              <a:off x="2021300" y="2692200"/>
              <a:ext cx="10750" cy="104500"/>
            </a:xfrm>
            <a:custGeom>
              <a:rect b="b" l="l" r="r" t="t"/>
              <a:pathLst>
                <a:path extrusionOk="0" h="4180" w="430">
                  <a:moveTo>
                    <a:pt x="430" y="4145"/>
                  </a:moveTo>
                  <a:cubicBezTo>
                    <a:pt x="302" y="4180"/>
                    <a:pt x="244" y="4099"/>
                    <a:pt x="221" y="4017"/>
                  </a:cubicBezTo>
                  <a:cubicBezTo>
                    <a:pt x="198" y="3924"/>
                    <a:pt x="198" y="3832"/>
                    <a:pt x="198" y="3739"/>
                  </a:cubicBezTo>
                  <a:cubicBezTo>
                    <a:pt x="198" y="3565"/>
                    <a:pt x="198" y="3390"/>
                    <a:pt x="140" y="3216"/>
                  </a:cubicBezTo>
                  <a:cubicBezTo>
                    <a:pt x="116" y="3112"/>
                    <a:pt x="116" y="3019"/>
                    <a:pt x="116" y="2914"/>
                  </a:cubicBezTo>
                  <a:lnTo>
                    <a:pt x="116" y="2055"/>
                  </a:lnTo>
                  <a:cubicBezTo>
                    <a:pt x="116" y="1916"/>
                    <a:pt x="105" y="1754"/>
                    <a:pt x="58" y="1603"/>
                  </a:cubicBezTo>
                  <a:cubicBezTo>
                    <a:pt x="0" y="1394"/>
                    <a:pt x="0" y="1161"/>
                    <a:pt x="128" y="953"/>
                  </a:cubicBezTo>
                  <a:cubicBezTo>
                    <a:pt x="232" y="813"/>
                    <a:pt x="232" y="651"/>
                    <a:pt x="163" y="488"/>
                  </a:cubicBezTo>
                  <a:cubicBezTo>
                    <a:pt x="105" y="360"/>
                    <a:pt x="105" y="233"/>
                    <a:pt x="140" y="93"/>
                  </a:cubicBezTo>
                  <a:cubicBezTo>
                    <a:pt x="163" y="70"/>
                    <a:pt x="186" y="35"/>
                    <a:pt x="221" y="1"/>
                  </a:cubicBezTo>
                  <a:cubicBezTo>
                    <a:pt x="244" y="24"/>
                    <a:pt x="290" y="35"/>
                    <a:pt x="290" y="59"/>
                  </a:cubicBezTo>
                  <a:cubicBezTo>
                    <a:pt x="337" y="256"/>
                    <a:pt x="372" y="442"/>
                    <a:pt x="407" y="651"/>
                  </a:cubicBezTo>
                  <a:cubicBezTo>
                    <a:pt x="418" y="790"/>
                    <a:pt x="407" y="941"/>
                    <a:pt x="337" y="1069"/>
                  </a:cubicBezTo>
                  <a:cubicBezTo>
                    <a:pt x="232" y="1243"/>
                    <a:pt x="221" y="1417"/>
                    <a:pt x="302" y="1591"/>
                  </a:cubicBezTo>
                  <a:cubicBezTo>
                    <a:pt x="337" y="1684"/>
                    <a:pt x="348" y="1765"/>
                    <a:pt x="348" y="1870"/>
                  </a:cubicBezTo>
                  <a:cubicBezTo>
                    <a:pt x="348" y="2160"/>
                    <a:pt x="348" y="2439"/>
                    <a:pt x="360" y="2729"/>
                  </a:cubicBezTo>
                  <a:cubicBezTo>
                    <a:pt x="360" y="2926"/>
                    <a:pt x="348" y="3135"/>
                    <a:pt x="418" y="3332"/>
                  </a:cubicBezTo>
                  <a:cubicBezTo>
                    <a:pt x="430" y="3390"/>
                    <a:pt x="430" y="3449"/>
                    <a:pt x="430" y="351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21"/>
            <p:cNvSpPr/>
            <p:nvPr/>
          </p:nvSpPr>
          <p:spPr>
            <a:xfrm>
              <a:off x="2053800" y="2689300"/>
              <a:ext cx="13950" cy="108000"/>
            </a:xfrm>
            <a:custGeom>
              <a:rect b="b" l="l" r="r" t="t"/>
              <a:pathLst>
                <a:path extrusionOk="0" h="4320" w="558">
                  <a:moveTo>
                    <a:pt x="291" y="1417"/>
                  </a:moveTo>
                  <a:lnTo>
                    <a:pt x="291" y="1928"/>
                  </a:lnTo>
                  <a:cubicBezTo>
                    <a:pt x="291" y="2055"/>
                    <a:pt x="314" y="2183"/>
                    <a:pt x="337" y="2322"/>
                  </a:cubicBezTo>
                  <a:cubicBezTo>
                    <a:pt x="384" y="2462"/>
                    <a:pt x="395" y="2624"/>
                    <a:pt x="384" y="2763"/>
                  </a:cubicBezTo>
                  <a:cubicBezTo>
                    <a:pt x="384" y="3042"/>
                    <a:pt x="453" y="3286"/>
                    <a:pt x="500" y="3553"/>
                  </a:cubicBezTo>
                  <a:cubicBezTo>
                    <a:pt x="546" y="3750"/>
                    <a:pt x="546" y="3971"/>
                    <a:pt x="558" y="4191"/>
                  </a:cubicBezTo>
                  <a:cubicBezTo>
                    <a:pt x="558" y="4215"/>
                    <a:pt x="546" y="4261"/>
                    <a:pt x="523" y="4273"/>
                  </a:cubicBezTo>
                  <a:cubicBezTo>
                    <a:pt x="500" y="4307"/>
                    <a:pt x="453" y="4319"/>
                    <a:pt x="430" y="4319"/>
                  </a:cubicBezTo>
                  <a:cubicBezTo>
                    <a:pt x="395" y="4319"/>
                    <a:pt x="372" y="4296"/>
                    <a:pt x="372" y="4261"/>
                  </a:cubicBezTo>
                  <a:cubicBezTo>
                    <a:pt x="349" y="4191"/>
                    <a:pt x="337" y="4122"/>
                    <a:pt x="349" y="4040"/>
                  </a:cubicBezTo>
                  <a:cubicBezTo>
                    <a:pt x="395" y="3797"/>
                    <a:pt x="337" y="3565"/>
                    <a:pt x="256" y="3344"/>
                  </a:cubicBezTo>
                  <a:cubicBezTo>
                    <a:pt x="175" y="3147"/>
                    <a:pt x="163" y="2961"/>
                    <a:pt x="175" y="2752"/>
                  </a:cubicBezTo>
                  <a:cubicBezTo>
                    <a:pt x="175" y="2578"/>
                    <a:pt x="209" y="2404"/>
                    <a:pt x="117" y="2241"/>
                  </a:cubicBezTo>
                  <a:cubicBezTo>
                    <a:pt x="93" y="2183"/>
                    <a:pt x="105" y="2125"/>
                    <a:pt x="105" y="2067"/>
                  </a:cubicBezTo>
                  <a:lnTo>
                    <a:pt x="105" y="1219"/>
                  </a:lnTo>
                  <a:cubicBezTo>
                    <a:pt x="105" y="1010"/>
                    <a:pt x="105" y="813"/>
                    <a:pt x="47" y="604"/>
                  </a:cubicBezTo>
                  <a:cubicBezTo>
                    <a:pt x="0" y="476"/>
                    <a:pt x="24" y="326"/>
                    <a:pt x="24" y="186"/>
                  </a:cubicBezTo>
                  <a:cubicBezTo>
                    <a:pt x="24" y="140"/>
                    <a:pt x="47" y="82"/>
                    <a:pt x="82" y="35"/>
                  </a:cubicBezTo>
                  <a:cubicBezTo>
                    <a:pt x="105" y="0"/>
                    <a:pt x="198" y="12"/>
                    <a:pt x="209" y="59"/>
                  </a:cubicBezTo>
                  <a:cubicBezTo>
                    <a:pt x="221" y="82"/>
                    <a:pt x="233" y="117"/>
                    <a:pt x="233" y="140"/>
                  </a:cubicBezTo>
                  <a:cubicBezTo>
                    <a:pt x="221" y="558"/>
                    <a:pt x="349" y="999"/>
                    <a:pt x="291" y="14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21"/>
            <p:cNvSpPr/>
            <p:nvPr/>
          </p:nvSpPr>
          <p:spPr>
            <a:xfrm>
              <a:off x="2081375" y="2683500"/>
              <a:ext cx="15700" cy="113500"/>
            </a:xfrm>
            <a:custGeom>
              <a:rect b="b" l="l" r="r" t="t"/>
              <a:pathLst>
                <a:path extrusionOk="0" h="4540" w="628">
                  <a:moveTo>
                    <a:pt x="453" y="4539"/>
                  </a:moveTo>
                  <a:cubicBezTo>
                    <a:pt x="349" y="4389"/>
                    <a:pt x="325" y="4272"/>
                    <a:pt x="430" y="4145"/>
                  </a:cubicBezTo>
                  <a:cubicBezTo>
                    <a:pt x="500" y="4064"/>
                    <a:pt x="500" y="3947"/>
                    <a:pt x="453" y="3855"/>
                  </a:cubicBezTo>
                  <a:cubicBezTo>
                    <a:pt x="337" y="3657"/>
                    <a:pt x="337" y="3448"/>
                    <a:pt x="349" y="3228"/>
                  </a:cubicBezTo>
                  <a:cubicBezTo>
                    <a:pt x="372" y="2914"/>
                    <a:pt x="291" y="2624"/>
                    <a:pt x="221" y="2334"/>
                  </a:cubicBezTo>
                  <a:cubicBezTo>
                    <a:pt x="198" y="2218"/>
                    <a:pt x="174" y="2090"/>
                    <a:pt x="174" y="1974"/>
                  </a:cubicBezTo>
                  <a:cubicBezTo>
                    <a:pt x="174" y="1626"/>
                    <a:pt x="174" y="1277"/>
                    <a:pt x="198" y="929"/>
                  </a:cubicBezTo>
                  <a:cubicBezTo>
                    <a:pt x="198" y="767"/>
                    <a:pt x="209" y="604"/>
                    <a:pt x="93" y="465"/>
                  </a:cubicBezTo>
                  <a:cubicBezTo>
                    <a:pt x="0" y="349"/>
                    <a:pt x="0" y="186"/>
                    <a:pt x="47" y="58"/>
                  </a:cubicBezTo>
                  <a:cubicBezTo>
                    <a:pt x="47" y="24"/>
                    <a:pt x="93" y="12"/>
                    <a:pt x="105" y="0"/>
                  </a:cubicBezTo>
                  <a:cubicBezTo>
                    <a:pt x="140" y="0"/>
                    <a:pt x="163" y="12"/>
                    <a:pt x="174" y="35"/>
                  </a:cubicBezTo>
                  <a:cubicBezTo>
                    <a:pt x="198" y="70"/>
                    <a:pt x="209" y="93"/>
                    <a:pt x="209" y="128"/>
                  </a:cubicBezTo>
                  <a:cubicBezTo>
                    <a:pt x="209" y="256"/>
                    <a:pt x="233" y="383"/>
                    <a:pt x="325" y="499"/>
                  </a:cubicBezTo>
                  <a:cubicBezTo>
                    <a:pt x="349" y="546"/>
                    <a:pt x="372" y="616"/>
                    <a:pt x="372" y="674"/>
                  </a:cubicBezTo>
                  <a:cubicBezTo>
                    <a:pt x="383" y="1010"/>
                    <a:pt x="395" y="1347"/>
                    <a:pt x="395" y="1695"/>
                  </a:cubicBezTo>
                  <a:cubicBezTo>
                    <a:pt x="395" y="1997"/>
                    <a:pt x="395" y="2287"/>
                    <a:pt x="488" y="2566"/>
                  </a:cubicBezTo>
                  <a:cubicBezTo>
                    <a:pt x="569" y="2856"/>
                    <a:pt x="558" y="3146"/>
                    <a:pt x="558" y="3437"/>
                  </a:cubicBezTo>
                  <a:cubicBezTo>
                    <a:pt x="558" y="3576"/>
                    <a:pt x="558" y="3715"/>
                    <a:pt x="581" y="3855"/>
                  </a:cubicBezTo>
                  <a:cubicBezTo>
                    <a:pt x="627" y="4075"/>
                    <a:pt x="604" y="4296"/>
                    <a:pt x="453" y="453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21"/>
            <p:cNvSpPr/>
            <p:nvPr/>
          </p:nvSpPr>
          <p:spPr>
            <a:xfrm>
              <a:off x="2165550" y="2722975"/>
              <a:ext cx="12200" cy="58650"/>
            </a:xfrm>
            <a:custGeom>
              <a:rect b="b" l="l" r="r" t="t"/>
              <a:pathLst>
                <a:path extrusionOk="0" h="2346" w="488">
                  <a:moveTo>
                    <a:pt x="93" y="929"/>
                  </a:moveTo>
                  <a:cubicBezTo>
                    <a:pt x="93" y="766"/>
                    <a:pt x="116" y="697"/>
                    <a:pt x="221" y="650"/>
                  </a:cubicBezTo>
                  <a:cubicBezTo>
                    <a:pt x="313" y="604"/>
                    <a:pt x="313" y="523"/>
                    <a:pt x="255" y="453"/>
                  </a:cubicBezTo>
                  <a:cubicBezTo>
                    <a:pt x="209" y="395"/>
                    <a:pt x="139" y="360"/>
                    <a:pt x="93" y="302"/>
                  </a:cubicBezTo>
                  <a:cubicBezTo>
                    <a:pt x="58" y="256"/>
                    <a:pt x="35" y="198"/>
                    <a:pt x="23" y="139"/>
                  </a:cubicBezTo>
                  <a:cubicBezTo>
                    <a:pt x="0" y="81"/>
                    <a:pt x="58" y="12"/>
                    <a:pt x="116" y="12"/>
                  </a:cubicBezTo>
                  <a:cubicBezTo>
                    <a:pt x="174" y="0"/>
                    <a:pt x="267" y="12"/>
                    <a:pt x="279" y="70"/>
                  </a:cubicBezTo>
                  <a:cubicBezTo>
                    <a:pt x="290" y="186"/>
                    <a:pt x="372" y="279"/>
                    <a:pt x="406" y="360"/>
                  </a:cubicBezTo>
                  <a:cubicBezTo>
                    <a:pt x="488" y="511"/>
                    <a:pt x="488" y="662"/>
                    <a:pt x="383" y="801"/>
                  </a:cubicBezTo>
                  <a:cubicBezTo>
                    <a:pt x="325" y="882"/>
                    <a:pt x="290" y="975"/>
                    <a:pt x="337" y="1091"/>
                  </a:cubicBezTo>
                  <a:cubicBezTo>
                    <a:pt x="383" y="1208"/>
                    <a:pt x="372" y="1324"/>
                    <a:pt x="430" y="1440"/>
                  </a:cubicBezTo>
                  <a:cubicBezTo>
                    <a:pt x="464" y="1509"/>
                    <a:pt x="453" y="1614"/>
                    <a:pt x="453" y="1707"/>
                  </a:cubicBezTo>
                  <a:cubicBezTo>
                    <a:pt x="453" y="1869"/>
                    <a:pt x="453" y="2020"/>
                    <a:pt x="441" y="2171"/>
                  </a:cubicBezTo>
                  <a:cubicBezTo>
                    <a:pt x="441" y="2276"/>
                    <a:pt x="395" y="2345"/>
                    <a:pt x="337" y="2334"/>
                  </a:cubicBezTo>
                  <a:cubicBezTo>
                    <a:pt x="255" y="2322"/>
                    <a:pt x="267" y="2241"/>
                    <a:pt x="267" y="2194"/>
                  </a:cubicBezTo>
                  <a:cubicBezTo>
                    <a:pt x="267" y="2067"/>
                    <a:pt x="255" y="1950"/>
                    <a:pt x="267" y="1858"/>
                  </a:cubicBezTo>
                  <a:cubicBezTo>
                    <a:pt x="279" y="1614"/>
                    <a:pt x="221" y="1370"/>
                    <a:pt x="139" y="1149"/>
                  </a:cubicBezTo>
                  <a:cubicBezTo>
                    <a:pt x="116" y="1057"/>
                    <a:pt x="104" y="975"/>
                    <a:pt x="93" y="9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21"/>
            <p:cNvSpPr/>
            <p:nvPr/>
          </p:nvSpPr>
          <p:spPr>
            <a:xfrm>
              <a:off x="2140575" y="2727600"/>
              <a:ext cx="13100" cy="56925"/>
            </a:xfrm>
            <a:custGeom>
              <a:rect b="b" l="l" r="r" t="t"/>
              <a:pathLst>
                <a:path extrusionOk="0" h="2277" w="524">
                  <a:moveTo>
                    <a:pt x="128" y="1"/>
                  </a:moveTo>
                  <a:cubicBezTo>
                    <a:pt x="314" y="59"/>
                    <a:pt x="314" y="59"/>
                    <a:pt x="442" y="175"/>
                  </a:cubicBezTo>
                  <a:cubicBezTo>
                    <a:pt x="395" y="210"/>
                    <a:pt x="349" y="245"/>
                    <a:pt x="291" y="291"/>
                  </a:cubicBezTo>
                  <a:cubicBezTo>
                    <a:pt x="256" y="419"/>
                    <a:pt x="186" y="581"/>
                    <a:pt x="198" y="744"/>
                  </a:cubicBezTo>
                  <a:cubicBezTo>
                    <a:pt x="221" y="906"/>
                    <a:pt x="244" y="1057"/>
                    <a:pt x="337" y="1208"/>
                  </a:cubicBezTo>
                  <a:cubicBezTo>
                    <a:pt x="395" y="1290"/>
                    <a:pt x="442" y="1382"/>
                    <a:pt x="477" y="1464"/>
                  </a:cubicBezTo>
                  <a:cubicBezTo>
                    <a:pt x="523" y="1545"/>
                    <a:pt x="523" y="1626"/>
                    <a:pt x="465" y="1696"/>
                  </a:cubicBezTo>
                  <a:cubicBezTo>
                    <a:pt x="349" y="1835"/>
                    <a:pt x="361" y="1974"/>
                    <a:pt x="395" y="2137"/>
                  </a:cubicBezTo>
                  <a:cubicBezTo>
                    <a:pt x="407" y="2160"/>
                    <a:pt x="395" y="2207"/>
                    <a:pt x="372" y="2276"/>
                  </a:cubicBezTo>
                  <a:cubicBezTo>
                    <a:pt x="314" y="2241"/>
                    <a:pt x="291" y="2218"/>
                    <a:pt x="279" y="2195"/>
                  </a:cubicBezTo>
                  <a:cubicBezTo>
                    <a:pt x="163" y="2067"/>
                    <a:pt x="140" y="1905"/>
                    <a:pt x="163" y="1731"/>
                  </a:cubicBezTo>
                  <a:cubicBezTo>
                    <a:pt x="163" y="1673"/>
                    <a:pt x="186" y="1615"/>
                    <a:pt x="244" y="1580"/>
                  </a:cubicBezTo>
                  <a:cubicBezTo>
                    <a:pt x="279" y="1568"/>
                    <a:pt x="314" y="1545"/>
                    <a:pt x="349" y="1510"/>
                  </a:cubicBezTo>
                  <a:cubicBezTo>
                    <a:pt x="314" y="1440"/>
                    <a:pt x="291" y="1371"/>
                    <a:pt x="244" y="1313"/>
                  </a:cubicBezTo>
                  <a:cubicBezTo>
                    <a:pt x="128" y="1173"/>
                    <a:pt x="105" y="999"/>
                    <a:pt x="24" y="848"/>
                  </a:cubicBezTo>
                  <a:cubicBezTo>
                    <a:pt x="1" y="790"/>
                    <a:pt x="1" y="686"/>
                    <a:pt x="24" y="639"/>
                  </a:cubicBezTo>
                  <a:cubicBezTo>
                    <a:pt x="117" y="512"/>
                    <a:pt x="105" y="361"/>
                    <a:pt x="82" y="221"/>
                  </a:cubicBezTo>
                  <a:cubicBezTo>
                    <a:pt x="117" y="163"/>
                    <a:pt x="117" y="105"/>
                    <a:pt x="128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21"/>
            <p:cNvSpPr/>
            <p:nvPr/>
          </p:nvSpPr>
          <p:spPr>
            <a:xfrm>
              <a:off x="2121125" y="2724125"/>
              <a:ext cx="9900" cy="43850"/>
            </a:xfrm>
            <a:custGeom>
              <a:rect b="b" l="l" r="r" t="t"/>
              <a:pathLst>
                <a:path extrusionOk="0" h="1754" w="396">
                  <a:moveTo>
                    <a:pt x="1" y="59"/>
                  </a:moveTo>
                  <a:cubicBezTo>
                    <a:pt x="94" y="1"/>
                    <a:pt x="175" y="35"/>
                    <a:pt x="187" y="93"/>
                  </a:cubicBezTo>
                  <a:cubicBezTo>
                    <a:pt x="256" y="372"/>
                    <a:pt x="396" y="616"/>
                    <a:pt x="384" y="906"/>
                  </a:cubicBezTo>
                  <a:cubicBezTo>
                    <a:pt x="372" y="1185"/>
                    <a:pt x="372" y="1475"/>
                    <a:pt x="372" y="1754"/>
                  </a:cubicBezTo>
                  <a:cubicBezTo>
                    <a:pt x="279" y="1754"/>
                    <a:pt x="279" y="1696"/>
                    <a:pt x="268" y="1649"/>
                  </a:cubicBezTo>
                  <a:cubicBezTo>
                    <a:pt x="245" y="1521"/>
                    <a:pt x="198" y="1370"/>
                    <a:pt x="198" y="1231"/>
                  </a:cubicBezTo>
                  <a:cubicBezTo>
                    <a:pt x="198" y="906"/>
                    <a:pt x="187" y="604"/>
                    <a:pt x="47" y="314"/>
                  </a:cubicBezTo>
                  <a:cubicBezTo>
                    <a:pt x="12" y="244"/>
                    <a:pt x="12" y="152"/>
                    <a:pt x="1" y="5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21"/>
            <p:cNvSpPr/>
            <p:nvPr/>
          </p:nvSpPr>
          <p:spPr>
            <a:xfrm>
              <a:off x="2126075" y="2779275"/>
              <a:ext cx="4075" cy="3800"/>
            </a:xfrm>
            <a:custGeom>
              <a:rect b="b" l="l" r="r" t="t"/>
              <a:pathLst>
                <a:path extrusionOk="0" h="152" w="163">
                  <a:moveTo>
                    <a:pt x="163" y="35"/>
                  </a:moveTo>
                  <a:cubicBezTo>
                    <a:pt x="163" y="58"/>
                    <a:pt x="151" y="82"/>
                    <a:pt x="151" y="82"/>
                  </a:cubicBezTo>
                  <a:cubicBezTo>
                    <a:pt x="105" y="116"/>
                    <a:pt x="70" y="151"/>
                    <a:pt x="12" y="116"/>
                  </a:cubicBezTo>
                  <a:cubicBezTo>
                    <a:pt x="12" y="116"/>
                    <a:pt x="0" y="93"/>
                    <a:pt x="0" y="82"/>
                  </a:cubicBezTo>
                  <a:cubicBezTo>
                    <a:pt x="12" y="24"/>
                    <a:pt x="58" y="0"/>
                    <a:pt x="105" y="0"/>
                  </a:cubicBezTo>
                  <a:cubicBezTo>
                    <a:pt x="128" y="12"/>
                    <a:pt x="151" y="24"/>
                    <a:pt x="163" y="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2" name="Google Shape;1152;p21"/>
          <p:cNvGrpSpPr/>
          <p:nvPr/>
        </p:nvGrpSpPr>
        <p:grpSpPr>
          <a:xfrm rot="-1012302">
            <a:off x="353529" y="2777724"/>
            <a:ext cx="417388" cy="653682"/>
            <a:chOff x="683900" y="3612800"/>
            <a:chExt cx="105100" cy="164600"/>
          </a:xfrm>
        </p:grpSpPr>
        <p:sp>
          <p:nvSpPr>
            <p:cNvPr id="1153" name="Google Shape;1153;p21"/>
            <p:cNvSpPr/>
            <p:nvPr/>
          </p:nvSpPr>
          <p:spPr>
            <a:xfrm>
              <a:off x="683900" y="3612800"/>
              <a:ext cx="105100" cy="164600"/>
            </a:xfrm>
            <a:custGeom>
              <a:rect b="b" l="l" r="r" t="t"/>
              <a:pathLst>
                <a:path extrusionOk="0" h="6584" w="4204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21"/>
            <p:cNvSpPr/>
            <p:nvPr/>
          </p:nvSpPr>
          <p:spPr>
            <a:xfrm>
              <a:off x="717875" y="3678100"/>
              <a:ext cx="53700" cy="69400"/>
            </a:xfrm>
            <a:custGeom>
              <a:rect b="b" l="l" r="r" t="t"/>
              <a:pathLst>
                <a:path extrusionOk="0" h="2776" w="2148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5" name="Google Shape;1155;p21"/>
          <p:cNvGrpSpPr/>
          <p:nvPr/>
        </p:nvGrpSpPr>
        <p:grpSpPr>
          <a:xfrm rot="2203129">
            <a:off x="1587612" y="4469229"/>
            <a:ext cx="239083" cy="580024"/>
            <a:chOff x="1282375" y="3450000"/>
            <a:chExt cx="64725" cy="157025"/>
          </a:xfrm>
        </p:grpSpPr>
        <p:sp>
          <p:nvSpPr>
            <p:cNvPr id="1156" name="Google Shape;1156;p21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21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21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9" name="Google Shape;1159;p21"/>
          <p:cNvGrpSpPr/>
          <p:nvPr/>
        </p:nvGrpSpPr>
        <p:grpSpPr>
          <a:xfrm rot="-2161832">
            <a:off x="146056" y="237764"/>
            <a:ext cx="546806" cy="912618"/>
            <a:chOff x="1980950" y="3649100"/>
            <a:chExt cx="146600" cy="244675"/>
          </a:xfrm>
        </p:grpSpPr>
        <p:sp>
          <p:nvSpPr>
            <p:cNvPr id="1160" name="Google Shape;1160;p21"/>
            <p:cNvSpPr/>
            <p:nvPr/>
          </p:nvSpPr>
          <p:spPr>
            <a:xfrm>
              <a:off x="1980950" y="3649100"/>
              <a:ext cx="146600" cy="244675"/>
            </a:xfrm>
            <a:custGeom>
              <a:rect b="b" l="l" r="r" t="t"/>
              <a:pathLst>
                <a:path extrusionOk="0" h="9787" w="5864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21"/>
            <p:cNvSpPr/>
            <p:nvPr/>
          </p:nvSpPr>
          <p:spPr>
            <a:xfrm>
              <a:off x="2056125" y="3778250"/>
              <a:ext cx="11350" cy="9025"/>
            </a:xfrm>
            <a:custGeom>
              <a:rect b="b" l="l" r="r" t="t"/>
              <a:pathLst>
                <a:path extrusionOk="0" h="361" w="454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21"/>
            <p:cNvSpPr/>
            <p:nvPr/>
          </p:nvSpPr>
          <p:spPr>
            <a:xfrm>
              <a:off x="2060175" y="3793625"/>
              <a:ext cx="10475" cy="6700"/>
            </a:xfrm>
            <a:custGeom>
              <a:rect b="b" l="l" r="r" t="t"/>
              <a:pathLst>
                <a:path extrusionOk="0" h="268" w="419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21"/>
            <p:cNvSpPr/>
            <p:nvPr/>
          </p:nvSpPr>
          <p:spPr>
            <a:xfrm>
              <a:off x="2057275" y="3744000"/>
              <a:ext cx="9325" cy="9600"/>
            </a:xfrm>
            <a:custGeom>
              <a:rect b="b" l="l" r="r" t="t"/>
              <a:pathLst>
                <a:path extrusionOk="0" h="384" w="373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21"/>
            <p:cNvSpPr/>
            <p:nvPr/>
          </p:nvSpPr>
          <p:spPr>
            <a:xfrm>
              <a:off x="2056125" y="3717575"/>
              <a:ext cx="11625" cy="5825"/>
            </a:xfrm>
            <a:custGeom>
              <a:rect b="b" l="l" r="r" t="t"/>
              <a:pathLst>
                <a:path extrusionOk="0" h="233" w="465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21"/>
            <p:cNvSpPr/>
            <p:nvPr/>
          </p:nvSpPr>
          <p:spPr>
            <a:xfrm>
              <a:off x="2056125" y="3703075"/>
              <a:ext cx="9025" cy="5825"/>
            </a:xfrm>
            <a:custGeom>
              <a:rect b="b" l="l" r="r" t="t"/>
              <a:pathLst>
                <a:path extrusionOk="0" h="233" w="361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21"/>
            <p:cNvSpPr/>
            <p:nvPr/>
          </p:nvSpPr>
          <p:spPr>
            <a:xfrm>
              <a:off x="2057275" y="37321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21"/>
            <p:cNvSpPr/>
            <p:nvPr/>
          </p:nvSpPr>
          <p:spPr>
            <a:xfrm>
              <a:off x="2060775" y="3804075"/>
              <a:ext cx="7550" cy="6125"/>
            </a:xfrm>
            <a:custGeom>
              <a:rect b="b" l="l" r="r" t="t"/>
              <a:pathLst>
                <a:path extrusionOk="0" h="245" w="302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21"/>
            <p:cNvSpPr/>
            <p:nvPr/>
          </p:nvSpPr>
          <p:spPr>
            <a:xfrm>
              <a:off x="2058150" y="3762575"/>
              <a:ext cx="5550" cy="6700"/>
            </a:xfrm>
            <a:custGeom>
              <a:rect b="b" l="l" r="r" t="t"/>
              <a:pathLst>
                <a:path extrusionOk="0" h="268" w="222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21"/>
            <p:cNvSpPr/>
            <p:nvPr/>
          </p:nvSpPr>
          <p:spPr>
            <a:xfrm>
              <a:off x="2065125" y="3819450"/>
              <a:ext cx="6100" cy="5250"/>
            </a:xfrm>
            <a:custGeom>
              <a:rect b="b" l="l" r="r" t="t"/>
              <a:pathLst>
                <a:path extrusionOk="0" h="210" w="244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21"/>
            <p:cNvSpPr/>
            <p:nvPr/>
          </p:nvSpPr>
          <p:spPr>
            <a:xfrm>
              <a:off x="1996325" y="3833375"/>
              <a:ext cx="112650" cy="40675"/>
            </a:xfrm>
            <a:custGeom>
              <a:rect b="b" l="l" r="r" t="t"/>
              <a:pathLst>
                <a:path extrusionOk="0" h="1627" w="4506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22"/>
          <p:cNvSpPr txBox="1"/>
          <p:nvPr>
            <p:ph idx="1" type="subTitle"/>
          </p:nvPr>
        </p:nvSpPr>
        <p:spPr>
          <a:xfrm>
            <a:off x="3468150" y="3381500"/>
            <a:ext cx="22077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173" name="Google Shape;1173;p22"/>
          <p:cNvSpPr txBox="1"/>
          <p:nvPr>
            <p:ph type="ctrTitle"/>
          </p:nvPr>
        </p:nvSpPr>
        <p:spPr>
          <a:xfrm>
            <a:off x="1374900" y="1728450"/>
            <a:ext cx="6394200" cy="16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1174" name="Google Shape;1174;p22"/>
          <p:cNvGrpSpPr/>
          <p:nvPr/>
        </p:nvGrpSpPr>
        <p:grpSpPr>
          <a:xfrm rot="3553717">
            <a:off x="-190479" y="3898355"/>
            <a:ext cx="1657053" cy="1186673"/>
            <a:chOff x="2656025" y="2684075"/>
            <a:chExt cx="464100" cy="332350"/>
          </a:xfrm>
        </p:grpSpPr>
        <p:sp>
          <p:nvSpPr>
            <p:cNvPr id="1175" name="Google Shape;1175;p22"/>
            <p:cNvSpPr/>
            <p:nvPr/>
          </p:nvSpPr>
          <p:spPr>
            <a:xfrm>
              <a:off x="2667050" y="2932225"/>
              <a:ext cx="22950" cy="34550"/>
            </a:xfrm>
            <a:custGeom>
              <a:rect b="b" l="l" r="r" t="t"/>
              <a:pathLst>
                <a:path extrusionOk="0" h="1382" w="918">
                  <a:moveTo>
                    <a:pt x="24" y="175"/>
                  </a:moveTo>
                  <a:cubicBezTo>
                    <a:pt x="128" y="581"/>
                    <a:pt x="233" y="987"/>
                    <a:pt x="337" y="1382"/>
                  </a:cubicBezTo>
                  <a:cubicBezTo>
                    <a:pt x="523" y="1335"/>
                    <a:pt x="721" y="1277"/>
                    <a:pt x="895" y="1231"/>
                  </a:cubicBezTo>
                  <a:cubicBezTo>
                    <a:pt x="895" y="1092"/>
                    <a:pt x="918" y="941"/>
                    <a:pt x="918" y="790"/>
                  </a:cubicBezTo>
                  <a:cubicBezTo>
                    <a:pt x="918" y="523"/>
                    <a:pt x="813" y="256"/>
                    <a:pt x="767" y="0"/>
                  </a:cubicBezTo>
                  <a:cubicBezTo>
                    <a:pt x="523" y="35"/>
                    <a:pt x="256" y="35"/>
                    <a:pt x="1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22"/>
            <p:cNvSpPr/>
            <p:nvPr/>
          </p:nvSpPr>
          <p:spPr>
            <a:xfrm>
              <a:off x="2658650" y="2881150"/>
              <a:ext cx="27875" cy="35125"/>
            </a:xfrm>
            <a:custGeom>
              <a:rect b="b" l="l" r="r" t="t"/>
              <a:pathLst>
                <a:path extrusionOk="0" h="1405" w="1115">
                  <a:moveTo>
                    <a:pt x="499" y="70"/>
                  </a:moveTo>
                  <a:cubicBezTo>
                    <a:pt x="302" y="244"/>
                    <a:pt x="174" y="453"/>
                    <a:pt x="93" y="697"/>
                  </a:cubicBezTo>
                  <a:cubicBezTo>
                    <a:pt x="12" y="882"/>
                    <a:pt x="0" y="1103"/>
                    <a:pt x="116" y="1242"/>
                  </a:cubicBezTo>
                  <a:cubicBezTo>
                    <a:pt x="244" y="1393"/>
                    <a:pt x="476" y="1405"/>
                    <a:pt x="650" y="1335"/>
                  </a:cubicBezTo>
                  <a:cubicBezTo>
                    <a:pt x="917" y="1219"/>
                    <a:pt x="1091" y="952"/>
                    <a:pt x="1103" y="685"/>
                  </a:cubicBezTo>
                  <a:cubicBezTo>
                    <a:pt x="1115" y="406"/>
                    <a:pt x="940" y="128"/>
                    <a:pt x="6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22"/>
            <p:cNvSpPr/>
            <p:nvPr/>
          </p:nvSpPr>
          <p:spPr>
            <a:xfrm>
              <a:off x="2683025" y="2713625"/>
              <a:ext cx="37750" cy="19525"/>
            </a:xfrm>
            <a:custGeom>
              <a:rect b="b" l="l" r="r" t="t"/>
              <a:pathLst>
                <a:path extrusionOk="0" h="781" w="1510">
                  <a:moveTo>
                    <a:pt x="993" y="0"/>
                  </a:moveTo>
                  <a:cubicBezTo>
                    <a:pt x="672" y="0"/>
                    <a:pt x="125" y="166"/>
                    <a:pt x="70" y="258"/>
                  </a:cubicBezTo>
                  <a:cubicBezTo>
                    <a:pt x="0" y="374"/>
                    <a:pt x="221" y="780"/>
                    <a:pt x="221" y="780"/>
                  </a:cubicBezTo>
                  <a:cubicBezTo>
                    <a:pt x="378" y="560"/>
                    <a:pt x="624" y="459"/>
                    <a:pt x="881" y="459"/>
                  </a:cubicBezTo>
                  <a:cubicBezTo>
                    <a:pt x="1098" y="459"/>
                    <a:pt x="1323" y="531"/>
                    <a:pt x="1510" y="664"/>
                  </a:cubicBezTo>
                  <a:cubicBezTo>
                    <a:pt x="1463" y="421"/>
                    <a:pt x="1393" y="154"/>
                    <a:pt x="1184" y="37"/>
                  </a:cubicBezTo>
                  <a:cubicBezTo>
                    <a:pt x="1144" y="11"/>
                    <a:pt x="1076" y="0"/>
                    <a:pt x="9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22"/>
            <p:cNvSpPr/>
            <p:nvPr/>
          </p:nvSpPr>
          <p:spPr>
            <a:xfrm>
              <a:off x="2667050" y="2740950"/>
              <a:ext cx="2650" cy="7000"/>
            </a:xfrm>
            <a:custGeom>
              <a:rect b="b" l="l" r="r" t="t"/>
              <a:pathLst>
                <a:path extrusionOk="0" h="280" w="106">
                  <a:moveTo>
                    <a:pt x="1" y="1"/>
                  </a:moveTo>
                  <a:cubicBezTo>
                    <a:pt x="12" y="105"/>
                    <a:pt x="47" y="198"/>
                    <a:pt x="105" y="2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22"/>
            <p:cNvSpPr/>
            <p:nvPr/>
          </p:nvSpPr>
          <p:spPr>
            <a:xfrm>
              <a:off x="2660100" y="2687000"/>
              <a:ext cx="85050" cy="53975"/>
            </a:xfrm>
            <a:custGeom>
              <a:rect b="b" l="l" r="r" t="t"/>
              <a:pathLst>
                <a:path extrusionOk="0" h="2159" w="3402">
                  <a:moveTo>
                    <a:pt x="1814" y="1"/>
                  </a:moveTo>
                  <a:cubicBezTo>
                    <a:pt x="1552" y="1"/>
                    <a:pt x="1286" y="62"/>
                    <a:pt x="1045" y="174"/>
                  </a:cubicBezTo>
                  <a:cubicBezTo>
                    <a:pt x="557" y="418"/>
                    <a:pt x="186" y="870"/>
                    <a:pt x="0" y="1381"/>
                  </a:cubicBezTo>
                  <a:lnTo>
                    <a:pt x="267" y="2159"/>
                  </a:lnTo>
                  <a:cubicBezTo>
                    <a:pt x="186" y="1753"/>
                    <a:pt x="337" y="1311"/>
                    <a:pt x="639" y="1021"/>
                  </a:cubicBezTo>
                  <a:cubicBezTo>
                    <a:pt x="916" y="769"/>
                    <a:pt x="1297" y="639"/>
                    <a:pt x="1675" y="639"/>
                  </a:cubicBezTo>
                  <a:cubicBezTo>
                    <a:pt x="1819" y="639"/>
                    <a:pt x="1964" y="658"/>
                    <a:pt x="2101" y="696"/>
                  </a:cubicBezTo>
                  <a:cubicBezTo>
                    <a:pt x="2612" y="847"/>
                    <a:pt x="3030" y="1172"/>
                    <a:pt x="3320" y="1613"/>
                  </a:cubicBezTo>
                  <a:cubicBezTo>
                    <a:pt x="3402" y="1091"/>
                    <a:pt x="3065" y="499"/>
                    <a:pt x="2612" y="220"/>
                  </a:cubicBezTo>
                  <a:cubicBezTo>
                    <a:pt x="2372" y="70"/>
                    <a:pt x="2095" y="1"/>
                    <a:pt x="1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22"/>
            <p:cNvSpPr/>
            <p:nvPr/>
          </p:nvSpPr>
          <p:spPr>
            <a:xfrm>
              <a:off x="2747450" y="2731375"/>
              <a:ext cx="364850" cy="273150"/>
            </a:xfrm>
            <a:custGeom>
              <a:rect b="b" l="l" r="r" t="t"/>
              <a:pathLst>
                <a:path extrusionOk="0" h="10926" w="14594">
                  <a:moveTo>
                    <a:pt x="1649" y="10925"/>
                  </a:moveTo>
                  <a:cubicBezTo>
                    <a:pt x="1440" y="10739"/>
                    <a:pt x="1556" y="10472"/>
                    <a:pt x="1417" y="10287"/>
                  </a:cubicBezTo>
                  <a:cubicBezTo>
                    <a:pt x="1603" y="10229"/>
                    <a:pt x="1742" y="10136"/>
                    <a:pt x="1939" y="10159"/>
                  </a:cubicBezTo>
                  <a:cubicBezTo>
                    <a:pt x="2009" y="10159"/>
                    <a:pt x="2079" y="10124"/>
                    <a:pt x="2137" y="10112"/>
                  </a:cubicBezTo>
                  <a:cubicBezTo>
                    <a:pt x="2183" y="10101"/>
                    <a:pt x="2230" y="10066"/>
                    <a:pt x="2253" y="10078"/>
                  </a:cubicBezTo>
                  <a:cubicBezTo>
                    <a:pt x="2497" y="10124"/>
                    <a:pt x="2729" y="9996"/>
                    <a:pt x="2984" y="9996"/>
                  </a:cubicBezTo>
                  <a:cubicBezTo>
                    <a:pt x="3031" y="9996"/>
                    <a:pt x="3089" y="9961"/>
                    <a:pt x="3158" y="9938"/>
                  </a:cubicBezTo>
                  <a:cubicBezTo>
                    <a:pt x="3274" y="9880"/>
                    <a:pt x="3402" y="9845"/>
                    <a:pt x="3530" y="9822"/>
                  </a:cubicBezTo>
                  <a:cubicBezTo>
                    <a:pt x="3913" y="9694"/>
                    <a:pt x="4261" y="9520"/>
                    <a:pt x="4493" y="9149"/>
                  </a:cubicBezTo>
                  <a:cubicBezTo>
                    <a:pt x="4551" y="9068"/>
                    <a:pt x="4621" y="8998"/>
                    <a:pt x="4679" y="8917"/>
                  </a:cubicBezTo>
                  <a:cubicBezTo>
                    <a:pt x="4749" y="8835"/>
                    <a:pt x="4807" y="8743"/>
                    <a:pt x="4865" y="8650"/>
                  </a:cubicBezTo>
                  <a:cubicBezTo>
                    <a:pt x="4934" y="8487"/>
                    <a:pt x="5016" y="8325"/>
                    <a:pt x="5062" y="8162"/>
                  </a:cubicBezTo>
                  <a:cubicBezTo>
                    <a:pt x="5097" y="8104"/>
                    <a:pt x="5097" y="8023"/>
                    <a:pt x="5097" y="7953"/>
                  </a:cubicBezTo>
                  <a:lnTo>
                    <a:pt x="5097" y="7233"/>
                  </a:lnTo>
                  <a:cubicBezTo>
                    <a:pt x="5097" y="7140"/>
                    <a:pt x="5132" y="7036"/>
                    <a:pt x="5132" y="6931"/>
                  </a:cubicBezTo>
                  <a:cubicBezTo>
                    <a:pt x="5143" y="6746"/>
                    <a:pt x="5155" y="6537"/>
                    <a:pt x="5016" y="6386"/>
                  </a:cubicBezTo>
                  <a:cubicBezTo>
                    <a:pt x="4911" y="6281"/>
                    <a:pt x="4842" y="6154"/>
                    <a:pt x="4737" y="6061"/>
                  </a:cubicBezTo>
                  <a:cubicBezTo>
                    <a:pt x="4644" y="5991"/>
                    <a:pt x="4586" y="5887"/>
                    <a:pt x="4459" y="5921"/>
                  </a:cubicBezTo>
                  <a:cubicBezTo>
                    <a:pt x="4319" y="5840"/>
                    <a:pt x="4168" y="5771"/>
                    <a:pt x="4029" y="5689"/>
                  </a:cubicBezTo>
                  <a:cubicBezTo>
                    <a:pt x="3936" y="5631"/>
                    <a:pt x="3855" y="5585"/>
                    <a:pt x="3750" y="5550"/>
                  </a:cubicBezTo>
                  <a:cubicBezTo>
                    <a:pt x="3507" y="5469"/>
                    <a:pt x="3251" y="5376"/>
                    <a:pt x="3007" y="5283"/>
                  </a:cubicBezTo>
                  <a:cubicBezTo>
                    <a:pt x="2833" y="5202"/>
                    <a:pt x="2671" y="5132"/>
                    <a:pt x="2497" y="5074"/>
                  </a:cubicBezTo>
                  <a:cubicBezTo>
                    <a:pt x="2311" y="5016"/>
                    <a:pt x="2125" y="4970"/>
                    <a:pt x="1951" y="4911"/>
                  </a:cubicBezTo>
                  <a:cubicBezTo>
                    <a:pt x="1765" y="4853"/>
                    <a:pt x="1568" y="4784"/>
                    <a:pt x="1382" y="4714"/>
                  </a:cubicBezTo>
                  <a:cubicBezTo>
                    <a:pt x="1301" y="4505"/>
                    <a:pt x="1359" y="4319"/>
                    <a:pt x="1312" y="4145"/>
                  </a:cubicBezTo>
                  <a:cubicBezTo>
                    <a:pt x="1440" y="3971"/>
                    <a:pt x="1603" y="4029"/>
                    <a:pt x="1765" y="4064"/>
                  </a:cubicBezTo>
                  <a:cubicBezTo>
                    <a:pt x="1800" y="4064"/>
                    <a:pt x="1835" y="4087"/>
                    <a:pt x="1881" y="4099"/>
                  </a:cubicBezTo>
                  <a:cubicBezTo>
                    <a:pt x="2032" y="4192"/>
                    <a:pt x="2195" y="4296"/>
                    <a:pt x="2380" y="4319"/>
                  </a:cubicBezTo>
                  <a:cubicBezTo>
                    <a:pt x="2415" y="4319"/>
                    <a:pt x="2438" y="4354"/>
                    <a:pt x="2473" y="4366"/>
                  </a:cubicBezTo>
                  <a:cubicBezTo>
                    <a:pt x="2694" y="4528"/>
                    <a:pt x="2949" y="4598"/>
                    <a:pt x="3181" y="4714"/>
                  </a:cubicBezTo>
                  <a:cubicBezTo>
                    <a:pt x="3414" y="4819"/>
                    <a:pt x="3646" y="4900"/>
                    <a:pt x="3890" y="5004"/>
                  </a:cubicBezTo>
                  <a:cubicBezTo>
                    <a:pt x="4041" y="5062"/>
                    <a:pt x="4180" y="5132"/>
                    <a:pt x="4342" y="5167"/>
                  </a:cubicBezTo>
                  <a:cubicBezTo>
                    <a:pt x="4517" y="5202"/>
                    <a:pt x="4667" y="5318"/>
                    <a:pt x="4818" y="5411"/>
                  </a:cubicBezTo>
                  <a:cubicBezTo>
                    <a:pt x="4911" y="5457"/>
                    <a:pt x="4981" y="5515"/>
                    <a:pt x="5051" y="5550"/>
                  </a:cubicBezTo>
                  <a:cubicBezTo>
                    <a:pt x="5097" y="5585"/>
                    <a:pt x="5155" y="5596"/>
                    <a:pt x="5167" y="5643"/>
                  </a:cubicBezTo>
                  <a:cubicBezTo>
                    <a:pt x="5248" y="5782"/>
                    <a:pt x="5364" y="5921"/>
                    <a:pt x="5492" y="6003"/>
                  </a:cubicBezTo>
                  <a:cubicBezTo>
                    <a:pt x="5515" y="6014"/>
                    <a:pt x="5515" y="6061"/>
                    <a:pt x="5538" y="6072"/>
                  </a:cubicBezTo>
                  <a:cubicBezTo>
                    <a:pt x="5596" y="6189"/>
                    <a:pt x="5654" y="6293"/>
                    <a:pt x="5689" y="6409"/>
                  </a:cubicBezTo>
                  <a:cubicBezTo>
                    <a:pt x="5747" y="6595"/>
                    <a:pt x="5910" y="6699"/>
                    <a:pt x="6061" y="6815"/>
                  </a:cubicBezTo>
                  <a:cubicBezTo>
                    <a:pt x="6084" y="6827"/>
                    <a:pt x="6119" y="6827"/>
                    <a:pt x="6142" y="6862"/>
                  </a:cubicBezTo>
                  <a:cubicBezTo>
                    <a:pt x="6467" y="7082"/>
                    <a:pt x="6815" y="7117"/>
                    <a:pt x="7187" y="7117"/>
                  </a:cubicBezTo>
                  <a:cubicBezTo>
                    <a:pt x="8382" y="7106"/>
                    <a:pt x="9578" y="7117"/>
                    <a:pt x="10774" y="7117"/>
                  </a:cubicBezTo>
                  <a:cubicBezTo>
                    <a:pt x="10902" y="7117"/>
                    <a:pt x="11029" y="7117"/>
                    <a:pt x="11169" y="7059"/>
                  </a:cubicBezTo>
                  <a:cubicBezTo>
                    <a:pt x="11227" y="7036"/>
                    <a:pt x="11285" y="7036"/>
                    <a:pt x="11343" y="7036"/>
                  </a:cubicBezTo>
                  <a:lnTo>
                    <a:pt x="11552" y="7036"/>
                  </a:lnTo>
                  <a:cubicBezTo>
                    <a:pt x="11877" y="7059"/>
                    <a:pt x="12179" y="6990"/>
                    <a:pt x="12480" y="6920"/>
                  </a:cubicBezTo>
                  <a:cubicBezTo>
                    <a:pt x="12585" y="6885"/>
                    <a:pt x="12701" y="6873"/>
                    <a:pt x="12806" y="6850"/>
                  </a:cubicBezTo>
                  <a:cubicBezTo>
                    <a:pt x="13049" y="6769"/>
                    <a:pt x="13282" y="6688"/>
                    <a:pt x="13467" y="6479"/>
                  </a:cubicBezTo>
                  <a:lnTo>
                    <a:pt x="13514" y="6444"/>
                  </a:lnTo>
                  <a:cubicBezTo>
                    <a:pt x="13676" y="6351"/>
                    <a:pt x="13781" y="6223"/>
                    <a:pt x="13850" y="6061"/>
                  </a:cubicBezTo>
                  <a:cubicBezTo>
                    <a:pt x="13932" y="5840"/>
                    <a:pt x="14048" y="5643"/>
                    <a:pt x="14036" y="5399"/>
                  </a:cubicBezTo>
                  <a:cubicBezTo>
                    <a:pt x="14036" y="5306"/>
                    <a:pt x="14071" y="5225"/>
                    <a:pt x="14071" y="5120"/>
                  </a:cubicBezTo>
                  <a:cubicBezTo>
                    <a:pt x="14083" y="5028"/>
                    <a:pt x="14094" y="4946"/>
                    <a:pt x="14106" y="4842"/>
                  </a:cubicBezTo>
                  <a:lnTo>
                    <a:pt x="14106" y="3553"/>
                  </a:lnTo>
                  <a:cubicBezTo>
                    <a:pt x="14106" y="3437"/>
                    <a:pt x="14129" y="3309"/>
                    <a:pt x="14048" y="3193"/>
                  </a:cubicBezTo>
                  <a:cubicBezTo>
                    <a:pt x="14036" y="3159"/>
                    <a:pt x="14036" y="3135"/>
                    <a:pt x="14036" y="3100"/>
                  </a:cubicBezTo>
                  <a:cubicBezTo>
                    <a:pt x="14025" y="2787"/>
                    <a:pt x="13874" y="2532"/>
                    <a:pt x="13676" y="2323"/>
                  </a:cubicBezTo>
                  <a:cubicBezTo>
                    <a:pt x="13456" y="2090"/>
                    <a:pt x="13223" y="1870"/>
                    <a:pt x="12968" y="1696"/>
                  </a:cubicBezTo>
                  <a:cubicBezTo>
                    <a:pt x="12852" y="1626"/>
                    <a:pt x="12736" y="1580"/>
                    <a:pt x="12597" y="1545"/>
                  </a:cubicBezTo>
                  <a:cubicBezTo>
                    <a:pt x="12225" y="1475"/>
                    <a:pt x="11865" y="1452"/>
                    <a:pt x="11482" y="1417"/>
                  </a:cubicBezTo>
                  <a:cubicBezTo>
                    <a:pt x="11412" y="1417"/>
                    <a:pt x="11343" y="1406"/>
                    <a:pt x="11262" y="1394"/>
                  </a:cubicBezTo>
                  <a:cubicBezTo>
                    <a:pt x="10960" y="1336"/>
                    <a:pt x="10658" y="1289"/>
                    <a:pt x="10356" y="1301"/>
                  </a:cubicBezTo>
                  <a:cubicBezTo>
                    <a:pt x="10275" y="1301"/>
                    <a:pt x="10205" y="1301"/>
                    <a:pt x="10135" y="1278"/>
                  </a:cubicBezTo>
                  <a:cubicBezTo>
                    <a:pt x="9950" y="1220"/>
                    <a:pt x="9752" y="1197"/>
                    <a:pt x="9555" y="1197"/>
                  </a:cubicBezTo>
                  <a:lnTo>
                    <a:pt x="8232" y="1197"/>
                  </a:lnTo>
                  <a:cubicBezTo>
                    <a:pt x="8057" y="1197"/>
                    <a:pt x="7883" y="1220"/>
                    <a:pt x="7721" y="1139"/>
                  </a:cubicBezTo>
                  <a:cubicBezTo>
                    <a:pt x="7651" y="1115"/>
                    <a:pt x="7570" y="1127"/>
                    <a:pt x="7477" y="1127"/>
                  </a:cubicBezTo>
                  <a:lnTo>
                    <a:pt x="6409" y="1127"/>
                  </a:lnTo>
                  <a:cubicBezTo>
                    <a:pt x="6235" y="1127"/>
                    <a:pt x="6061" y="1139"/>
                    <a:pt x="5898" y="1069"/>
                  </a:cubicBezTo>
                  <a:cubicBezTo>
                    <a:pt x="5828" y="1046"/>
                    <a:pt x="5736" y="1057"/>
                    <a:pt x="5654" y="1057"/>
                  </a:cubicBezTo>
                  <a:lnTo>
                    <a:pt x="4818" y="1057"/>
                  </a:lnTo>
                  <a:cubicBezTo>
                    <a:pt x="4633" y="1057"/>
                    <a:pt x="4459" y="1069"/>
                    <a:pt x="4284" y="988"/>
                  </a:cubicBezTo>
                  <a:cubicBezTo>
                    <a:pt x="4006" y="988"/>
                    <a:pt x="3750" y="872"/>
                    <a:pt x="3472" y="883"/>
                  </a:cubicBezTo>
                  <a:cubicBezTo>
                    <a:pt x="3425" y="883"/>
                    <a:pt x="3390" y="895"/>
                    <a:pt x="3356" y="883"/>
                  </a:cubicBezTo>
                  <a:cubicBezTo>
                    <a:pt x="3123" y="790"/>
                    <a:pt x="2880" y="813"/>
                    <a:pt x="2636" y="813"/>
                  </a:cubicBezTo>
                  <a:lnTo>
                    <a:pt x="2578" y="813"/>
                  </a:lnTo>
                  <a:cubicBezTo>
                    <a:pt x="2195" y="732"/>
                    <a:pt x="1835" y="674"/>
                    <a:pt x="1452" y="604"/>
                  </a:cubicBezTo>
                  <a:cubicBezTo>
                    <a:pt x="1428" y="604"/>
                    <a:pt x="1394" y="593"/>
                    <a:pt x="1370" y="593"/>
                  </a:cubicBezTo>
                  <a:cubicBezTo>
                    <a:pt x="1011" y="604"/>
                    <a:pt x="639" y="477"/>
                    <a:pt x="268" y="500"/>
                  </a:cubicBezTo>
                  <a:cubicBezTo>
                    <a:pt x="175" y="500"/>
                    <a:pt x="82" y="535"/>
                    <a:pt x="1" y="465"/>
                  </a:cubicBezTo>
                  <a:lnTo>
                    <a:pt x="1" y="24"/>
                  </a:lnTo>
                  <a:cubicBezTo>
                    <a:pt x="59" y="12"/>
                    <a:pt x="117" y="1"/>
                    <a:pt x="163" y="1"/>
                  </a:cubicBezTo>
                  <a:cubicBezTo>
                    <a:pt x="627" y="36"/>
                    <a:pt x="1092" y="82"/>
                    <a:pt x="1556" y="152"/>
                  </a:cubicBezTo>
                  <a:cubicBezTo>
                    <a:pt x="1939" y="210"/>
                    <a:pt x="2299" y="303"/>
                    <a:pt x="2671" y="361"/>
                  </a:cubicBezTo>
                  <a:cubicBezTo>
                    <a:pt x="3077" y="419"/>
                    <a:pt x="3507" y="465"/>
                    <a:pt x="3924" y="488"/>
                  </a:cubicBezTo>
                  <a:cubicBezTo>
                    <a:pt x="4215" y="500"/>
                    <a:pt x="4493" y="500"/>
                    <a:pt x="4784" y="558"/>
                  </a:cubicBezTo>
                  <a:cubicBezTo>
                    <a:pt x="4911" y="593"/>
                    <a:pt x="5074" y="581"/>
                    <a:pt x="5201" y="593"/>
                  </a:cubicBezTo>
                  <a:cubicBezTo>
                    <a:pt x="5422" y="616"/>
                    <a:pt x="5654" y="604"/>
                    <a:pt x="5863" y="697"/>
                  </a:cubicBezTo>
                  <a:cubicBezTo>
                    <a:pt x="5921" y="721"/>
                    <a:pt x="6014" y="709"/>
                    <a:pt x="6084" y="709"/>
                  </a:cubicBezTo>
                  <a:cubicBezTo>
                    <a:pt x="6200" y="709"/>
                    <a:pt x="6328" y="709"/>
                    <a:pt x="6444" y="755"/>
                  </a:cubicBezTo>
                  <a:cubicBezTo>
                    <a:pt x="6548" y="779"/>
                    <a:pt x="6664" y="779"/>
                    <a:pt x="6780" y="779"/>
                  </a:cubicBezTo>
                  <a:lnTo>
                    <a:pt x="9787" y="779"/>
                  </a:lnTo>
                  <a:cubicBezTo>
                    <a:pt x="9926" y="779"/>
                    <a:pt x="10077" y="767"/>
                    <a:pt x="10205" y="837"/>
                  </a:cubicBezTo>
                  <a:cubicBezTo>
                    <a:pt x="10252" y="872"/>
                    <a:pt x="10310" y="872"/>
                    <a:pt x="10356" y="872"/>
                  </a:cubicBezTo>
                  <a:cubicBezTo>
                    <a:pt x="10600" y="872"/>
                    <a:pt x="10832" y="941"/>
                    <a:pt x="11076" y="999"/>
                  </a:cubicBezTo>
                  <a:cubicBezTo>
                    <a:pt x="11145" y="1011"/>
                    <a:pt x="11227" y="1022"/>
                    <a:pt x="11296" y="1022"/>
                  </a:cubicBezTo>
                  <a:cubicBezTo>
                    <a:pt x="11354" y="1046"/>
                    <a:pt x="11424" y="1022"/>
                    <a:pt x="11482" y="1046"/>
                  </a:cubicBezTo>
                  <a:cubicBezTo>
                    <a:pt x="11714" y="1139"/>
                    <a:pt x="11958" y="1115"/>
                    <a:pt x="12213" y="1115"/>
                  </a:cubicBezTo>
                  <a:cubicBezTo>
                    <a:pt x="12364" y="1115"/>
                    <a:pt x="12539" y="1080"/>
                    <a:pt x="12689" y="1173"/>
                  </a:cubicBezTo>
                  <a:cubicBezTo>
                    <a:pt x="12945" y="1139"/>
                    <a:pt x="13177" y="1289"/>
                    <a:pt x="13432" y="1359"/>
                  </a:cubicBezTo>
                  <a:cubicBezTo>
                    <a:pt x="13572" y="1406"/>
                    <a:pt x="13688" y="1475"/>
                    <a:pt x="13781" y="1591"/>
                  </a:cubicBezTo>
                  <a:cubicBezTo>
                    <a:pt x="13920" y="1754"/>
                    <a:pt x="14025" y="1940"/>
                    <a:pt x="14164" y="2102"/>
                  </a:cubicBezTo>
                  <a:cubicBezTo>
                    <a:pt x="14280" y="2230"/>
                    <a:pt x="14338" y="2381"/>
                    <a:pt x="14384" y="2532"/>
                  </a:cubicBezTo>
                  <a:cubicBezTo>
                    <a:pt x="14442" y="2706"/>
                    <a:pt x="14501" y="2880"/>
                    <a:pt x="14547" y="3054"/>
                  </a:cubicBezTo>
                  <a:cubicBezTo>
                    <a:pt x="14559" y="3135"/>
                    <a:pt x="14570" y="3205"/>
                    <a:pt x="14570" y="3275"/>
                  </a:cubicBezTo>
                  <a:cubicBezTo>
                    <a:pt x="14570" y="3843"/>
                    <a:pt x="14593" y="4412"/>
                    <a:pt x="14570" y="4958"/>
                  </a:cubicBezTo>
                  <a:cubicBezTo>
                    <a:pt x="14570" y="5179"/>
                    <a:pt x="14512" y="5376"/>
                    <a:pt x="14477" y="5585"/>
                  </a:cubicBezTo>
                  <a:cubicBezTo>
                    <a:pt x="14454" y="5689"/>
                    <a:pt x="14419" y="5782"/>
                    <a:pt x="14384" y="5875"/>
                  </a:cubicBezTo>
                  <a:cubicBezTo>
                    <a:pt x="14315" y="6107"/>
                    <a:pt x="14222" y="6339"/>
                    <a:pt x="14025" y="6502"/>
                  </a:cubicBezTo>
                  <a:cubicBezTo>
                    <a:pt x="14013" y="6502"/>
                    <a:pt x="14013" y="6514"/>
                    <a:pt x="14013" y="6525"/>
                  </a:cubicBezTo>
                  <a:cubicBezTo>
                    <a:pt x="13723" y="6943"/>
                    <a:pt x="13270" y="7082"/>
                    <a:pt x="12817" y="7199"/>
                  </a:cubicBezTo>
                  <a:cubicBezTo>
                    <a:pt x="12643" y="7233"/>
                    <a:pt x="12469" y="7315"/>
                    <a:pt x="12283" y="7280"/>
                  </a:cubicBezTo>
                  <a:cubicBezTo>
                    <a:pt x="12272" y="7280"/>
                    <a:pt x="12237" y="7280"/>
                    <a:pt x="12225" y="7291"/>
                  </a:cubicBezTo>
                  <a:cubicBezTo>
                    <a:pt x="12016" y="7396"/>
                    <a:pt x="11807" y="7373"/>
                    <a:pt x="11598" y="7373"/>
                  </a:cubicBezTo>
                  <a:cubicBezTo>
                    <a:pt x="10507" y="7373"/>
                    <a:pt x="9439" y="7373"/>
                    <a:pt x="8348" y="7384"/>
                  </a:cubicBezTo>
                  <a:cubicBezTo>
                    <a:pt x="8208" y="7384"/>
                    <a:pt x="8057" y="7384"/>
                    <a:pt x="7930" y="7442"/>
                  </a:cubicBezTo>
                  <a:cubicBezTo>
                    <a:pt x="7860" y="7466"/>
                    <a:pt x="7767" y="7466"/>
                    <a:pt x="7686" y="7466"/>
                  </a:cubicBezTo>
                  <a:cubicBezTo>
                    <a:pt x="7396" y="7489"/>
                    <a:pt x="7082" y="7489"/>
                    <a:pt x="6792" y="7489"/>
                  </a:cubicBezTo>
                  <a:cubicBezTo>
                    <a:pt x="6757" y="7489"/>
                    <a:pt x="6699" y="7489"/>
                    <a:pt x="6653" y="7466"/>
                  </a:cubicBezTo>
                  <a:cubicBezTo>
                    <a:pt x="6525" y="7407"/>
                    <a:pt x="6409" y="7466"/>
                    <a:pt x="6270" y="7500"/>
                  </a:cubicBezTo>
                  <a:cubicBezTo>
                    <a:pt x="5979" y="7570"/>
                    <a:pt x="5852" y="7779"/>
                    <a:pt x="5782" y="8023"/>
                  </a:cubicBezTo>
                  <a:cubicBezTo>
                    <a:pt x="5689" y="8325"/>
                    <a:pt x="5550" y="8603"/>
                    <a:pt x="5422" y="8893"/>
                  </a:cubicBezTo>
                  <a:cubicBezTo>
                    <a:pt x="5341" y="9033"/>
                    <a:pt x="5260" y="9137"/>
                    <a:pt x="5132" y="9242"/>
                  </a:cubicBezTo>
                  <a:cubicBezTo>
                    <a:pt x="4958" y="9369"/>
                    <a:pt x="4760" y="9497"/>
                    <a:pt x="4575" y="9636"/>
                  </a:cubicBezTo>
                  <a:cubicBezTo>
                    <a:pt x="4459" y="9706"/>
                    <a:pt x="4354" y="9811"/>
                    <a:pt x="4261" y="9892"/>
                  </a:cubicBezTo>
                  <a:cubicBezTo>
                    <a:pt x="4157" y="9961"/>
                    <a:pt x="4064" y="10043"/>
                    <a:pt x="3948" y="10101"/>
                  </a:cubicBezTo>
                  <a:cubicBezTo>
                    <a:pt x="3634" y="10240"/>
                    <a:pt x="3309" y="10391"/>
                    <a:pt x="3007" y="10519"/>
                  </a:cubicBezTo>
                  <a:cubicBezTo>
                    <a:pt x="2810" y="10600"/>
                    <a:pt x="2601" y="10658"/>
                    <a:pt x="2415" y="10763"/>
                  </a:cubicBezTo>
                  <a:cubicBezTo>
                    <a:pt x="2288" y="10832"/>
                    <a:pt x="2160" y="10867"/>
                    <a:pt x="2032" y="10855"/>
                  </a:cubicBezTo>
                  <a:cubicBezTo>
                    <a:pt x="1846" y="10925"/>
                    <a:pt x="1742" y="10925"/>
                    <a:pt x="1649" y="109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22"/>
            <p:cNvSpPr/>
            <p:nvPr/>
          </p:nvSpPr>
          <p:spPr>
            <a:xfrm>
              <a:off x="2656025" y="2684075"/>
              <a:ext cx="464100" cy="332350"/>
            </a:xfrm>
            <a:custGeom>
              <a:rect b="b" l="l" r="r" t="t"/>
              <a:pathLst>
                <a:path extrusionOk="0" h="13294" w="18564">
                  <a:moveTo>
                    <a:pt x="3483" y="2624"/>
                  </a:moveTo>
                  <a:cubicBezTo>
                    <a:pt x="3251" y="2822"/>
                    <a:pt x="3042" y="3007"/>
                    <a:pt x="2822" y="3193"/>
                  </a:cubicBezTo>
                  <a:cubicBezTo>
                    <a:pt x="2578" y="3251"/>
                    <a:pt x="2357" y="3379"/>
                    <a:pt x="2114" y="3437"/>
                  </a:cubicBezTo>
                  <a:cubicBezTo>
                    <a:pt x="1916" y="3483"/>
                    <a:pt x="1707" y="3472"/>
                    <a:pt x="1498" y="3437"/>
                  </a:cubicBezTo>
                  <a:cubicBezTo>
                    <a:pt x="1254" y="3414"/>
                    <a:pt x="1045" y="3263"/>
                    <a:pt x="848" y="3123"/>
                  </a:cubicBezTo>
                  <a:cubicBezTo>
                    <a:pt x="778" y="3077"/>
                    <a:pt x="720" y="3019"/>
                    <a:pt x="662" y="2961"/>
                  </a:cubicBezTo>
                  <a:cubicBezTo>
                    <a:pt x="453" y="2775"/>
                    <a:pt x="279" y="2578"/>
                    <a:pt x="221" y="2288"/>
                  </a:cubicBezTo>
                  <a:cubicBezTo>
                    <a:pt x="152" y="1962"/>
                    <a:pt x="163" y="1637"/>
                    <a:pt x="163" y="1324"/>
                  </a:cubicBezTo>
                  <a:cubicBezTo>
                    <a:pt x="163" y="1243"/>
                    <a:pt x="175" y="1173"/>
                    <a:pt x="210" y="1115"/>
                  </a:cubicBezTo>
                  <a:cubicBezTo>
                    <a:pt x="337" y="767"/>
                    <a:pt x="558" y="488"/>
                    <a:pt x="871" y="314"/>
                  </a:cubicBezTo>
                  <a:cubicBezTo>
                    <a:pt x="1080" y="198"/>
                    <a:pt x="1278" y="82"/>
                    <a:pt x="1533" y="59"/>
                  </a:cubicBezTo>
                  <a:cubicBezTo>
                    <a:pt x="1823" y="24"/>
                    <a:pt x="2090" y="1"/>
                    <a:pt x="2381" y="12"/>
                  </a:cubicBezTo>
                  <a:cubicBezTo>
                    <a:pt x="2578" y="24"/>
                    <a:pt x="2764" y="82"/>
                    <a:pt x="2903" y="233"/>
                  </a:cubicBezTo>
                  <a:cubicBezTo>
                    <a:pt x="3077" y="407"/>
                    <a:pt x="3251" y="581"/>
                    <a:pt x="3367" y="802"/>
                  </a:cubicBezTo>
                  <a:cubicBezTo>
                    <a:pt x="3507" y="1045"/>
                    <a:pt x="3646" y="1301"/>
                    <a:pt x="3692" y="1591"/>
                  </a:cubicBezTo>
                  <a:cubicBezTo>
                    <a:pt x="3832" y="1672"/>
                    <a:pt x="3994" y="1684"/>
                    <a:pt x="4157" y="1695"/>
                  </a:cubicBezTo>
                  <a:cubicBezTo>
                    <a:pt x="4459" y="1707"/>
                    <a:pt x="4760" y="1730"/>
                    <a:pt x="5051" y="1823"/>
                  </a:cubicBezTo>
                  <a:cubicBezTo>
                    <a:pt x="5225" y="1881"/>
                    <a:pt x="5434" y="1881"/>
                    <a:pt x="5631" y="1916"/>
                  </a:cubicBezTo>
                  <a:cubicBezTo>
                    <a:pt x="5805" y="1939"/>
                    <a:pt x="5979" y="1974"/>
                    <a:pt x="6142" y="2021"/>
                  </a:cubicBezTo>
                  <a:cubicBezTo>
                    <a:pt x="6363" y="2055"/>
                    <a:pt x="6583" y="2113"/>
                    <a:pt x="6815" y="2102"/>
                  </a:cubicBezTo>
                  <a:cubicBezTo>
                    <a:pt x="6873" y="2102"/>
                    <a:pt x="6943" y="2102"/>
                    <a:pt x="7001" y="2113"/>
                  </a:cubicBezTo>
                  <a:cubicBezTo>
                    <a:pt x="7280" y="2195"/>
                    <a:pt x="7547" y="2171"/>
                    <a:pt x="7825" y="2195"/>
                  </a:cubicBezTo>
                  <a:cubicBezTo>
                    <a:pt x="7976" y="2195"/>
                    <a:pt x="8116" y="2206"/>
                    <a:pt x="8243" y="2218"/>
                  </a:cubicBezTo>
                  <a:cubicBezTo>
                    <a:pt x="8464" y="2264"/>
                    <a:pt x="8673" y="2276"/>
                    <a:pt x="8882" y="2276"/>
                  </a:cubicBezTo>
                  <a:cubicBezTo>
                    <a:pt x="9253" y="2276"/>
                    <a:pt x="9601" y="2276"/>
                    <a:pt x="9961" y="2288"/>
                  </a:cubicBezTo>
                  <a:cubicBezTo>
                    <a:pt x="10136" y="2288"/>
                    <a:pt x="10310" y="2334"/>
                    <a:pt x="10484" y="2346"/>
                  </a:cubicBezTo>
                  <a:cubicBezTo>
                    <a:pt x="10611" y="2369"/>
                    <a:pt x="10739" y="2392"/>
                    <a:pt x="10879" y="2392"/>
                  </a:cubicBezTo>
                  <a:lnTo>
                    <a:pt x="13514" y="2392"/>
                  </a:lnTo>
                  <a:cubicBezTo>
                    <a:pt x="13676" y="2392"/>
                    <a:pt x="13839" y="2404"/>
                    <a:pt x="13990" y="2450"/>
                  </a:cubicBezTo>
                  <a:cubicBezTo>
                    <a:pt x="14187" y="2496"/>
                    <a:pt x="14373" y="2508"/>
                    <a:pt x="14559" y="2555"/>
                  </a:cubicBezTo>
                  <a:cubicBezTo>
                    <a:pt x="14837" y="2613"/>
                    <a:pt x="15116" y="2671"/>
                    <a:pt x="15406" y="2717"/>
                  </a:cubicBezTo>
                  <a:cubicBezTo>
                    <a:pt x="15545" y="2740"/>
                    <a:pt x="15708" y="2729"/>
                    <a:pt x="15870" y="2729"/>
                  </a:cubicBezTo>
                  <a:cubicBezTo>
                    <a:pt x="16068" y="2729"/>
                    <a:pt x="16277" y="2694"/>
                    <a:pt x="16463" y="2798"/>
                  </a:cubicBezTo>
                  <a:cubicBezTo>
                    <a:pt x="16509" y="2833"/>
                    <a:pt x="16579" y="2810"/>
                    <a:pt x="16637" y="2810"/>
                  </a:cubicBezTo>
                  <a:cubicBezTo>
                    <a:pt x="16706" y="2833"/>
                    <a:pt x="16799" y="2845"/>
                    <a:pt x="16869" y="2868"/>
                  </a:cubicBezTo>
                  <a:cubicBezTo>
                    <a:pt x="16939" y="2903"/>
                    <a:pt x="16997" y="2949"/>
                    <a:pt x="17066" y="2961"/>
                  </a:cubicBezTo>
                  <a:cubicBezTo>
                    <a:pt x="17380" y="3019"/>
                    <a:pt x="17589" y="3205"/>
                    <a:pt x="17763" y="3448"/>
                  </a:cubicBezTo>
                  <a:cubicBezTo>
                    <a:pt x="17856" y="3588"/>
                    <a:pt x="17972" y="3715"/>
                    <a:pt x="18076" y="3843"/>
                  </a:cubicBezTo>
                  <a:cubicBezTo>
                    <a:pt x="18250" y="4064"/>
                    <a:pt x="18378" y="4296"/>
                    <a:pt x="18401" y="4586"/>
                  </a:cubicBezTo>
                  <a:cubicBezTo>
                    <a:pt x="18401" y="4633"/>
                    <a:pt x="18436" y="4691"/>
                    <a:pt x="18448" y="4725"/>
                  </a:cubicBezTo>
                  <a:cubicBezTo>
                    <a:pt x="18552" y="4934"/>
                    <a:pt x="18564" y="5132"/>
                    <a:pt x="18564" y="5352"/>
                  </a:cubicBezTo>
                  <a:lnTo>
                    <a:pt x="18564" y="6792"/>
                  </a:lnTo>
                  <a:cubicBezTo>
                    <a:pt x="18564" y="6966"/>
                    <a:pt x="18552" y="7140"/>
                    <a:pt x="18494" y="7303"/>
                  </a:cubicBezTo>
                  <a:cubicBezTo>
                    <a:pt x="18436" y="7477"/>
                    <a:pt x="18436" y="7663"/>
                    <a:pt x="18378" y="7837"/>
                  </a:cubicBezTo>
                  <a:lnTo>
                    <a:pt x="18285" y="8092"/>
                  </a:lnTo>
                  <a:cubicBezTo>
                    <a:pt x="18216" y="8313"/>
                    <a:pt x="18111" y="8498"/>
                    <a:pt x="17925" y="8649"/>
                  </a:cubicBezTo>
                  <a:cubicBezTo>
                    <a:pt x="17879" y="8696"/>
                    <a:pt x="17821" y="8731"/>
                    <a:pt x="17809" y="8777"/>
                  </a:cubicBezTo>
                  <a:cubicBezTo>
                    <a:pt x="17751" y="8940"/>
                    <a:pt x="17623" y="9009"/>
                    <a:pt x="17496" y="9079"/>
                  </a:cubicBezTo>
                  <a:cubicBezTo>
                    <a:pt x="17240" y="9218"/>
                    <a:pt x="16985" y="9346"/>
                    <a:pt x="16706" y="9404"/>
                  </a:cubicBezTo>
                  <a:cubicBezTo>
                    <a:pt x="16590" y="9427"/>
                    <a:pt x="16474" y="9474"/>
                    <a:pt x="16358" y="9520"/>
                  </a:cubicBezTo>
                  <a:cubicBezTo>
                    <a:pt x="16288" y="9532"/>
                    <a:pt x="16219" y="9543"/>
                    <a:pt x="16161" y="9543"/>
                  </a:cubicBezTo>
                  <a:cubicBezTo>
                    <a:pt x="16056" y="9566"/>
                    <a:pt x="15952" y="9590"/>
                    <a:pt x="15847" y="9590"/>
                  </a:cubicBezTo>
                  <a:cubicBezTo>
                    <a:pt x="15731" y="9601"/>
                    <a:pt x="15638" y="9625"/>
                    <a:pt x="15522" y="9625"/>
                  </a:cubicBezTo>
                  <a:cubicBezTo>
                    <a:pt x="14361" y="9625"/>
                    <a:pt x="13212" y="9625"/>
                    <a:pt x="12051" y="9601"/>
                  </a:cubicBezTo>
                  <a:cubicBezTo>
                    <a:pt x="11900" y="9601"/>
                    <a:pt x="11761" y="9601"/>
                    <a:pt x="11633" y="9648"/>
                  </a:cubicBezTo>
                  <a:cubicBezTo>
                    <a:pt x="11552" y="9683"/>
                    <a:pt x="11471" y="9683"/>
                    <a:pt x="11378" y="9683"/>
                  </a:cubicBezTo>
                  <a:cubicBezTo>
                    <a:pt x="11053" y="9683"/>
                    <a:pt x="10728" y="9659"/>
                    <a:pt x="10391" y="9659"/>
                  </a:cubicBezTo>
                  <a:cubicBezTo>
                    <a:pt x="10310" y="9659"/>
                    <a:pt x="10217" y="9683"/>
                    <a:pt x="10124" y="9694"/>
                  </a:cubicBezTo>
                  <a:cubicBezTo>
                    <a:pt x="9868" y="9741"/>
                    <a:pt x="9729" y="9892"/>
                    <a:pt x="9671" y="10147"/>
                  </a:cubicBezTo>
                  <a:cubicBezTo>
                    <a:pt x="9636" y="10240"/>
                    <a:pt x="9578" y="10344"/>
                    <a:pt x="9555" y="10449"/>
                  </a:cubicBezTo>
                  <a:cubicBezTo>
                    <a:pt x="9509" y="10565"/>
                    <a:pt x="9462" y="10681"/>
                    <a:pt x="9404" y="10785"/>
                  </a:cubicBezTo>
                  <a:cubicBezTo>
                    <a:pt x="9346" y="10925"/>
                    <a:pt x="9276" y="11052"/>
                    <a:pt x="9172" y="11169"/>
                  </a:cubicBezTo>
                  <a:cubicBezTo>
                    <a:pt x="9033" y="11319"/>
                    <a:pt x="8870" y="11447"/>
                    <a:pt x="8731" y="11575"/>
                  </a:cubicBezTo>
                  <a:cubicBezTo>
                    <a:pt x="8696" y="11610"/>
                    <a:pt x="8638" y="11621"/>
                    <a:pt x="8626" y="11656"/>
                  </a:cubicBezTo>
                  <a:cubicBezTo>
                    <a:pt x="8591" y="11807"/>
                    <a:pt x="8441" y="11842"/>
                    <a:pt x="8336" y="11900"/>
                  </a:cubicBezTo>
                  <a:cubicBezTo>
                    <a:pt x="7976" y="12086"/>
                    <a:pt x="7593" y="12271"/>
                    <a:pt x="7222" y="12469"/>
                  </a:cubicBezTo>
                  <a:cubicBezTo>
                    <a:pt x="6943" y="12596"/>
                    <a:pt x="6664" y="12736"/>
                    <a:pt x="6386" y="12852"/>
                  </a:cubicBezTo>
                  <a:cubicBezTo>
                    <a:pt x="6177" y="12945"/>
                    <a:pt x="5956" y="13049"/>
                    <a:pt x="5712" y="13026"/>
                  </a:cubicBezTo>
                  <a:cubicBezTo>
                    <a:pt x="5666" y="13026"/>
                    <a:pt x="5608" y="13026"/>
                    <a:pt x="5561" y="13061"/>
                  </a:cubicBezTo>
                  <a:cubicBezTo>
                    <a:pt x="5434" y="13142"/>
                    <a:pt x="5283" y="13131"/>
                    <a:pt x="5155" y="13072"/>
                  </a:cubicBezTo>
                  <a:cubicBezTo>
                    <a:pt x="5051" y="13026"/>
                    <a:pt x="4969" y="13026"/>
                    <a:pt x="4865" y="13072"/>
                  </a:cubicBezTo>
                  <a:cubicBezTo>
                    <a:pt x="4807" y="13107"/>
                    <a:pt x="4749" y="13084"/>
                    <a:pt x="4691" y="13107"/>
                  </a:cubicBezTo>
                  <a:cubicBezTo>
                    <a:pt x="4575" y="13119"/>
                    <a:pt x="4447" y="13142"/>
                    <a:pt x="4331" y="13165"/>
                  </a:cubicBezTo>
                  <a:cubicBezTo>
                    <a:pt x="4226" y="13177"/>
                    <a:pt x="4122" y="13189"/>
                    <a:pt x="4029" y="13189"/>
                  </a:cubicBezTo>
                  <a:cubicBezTo>
                    <a:pt x="3913" y="13189"/>
                    <a:pt x="3774" y="13189"/>
                    <a:pt x="3658" y="13247"/>
                  </a:cubicBezTo>
                  <a:cubicBezTo>
                    <a:pt x="3588" y="13281"/>
                    <a:pt x="3507" y="13281"/>
                    <a:pt x="3414" y="13281"/>
                  </a:cubicBezTo>
                  <a:cubicBezTo>
                    <a:pt x="3077" y="13281"/>
                    <a:pt x="2729" y="13258"/>
                    <a:pt x="2404" y="13281"/>
                  </a:cubicBezTo>
                  <a:cubicBezTo>
                    <a:pt x="2114" y="13293"/>
                    <a:pt x="1893" y="13131"/>
                    <a:pt x="1684" y="12991"/>
                  </a:cubicBezTo>
                  <a:cubicBezTo>
                    <a:pt x="1312" y="12713"/>
                    <a:pt x="1127" y="12318"/>
                    <a:pt x="976" y="11900"/>
                  </a:cubicBezTo>
                  <a:cubicBezTo>
                    <a:pt x="906" y="11679"/>
                    <a:pt x="837" y="11482"/>
                    <a:pt x="674" y="11319"/>
                  </a:cubicBezTo>
                  <a:cubicBezTo>
                    <a:pt x="581" y="11215"/>
                    <a:pt x="546" y="11076"/>
                    <a:pt x="500" y="10925"/>
                  </a:cubicBezTo>
                  <a:cubicBezTo>
                    <a:pt x="430" y="10669"/>
                    <a:pt x="326" y="10402"/>
                    <a:pt x="349" y="10124"/>
                  </a:cubicBezTo>
                  <a:cubicBezTo>
                    <a:pt x="372" y="9915"/>
                    <a:pt x="453" y="9810"/>
                    <a:pt x="674" y="9810"/>
                  </a:cubicBezTo>
                  <a:lnTo>
                    <a:pt x="1069" y="9810"/>
                  </a:lnTo>
                  <a:cubicBezTo>
                    <a:pt x="1301" y="9810"/>
                    <a:pt x="1429" y="9892"/>
                    <a:pt x="1440" y="10112"/>
                  </a:cubicBezTo>
                  <a:cubicBezTo>
                    <a:pt x="1475" y="10391"/>
                    <a:pt x="1591" y="10646"/>
                    <a:pt x="1545" y="10925"/>
                  </a:cubicBezTo>
                  <a:cubicBezTo>
                    <a:pt x="1533" y="11041"/>
                    <a:pt x="1556" y="11145"/>
                    <a:pt x="1626" y="11250"/>
                  </a:cubicBezTo>
                  <a:cubicBezTo>
                    <a:pt x="1765" y="11424"/>
                    <a:pt x="1823" y="11621"/>
                    <a:pt x="1881" y="11842"/>
                  </a:cubicBezTo>
                  <a:cubicBezTo>
                    <a:pt x="1951" y="12097"/>
                    <a:pt x="2114" y="12248"/>
                    <a:pt x="2369" y="12248"/>
                  </a:cubicBezTo>
                  <a:lnTo>
                    <a:pt x="3913" y="12248"/>
                  </a:lnTo>
                  <a:cubicBezTo>
                    <a:pt x="3983" y="12248"/>
                    <a:pt x="4064" y="12213"/>
                    <a:pt x="4145" y="12202"/>
                  </a:cubicBezTo>
                  <a:cubicBezTo>
                    <a:pt x="4226" y="12190"/>
                    <a:pt x="4296" y="12155"/>
                    <a:pt x="4389" y="12155"/>
                  </a:cubicBezTo>
                  <a:cubicBezTo>
                    <a:pt x="4528" y="12144"/>
                    <a:pt x="4679" y="12132"/>
                    <a:pt x="4760" y="12004"/>
                  </a:cubicBezTo>
                  <a:cubicBezTo>
                    <a:pt x="4784" y="11970"/>
                    <a:pt x="4842" y="11958"/>
                    <a:pt x="4865" y="11946"/>
                  </a:cubicBezTo>
                  <a:cubicBezTo>
                    <a:pt x="5085" y="11865"/>
                    <a:pt x="5306" y="11784"/>
                    <a:pt x="5550" y="11772"/>
                  </a:cubicBezTo>
                  <a:cubicBezTo>
                    <a:pt x="5678" y="11772"/>
                    <a:pt x="5805" y="11714"/>
                    <a:pt x="5945" y="11691"/>
                  </a:cubicBezTo>
                  <a:cubicBezTo>
                    <a:pt x="6072" y="11691"/>
                    <a:pt x="6200" y="11633"/>
                    <a:pt x="6316" y="11621"/>
                  </a:cubicBezTo>
                  <a:cubicBezTo>
                    <a:pt x="6548" y="11598"/>
                    <a:pt x="6757" y="11517"/>
                    <a:pt x="6955" y="11447"/>
                  </a:cubicBezTo>
                  <a:cubicBezTo>
                    <a:pt x="7338" y="11319"/>
                    <a:pt x="7651" y="11134"/>
                    <a:pt x="7872" y="10785"/>
                  </a:cubicBezTo>
                  <a:cubicBezTo>
                    <a:pt x="7872" y="10762"/>
                    <a:pt x="7883" y="10762"/>
                    <a:pt x="7883" y="10751"/>
                  </a:cubicBezTo>
                  <a:cubicBezTo>
                    <a:pt x="8116" y="10565"/>
                    <a:pt x="8232" y="10298"/>
                    <a:pt x="8324" y="10042"/>
                  </a:cubicBezTo>
                  <a:cubicBezTo>
                    <a:pt x="8359" y="9915"/>
                    <a:pt x="8406" y="9799"/>
                    <a:pt x="8406" y="9659"/>
                  </a:cubicBezTo>
                  <a:cubicBezTo>
                    <a:pt x="8406" y="9578"/>
                    <a:pt x="8406" y="9474"/>
                    <a:pt x="8441" y="9392"/>
                  </a:cubicBezTo>
                  <a:cubicBezTo>
                    <a:pt x="8557" y="9102"/>
                    <a:pt x="8475" y="8812"/>
                    <a:pt x="8406" y="8522"/>
                  </a:cubicBezTo>
                  <a:cubicBezTo>
                    <a:pt x="8394" y="8464"/>
                    <a:pt x="8348" y="8417"/>
                    <a:pt x="8301" y="8371"/>
                  </a:cubicBezTo>
                  <a:cubicBezTo>
                    <a:pt x="8185" y="8289"/>
                    <a:pt x="8092" y="8197"/>
                    <a:pt x="7976" y="8115"/>
                  </a:cubicBezTo>
                  <a:cubicBezTo>
                    <a:pt x="7802" y="7999"/>
                    <a:pt x="7640" y="7895"/>
                    <a:pt x="7465" y="7779"/>
                  </a:cubicBezTo>
                  <a:cubicBezTo>
                    <a:pt x="7431" y="7767"/>
                    <a:pt x="7407" y="7732"/>
                    <a:pt x="7396" y="7732"/>
                  </a:cubicBezTo>
                  <a:cubicBezTo>
                    <a:pt x="7047" y="7651"/>
                    <a:pt x="6722" y="7477"/>
                    <a:pt x="6386" y="7361"/>
                  </a:cubicBezTo>
                  <a:cubicBezTo>
                    <a:pt x="6293" y="7326"/>
                    <a:pt x="6188" y="7268"/>
                    <a:pt x="6084" y="7221"/>
                  </a:cubicBezTo>
                  <a:cubicBezTo>
                    <a:pt x="5968" y="7187"/>
                    <a:pt x="5840" y="7140"/>
                    <a:pt x="5712" y="7105"/>
                  </a:cubicBezTo>
                  <a:cubicBezTo>
                    <a:pt x="5480" y="7047"/>
                    <a:pt x="5260" y="6978"/>
                    <a:pt x="5039" y="6896"/>
                  </a:cubicBezTo>
                  <a:cubicBezTo>
                    <a:pt x="4877" y="6838"/>
                    <a:pt x="4749" y="6745"/>
                    <a:pt x="4737" y="6548"/>
                  </a:cubicBezTo>
                  <a:cubicBezTo>
                    <a:pt x="4412" y="6455"/>
                    <a:pt x="4122" y="6374"/>
                    <a:pt x="3820" y="6339"/>
                  </a:cubicBezTo>
                  <a:lnTo>
                    <a:pt x="3797" y="6339"/>
                  </a:lnTo>
                  <a:cubicBezTo>
                    <a:pt x="3518" y="6200"/>
                    <a:pt x="3216" y="6269"/>
                    <a:pt x="2926" y="6235"/>
                  </a:cubicBezTo>
                  <a:cubicBezTo>
                    <a:pt x="2822" y="6223"/>
                    <a:pt x="2717" y="6235"/>
                    <a:pt x="2613" y="6223"/>
                  </a:cubicBezTo>
                  <a:cubicBezTo>
                    <a:pt x="2520" y="6211"/>
                    <a:pt x="2415" y="6223"/>
                    <a:pt x="2322" y="6293"/>
                  </a:cubicBezTo>
                  <a:cubicBezTo>
                    <a:pt x="2299" y="6328"/>
                    <a:pt x="2253" y="6339"/>
                    <a:pt x="2230" y="6351"/>
                  </a:cubicBezTo>
                  <a:cubicBezTo>
                    <a:pt x="1916" y="6444"/>
                    <a:pt x="1742" y="6676"/>
                    <a:pt x="1591" y="6931"/>
                  </a:cubicBezTo>
                  <a:cubicBezTo>
                    <a:pt x="1533" y="7036"/>
                    <a:pt x="1475" y="7129"/>
                    <a:pt x="1417" y="7221"/>
                  </a:cubicBezTo>
                  <a:cubicBezTo>
                    <a:pt x="1371" y="7314"/>
                    <a:pt x="1312" y="7396"/>
                    <a:pt x="1266" y="7500"/>
                  </a:cubicBezTo>
                  <a:cubicBezTo>
                    <a:pt x="1243" y="7570"/>
                    <a:pt x="1243" y="7663"/>
                    <a:pt x="1278" y="7732"/>
                  </a:cubicBezTo>
                  <a:cubicBezTo>
                    <a:pt x="1417" y="8022"/>
                    <a:pt x="1417" y="8324"/>
                    <a:pt x="1301" y="8615"/>
                  </a:cubicBezTo>
                  <a:cubicBezTo>
                    <a:pt x="1254" y="8731"/>
                    <a:pt x="1208" y="8870"/>
                    <a:pt x="1196" y="8998"/>
                  </a:cubicBezTo>
                  <a:cubicBezTo>
                    <a:pt x="1185" y="9172"/>
                    <a:pt x="1045" y="9253"/>
                    <a:pt x="918" y="9276"/>
                  </a:cubicBezTo>
                  <a:cubicBezTo>
                    <a:pt x="674" y="9311"/>
                    <a:pt x="442" y="9334"/>
                    <a:pt x="210" y="9195"/>
                  </a:cubicBezTo>
                  <a:cubicBezTo>
                    <a:pt x="105" y="9137"/>
                    <a:pt x="35" y="9067"/>
                    <a:pt x="24" y="8940"/>
                  </a:cubicBezTo>
                  <a:cubicBezTo>
                    <a:pt x="1" y="8812"/>
                    <a:pt x="1" y="8673"/>
                    <a:pt x="47" y="8545"/>
                  </a:cubicBezTo>
                  <a:cubicBezTo>
                    <a:pt x="117" y="8313"/>
                    <a:pt x="256" y="8115"/>
                    <a:pt x="337" y="7883"/>
                  </a:cubicBezTo>
                  <a:cubicBezTo>
                    <a:pt x="523" y="7430"/>
                    <a:pt x="744" y="6989"/>
                    <a:pt x="964" y="6548"/>
                  </a:cubicBezTo>
                  <a:cubicBezTo>
                    <a:pt x="1011" y="6258"/>
                    <a:pt x="1266" y="6095"/>
                    <a:pt x="1394" y="5863"/>
                  </a:cubicBezTo>
                  <a:lnTo>
                    <a:pt x="1440" y="5817"/>
                  </a:lnTo>
                  <a:lnTo>
                    <a:pt x="2137" y="5422"/>
                  </a:lnTo>
                  <a:cubicBezTo>
                    <a:pt x="2195" y="5399"/>
                    <a:pt x="2264" y="5387"/>
                    <a:pt x="2346" y="5364"/>
                  </a:cubicBezTo>
                  <a:cubicBezTo>
                    <a:pt x="2381" y="5352"/>
                    <a:pt x="2439" y="5364"/>
                    <a:pt x="2485" y="5352"/>
                  </a:cubicBezTo>
                  <a:cubicBezTo>
                    <a:pt x="2845" y="5213"/>
                    <a:pt x="3240" y="5294"/>
                    <a:pt x="3600" y="5283"/>
                  </a:cubicBezTo>
                  <a:cubicBezTo>
                    <a:pt x="3739" y="5283"/>
                    <a:pt x="3867" y="5329"/>
                    <a:pt x="3983" y="5364"/>
                  </a:cubicBezTo>
                  <a:cubicBezTo>
                    <a:pt x="4273" y="5457"/>
                    <a:pt x="4586" y="5445"/>
                    <a:pt x="4853" y="5631"/>
                  </a:cubicBezTo>
                  <a:cubicBezTo>
                    <a:pt x="4900" y="5654"/>
                    <a:pt x="4969" y="5654"/>
                    <a:pt x="5027" y="5643"/>
                  </a:cubicBezTo>
                  <a:cubicBezTo>
                    <a:pt x="5271" y="5619"/>
                    <a:pt x="5515" y="5643"/>
                    <a:pt x="5736" y="5759"/>
                  </a:cubicBezTo>
                  <a:cubicBezTo>
                    <a:pt x="5828" y="5805"/>
                    <a:pt x="5898" y="5863"/>
                    <a:pt x="6014" y="5886"/>
                  </a:cubicBezTo>
                  <a:cubicBezTo>
                    <a:pt x="6235" y="5944"/>
                    <a:pt x="6432" y="6037"/>
                    <a:pt x="6653" y="6107"/>
                  </a:cubicBezTo>
                  <a:cubicBezTo>
                    <a:pt x="6699" y="6119"/>
                    <a:pt x="6757" y="6142"/>
                    <a:pt x="6792" y="6165"/>
                  </a:cubicBezTo>
                  <a:cubicBezTo>
                    <a:pt x="6897" y="6235"/>
                    <a:pt x="7013" y="6281"/>
                    <a:pt x="7129" y="6328"/>
                  </a:cubicBezTo>
                  <a:cubicBezTo>
                    <a:pt x="7256" y="6374"/>
                    <a:pt x="7373" y="6444"/>
                    <a:pt x="7489" y="6490"/>
                  </a:cubicBezTo>
                  <a:cubicBezTo>
                    <a:pt x="7581" y="6525"/>
                    <a:pt x="7651" y="6571"/>
                    <a:pt x="7744" y="6606"/>
                  </a:cubicBezTo>
                  <a:cubicBezTo>
                    <a:pt x="8069" y="6676"/>
                    <a:pt x="8348" y="6873"/>
                    <a:pt x="8650" y="7024"/>
                  </a:cubicBezTo>
                  <a:cubicBezTo>
                    <a:pt x="8708" y="7047"/>
                    <a:pt x="8754" y="7094"/>
                    <a:pt x="8800" y="7140"/>
                  </a:cubicBezTo>
                  <a:cubicBezTo>
                    <a:pt x="8917" y="7233"/>
                    <a:pt x="8998" y="7338"/>
                    <a:pt x="9137" y="7419"/>
                  </a:cubicBezTo>
                  <a:cubicBezTo>
                    <a:pt x="9323" y="7512"/>
                    <a:pt x="9451" y="7663"/>
                    <a:pt x="9520" y="7860"/>
                  </a:cubicBezTo>
                  <a:cubicBezTo>
                    <a:pt x="9613" y="8081"/>
                    <a:pt x="9776" y="8266"/>
                    <a:pt x="9927" y="8440"/>
                  </a:cubicBezTo>
                  <a:cubicBezTo>
                    <a:pt x="10089" y="8615"/>
                    <a:pt x="10310" y="8684"/>
                    <a:pt x="10542" y="8696"/>
                  </a:cubicBezTo>
                  <a:cubicBezTo>
                    <a:pt x="10681" y="8707"/>
                    <a:pt x="10832" y="8696"/>
                    <a:pt x="10971" y="8696"/>
                  </a:cubicBezTo>
                  <a:lnTo>
                    <a:pt x="14326" y="8696"/>
                  </a:lnTo>
                  <a:cubicBezTo>
                    <a:pt x="14489" y="8696"/>
                    <a:pt x="14628" y="8673"/>
                    <a:pt x="14779" y="8638"/>
                  </a:cubicBezTo>
                  <a:cubicBezTo>
                    <a:pt x="14907" y="8591"/>
                    <a:pt x="15069" y="8603"/>
                    <a:pt x="15197" y="8603"/>
                  </a:cubicBezTo>
                  <a:cubicBezTo>
                    <a:pt x="15534" y="8626"/>
                    <a:pt x="15870" y="8580"/>
                    <a:pt x="16184" y="8440"/>
                  </a:cubicBezTo>
                  <a:cubicBezTo>
                    <a:pt x="16277" y="8406"/>
                    <a:pt x="16370" y="8394"/>
                    <a:pt x="16474" y="8359"/>
                  </a:cubicBezTo>
                  <a:cubicBezTo>
                    <a:pt x="16811" y="8231"/>
                    <a:pt x="17089" y="8057"/>
                    <a:pt x="17240" y="7709"/>
                  </a:cubicBezTo>
                  <a:cubicBezTo>
                    <a:pt x="17333" y="7500"/>
                    <a:pt x="17438" y="7314"/>
                    <a:pt x="17391" y="7094"/>
                  </a:cubicBezTo>
                  <a:cubicBezTo>
                    <a:pt x="17391" y="7047"/>
                    <a:pt x="17391" y="7012"/>
                    <a:pt x="17403" y="6978"/>
                  </a:cubicBezTo>
                  <a:cubicBezTo>
                    <a:pt x="17507" y="6780"/>
                    <a:pt x="17461" y="6560"/>
                    <a:pt x="17473" y="6339"/>
                  </a:cubicBezTo>
                  <a:cubicBezTo>
                    <a:pt x="17473" y="6107"/>
                    <a:pt x="17461" y="5886"/>
                    <a:pt x="17473" y="5654"/>
                  </a:cubicBezTo>
                  <a:cubicBezTo>
                    <a:pt x="17496" y="5364"/>
                    <a:pt x="17403" y="5109"/>
                    <a:pt x="17333" y="4818"/>
                  </a:cubicBezTo>
                  <a:cubicBezTo>
                    <a:pt x="17287" y="4621"/>
                    <a:pt x="17159" y="4470"/>
                    <a:pt x="17008" y="4342"/>
                  </a:cubicBezTo>
                  <a:cubicBezTo>
                    <a:pt x="16857" y="4191"/>
                    <a:pt x="16706" y="4052"/>
                    <a:pt x="16521" y="3936"/>
                  </a:cubicBezTo>
                  <a:cubicBezTo>
                    <a:pt x="16312" y="3797"/>
                    <a:pt x="16114" y="3704"/>
                    <a:pt x="15882" y="3657"/>
                  </a:cubicBezTo>
                  <a:cubicBezTo>
                    <a:pt x="15580" y="3599"/>
                    <a:pt x="15290" y="3541"/>
                    <a:pt x="14965" y="3541"/>
                  </a:cubicBezTo>
                  <a:cubicBezTo>
                    <a:pt x="14919" y="3541"/>
                    <a:pt x="14860" y="3541"/>
                    <a:pt x="14826" y="3530"/>
                  </a:cubicBezTo>
                  <a:cubicBezTo>
                    <a:pt x="14605" y="3425"/>
                    <a:pt x="14384" y="3448"/>
                    <a:pt x="14152" y="3448"/>
                  </a:cubicBezTo>
                  <a:cubicBezTo>
                    <a:pt x="13955" y="3448"/>
                    <a:pt x="13746" y="3483"/>
                    <a:pt x="13549" y="3379"/>
                  </a:cubicBezTo>
                  <a:cubicBezTo>
                    <a:pt x="13491" y="3356"/>
                    <a:pt x="13398" y="3367"/>
                    <a:pt x="13328" y="3367"/>
                  </a:cubicBezTo>
                  <a:cubicBezTo>
                    <a:pt x="12736" y="3425"/>
                    <a:pt x="12132" y="3379"/>
                    <a:pt x="11540" y="3379"/>
                  </a:cubicBezTo>
                  <a:cubicBezTo>
                    <a:pt x="11494" y="3379"/>
                    <a:pt x="11459" y="3379"/>
                    <a:pt x="11424" y="3367"/>
                  </a:cubicBezTo>
                  <a:cubicBezTo>
                    <a:pt x="11250" y="3274"/>
                    <a:pt x="11064" y="3309"/>
                    <a:pt x="10890" y="3298"/>
                  </a:cubicBezTo>
                  <a:lnTo>
                    <a:pt x="10031" y="3298"/>
                  </a:lnTo>
                  <a:cubicBezTo>
                    <a:pt x="9845" y="3298"/>
                    <a:pt x="9671" y="3309"/>
                    <a:pt x="9497" y="3239"/>
                  </a:cubicBezTo>
                  <a:cubicBezTo>
                    <a:pt x="9427" y="3205"/>
                    <a:pt x="9334" y="3216"/>
                    <a:pt x="9253" y="3216"/>
                  </a:cubicBezTo>
                  <a:lnTo>
                    <a:pt x="8290" y="3216"/>
                  </a:lnTo>
                  <a:cubicBezTo>
                    <a:pt x="8174" y="3216"/>
                    <a:pt x="8046" y="3193"/>
                    <a:pt x="7930" y="3158"/>
                  </a:cubicBezTo>
                  <a:cubicBezTo>
                    <a:pt x="7918" y="3158"/>
                    <a:pt x="7883" y="3147"/>
                    <a:pt x="7872" y="3147"/>
                  </a:cubicBezTo>
                  <a:cubicBezTo>
                    <a:pt x="7628" y="3123"/>
                    <a:pt x="7396" y="3077"/>
                    <a:pt x="7140" y="3042"/>
                  </a:cubicBezTo>
                  <a:cubicBezTo>
                    <a:pt x="6908" y="3019"/>
                    <a:pt x="6676" y="3007"/>
                    <a:pt x="6444" y="2972"/>
                  </a:cubicBezTo>
                  <a:cubicBezTo>
                    <a:pt x="6188" y="2949"/>
                    <a:pt x="5921" y="2903"/>
                    <a:pt x="5666" y="2868"/>
                  </a:cubicBezTo>
                  <a:cubicBezTo>
                    <a:pt x="5573" y="2856"/>
                    <a:pt x="5492" y="2845"/>
                    <a:pt x="5387" y="2810"/>
                  </a:cubicBezTo>
                  <a:cubicBezTo>
                    <a:pt x="5329" y="2798"/>
                    <a:pt x="5271" y="2775"/>
                    <a:pt x="5213" y="2787"/>
                  </a:cubicBezTo>
                  <a:cubicBezTo>
                    <a:pt x="4923" y="2787"/>
                    <a:pt x="4644" y="2694"/>
                    <a:pt x="4377" y="2636"/>
                  </a:cubicBezTo>
                  <a:cubicBezTo>
                    <a:pt x="4261" y="2624"/>
                    <a:pt x="4122" y="2613"/>
                    <a:pt x="4006" y="2613"/>
                  </a:cubicBezTo>
                  <a:cubicBezTo>
                    <a:pt x="3832" y="2659"/>
                    <a:pt x="3646" y="2647"/>
                    <a:pt x="3483" y="2624"/>
                  </a:cubicBezTo>
                  <a:close/>
                  <a:moveTo>
                    <a:pt x="5306" y="12817"/>
                  </a:moveTo>
                  <a:lnTo>
                    <a:pt x="5620" y="12817"/>
                  </a:lnTo>
                  <a:cubicBezTo>
                    <a:pt x="5747" y="12817"/>
                    <a:pt x="5887" y="12782"/>
                    <a:pt x="6003" y="12724"/>
                  </a:cubicBezTo>
                  <a:cubicBezTo>
                    <a:pt x="6188" y="12631"/>
                    <a:pt x="6386" y="12573"/>
                    <a:pt x="6595" y="12480"/>
                  </a:cubicBezTo>
                  <a:cubicBezTo>
                    <a:pt x="6908" y="12353"/>
                    <a:pt x="7233" y="12202"/>
                    <a:pt x="7535" y="12062"/>
                  </a:cubicBezTo>
                  <a:cubicBezTo>
                    <a:pt x="7651" y="12004"/>
                    <a:pt x="7744" y="11935"/>
                    <a:pt x="7837" y="11853"/>
                  </a:cubicBezTo>
                  <a:cubicBezTo>
                    <a:pt x="7953" y="11772"/>
                    <a:pt x="8046" y="11679"/>
                    <a:pt x="8162" y="11598"/>
                  </a:cubicBezTo>
                  <a:cubicBezTo>
                    <a:pt x="8348" y="11470"/>
                    <a:pt x="8533" y="11354"/>
                    <a:pt x="8708" y="11203"/>
                  </a:cubicBezTo>
                  <a:cubicBezTo>
                    <a:pt x="8847" y="11099"/>
                    <a:pt x="8940" y="11006"/>
                    <a:pt x="8998" y="10855"/>
                  </a:cubicBezTo>
                  <a:cubicBezTo>
                    <a:pt x="9137" y="10565"/>
                    <a:pt x="9276" y="10286"/>
                    <a:pt x="9369" y="9984"/>
                  </a:cubicBezTo>
                  <a:cubicBezTo>
                    <a:pt x="9439" y="9741"/>
                    <a:pt x="9578" y="9532"/>
                    <a:pt x="9857" y="9462"/>
                  </a:cubicBezTo>
                  <a:cubicBezTo>
                    <a:pt x="9985" y="9439"/>
                    <a:pt x="10101" y="9381"/>
                    <a:pt x="10240" y="9439"/>
                  </a:cubicBezTo>
                  <a:cubicBezTo>
                    <a:pt x="10275" y="9450"/>
                    <a:pt x="10333" y="9450"/>
                    <a:pt x="10379" y="9450"/>
                  </a:cubicBezTo>
                  <a:cubicBezTo>
                    <a:pt x="10670" y="9450"/>
                    <a:pt x="10971" y="9439"/>
                    <a:pt x="11262" y="9439"/>
                  </a:cubicBezTo>
                  <a:cubicBezTo>
                    <a:pt x="11354" y="9439"/>
                    <a:pt x="11436" y="9439"/>
                    <a:pt x="11517" y="9404"/>
                  </a:cubicBezTo>
                  <a:cubicBezTo>
                    <a:pt x="11645" y="9346"/>
                    <a:pt x="11784" y="9346"/>
                    <a:pt x="11935" y="9346"/>
                  </a:cubicBezTo>
                  <a:cubicBezTo>
                    <a:pt x="13026" y="9346"/>
                    <a:pt x="14094" y="9346"/>
                    <a:pt x="15186" y="9334"/>
                  </a:cubicBezTo>
                  <a:cubicBezTo>
                    <a:pt x="15406" y="9334"/>
                    <a:pt x="15615" y="9358"/>
                    <a:pt x="15812" y="9265"/>
                  </a:cubicBezTo>
                  <a:cubicBezTo>
                    <a:pt x="15824" y="9241"/>
                    <a:pt x="15847" y="9241"/>
                    <a:pt x="15870" y="9241"/>
                  </a:cubicBezTo>
                  <a:cubicBezTo>
                    <a:pt x="16056" y="9276"/>
                    <a:pt x="16230" y="9207"/>
                    <a:pt x="16405" y="9160"/>
                  </a:cubicBezTo>
                  <a:cubicBezTo>
                    <a:pt x="16857" y="9044"/>
                    <a:pt x="17322" y="8916"/>
                    <a:pt x="17589" y="8487"/>
                  </a:cubicBezTo>
                  <a:cubicBezTo>
                    <a:pt x="17589" y="8475"/>
                    <a:pt x="17612" y="8475"/>
                    <a:pt x="17612" y="8464"/>
                  </a:cubicBezTo>
                  <a:cubicBezTo>
                    <a:pt x="17809" y="8301"/>
                    <a:pt x="17902" y="8069"/>
                    <a:pt x="17972" y="7837"/>
                  </a:cubicBezTo>
                  <a:cubicBezTo>
                    <a:pt x="17995" y="7732"/>
                    <a:pt x="18041" y="7651"/>
                    <a:pt x="18053" y="7546"/>
                  </a:cubicBezTo>
                  <a:cubicBezTo>
                    <a:pt x="18099" y="7349"/>
                    <a:pt x="18146" y="7129"/>
                    <a:pt x="18158" y="6920"/>
                  </a:cubicBezTo>
                  <a:cubicBezTo>
                    <a:pt x="18169" y="6362"/>
                    <a:pt x="18158" y="5793"/>
                    <a:pt x="18158" y="5236"/>
                  </a:cubicBezTo>
                  <a:cubicBezTo>
                    <a:pt x="18158" y="5167"/>
                    <a:pt x="18158" y="5097"/>
                    <a:pt x="18134" y="5027"/>
                  </a:cubicBezTo>
                  <a:cubicBezTo>
                    <a:pt x="18088" y="4853"/>
                    <a:pt x="18030" y="4679"/>
                    <a:pt x="17972" y="4493"/>
                  </a:cubicBezTo>
                  <a:cubicBezTo>
                    <a:pt x="17914" y="4342"/>
                    <a:pt x="17856" y="4191"/>
                    <a:pt x="17751" y="4064"/>
                  </a:cubicBezTo>
                  <a:cubicBezTo>
                    <a:pt x="17612" y="3901"/>
                    <a:pt x="17507" y="3715"/>
                    <a:pt x="17356" y="3553"/>
                  </a:cubicBezTo>
                  <a:cubicBezTo>
                    <a:pt x="17275" y="3460"/>
                    <a:pt x="17147" y="3367"/>
                    <a:pt x="17008" y="3321"/>
                  </a:cubicBezTo>
                  <a:cubicBezTo>
                    <a:pt x="16764" y="3251"/>
                    <a:pt x="16544" y="3100"/>
                    <a:pt x="16277" y="3135"/>
                  </a:cubicBezTo>
                  <a:cubicBezTo>
                    <a:pt x="16126" y="3042"/>
                    <a:pt x="15952" y="3077"/>
                    <a:pt x="15789" y="3077"/>
                  </a:cubicBezTo>
                  <a:cubicBezTo>
                    <a:pt x="15545" y="3077"/>
                    <a:pt x="15302" y="3100"/>
                    <a:pt x="15069" y="3007"/>
                  </a:cubicBezTo>
                  <a:cubicBezTo>
                    <a:pt x="15011" y="2972"/>
                    <a:pt x="14953" y="2984"/>
                    <a:pt x="14884" y="2984"/>
                  </a:cubicBezTo>
                  <a:cubicBezTo>
                    <a:pt x="14802" y="2972"/>
                    <a:pt x="14733" y="2972"/>
                    <a:pt x="14663" y="2961"/>
                  </a:cubicBezTo>
                  <a:cubicBezTo>
                    <a:pt x="14431" y="2903"/>
                    <a:pt x="14199" y="2833"/>
                    <a:pt x="13932" y="2833"/>
                  </a:cubicBezTo>
                  <a:cubicBezTo>
                    <a:pt x="13897" y="2833"/>
                    <a:pt x="13839" y="2833"/>
                    <a:pt x="13792" y="2798"/>
                  </a:cubicBezTo>
                  <a:cubicBezTo>
                    <a:pt x="13665" y="2729"/>
                    <a:pt x="13514" y="2740"/>
                    <a:pt x="13374" y="2740"/>
                  </a:cubicBezTo>
                  <a:lnTo>
                    <a:pt x="10368" y="2740"/>
                  </a:lnTo>
                  <a:cubicBezTo>
                    <a:pt x="10252" y="2740"/>
                    <a:pt x="10136" y="2740"/>
                    <a:pt x="10031" y="2717"/>
                  </a:cubicBezTo>
                  <a:cubicBezTo>
                    <a:pt x="9915" y="2671"/>
                    <a:pt x="9787" y="2671"/>
                    <a:pt x="9671" y="2671"/>
                  </a:cubicBezTo>
                  <a:cubicBezTo>
                    <a:pt x="9601" y="2671"/>
                    <a:pt x="9520" y="2682"/>
                    <a:pt x="9451" y="2659"/>
                  </a:cubicBezTo>
                  <a:cubicBezTo>
                    <a:pt x="9230" y="2566"/>
                    <a:pt x="8998" y="2589"/>
                    <a:pt x="8789" y="2555"/>
                  </a:cubicBezTo>
                  <a:cubicBezTo>
                    <a:pt x="8638" y="2543"/>
                    <a:pt x="8499" y="2555"/>
                    <a:pt x="8359" y="2531"/>
                  </a:cubicBezTo>
                  <a:cubicBezTo>
                    <a:pt x="8092" y="2473"/>
                    <a:pt x="7802" y="2473"/>
                    <a:pt x="7512" y="2450"/>
                  </a:cubicBezTo>
                  <a:cubicBezTo>
                    <a:pt x="7082" y="2427"/>
                    <a:pt x="6676" y="2380"/>
                    <a:pt x="6258" y="2322"/>
                  </a:cubicBezTo>
                  <a:cubicBezTo>
                    <a:pt x="5887" y="2264"/>
                    <a:pt x="5515" y="2183"/>
                    <a:pt x="5144" y="2125"/>
                  </a:cubicBezTo>
                  <a:cubicBezTo>
                    <a:pt x="4679" y="2067"/>
                    <a:pt x="4215" y="2021"/>
                    <a:pt x="3750" y="1962"/>
                  </a:cubicBezTo>
                  <a:cubicBezTo>
                    <a:pt x="3704" y="1962"/>
                    <a:pt x="3646" y="1974"/>
                    <a:pt x="3588" y="1986"/>
                  </a:cubicBezTo>
                  <a:lnTo>
                    <a:pt x="3588" y="2427"/>
                  </a:lnTo>
                  <a:cubicBezTo>
                    <a:pt x="3681" y="2496"/>
                    <a:pt x="3762" y="2473"/>
                    <a:pt x="3855" y="2473"/>
                  </a:cubicBezTo>
                  <a:cubicBezTo>
                    <a:pt x="4226" y="2438"/>
                    <a:pt x="4575" y="2566"/>
                    <a:pt x="4958" y="2555"/>
                  </a:cubicBezTo>
                  <a:cubicBezTo>
                    <a:pt x="4981" y="2555"/>
                    <a:pt x="5016" y="2566"/>
                    <a:pt x="5039" y="2566"/>
                  </a:cubicBezTo>
                  <a:cubicBezTo>
                    <a:pt x="5422" y="2647"/>
                    <a:pt x="5782" y="2705"/>
                    <a:pt x="6154" y="2775"/>
                  </a:cubicBezTo>
                  <a:lnTo>
                    <a:pt x="6212" y="2775"/>
                  </a:lnTo>
                  <a:cubicBezTo>
                    <a:pt x="6467" y="2775"/>
                    <a:pt x="6711" y="2764"/>
                    <a:pt x="6943" y="2845"/>
                  </a:cubicBezTo>
                  <a:cubicBezTo>
                    <a:pt x="6989" y="2856"/>
                    <a:pt x="7024" y="2856"/>
                    <a:pt x="7059" y="2845"/>
                  </a:cubicBezTo>
                  <a:cubicBezTo>
                    <a:pt x="7338" y="2833"/>
                    <a:pt x="7593" y="2949"/>
                    <a:pt x="7872" y="2949"/>
                  </a:cubicBezTo>
                  <a:cubicBezTo>
                    <a:pt x="8046" y="3031"/>
                    <a:pt x="8232" y="3019"/>
                    <a:pt x="8406" y="3019"/>
                  </a:cubicBezTo>
                  <a:lnTo>
                    <a:pt x="9230" y="3019"/>
                  </a:lnTo>
                  <a:cubicBezTo>
                    <a:pt x="9323" y="3019"/>
                    <a:pt x="9404" y="3007"/>
                    <a:pt x="9485" y="3031"/>
                  </a:cubicBezTo>
                  <a:cubicBezTo>
                    <a:pt x="9660" y="3112"/>
                    <a:pt x="9810" y="3089"/>
                    <a:pt x="9985" y="3089"/>
                  </a:cubicBezTo>
                  <a:lnTo>
                    <a:pt x="11064" y="3089"/>
                  </a:lnTo>
                  <a:cubicBezTo>
                    <a:pt x="11146" y="3089"/>
                    <a:pt x="11238" y="3077"/>
                    <a:pt x="11308" y="3112"/>
                  </a:cubicBezTo>
                  <a:cubicBezTo>
                    <a:pt x="11482" y="3181"/>
                    <a:pt x="11645" y="3170"/>
                    <a:pt x="11819" y="3170"/>
                  </a:cubicBezTo>
                  <a:lnTo>
                    <a:pt x="13142" y="3170"/>
                  </a:lnTo>
                  <a:cubicBezTo>
                    <a:pt x="13328" y="3170"/>
                    <a:pt x="13525" y="3170"/>
                    <a:pt x="13723" y="3239"/>
                  </a:cubicBezTo>
                  <a:cubicBezTo>
                    <a:pt x="13792" y="3263"/>
                    <a:pt x="13862" y="3263"/>
                    <a:pt x="13932" y="3263"/>
                  </a:cubicBezTo>
                  <a:cubicBezTo>
                    <a:pt x="14245" y="3251"/>
                    <a:pt x="14547" y="3298"/>
                    <a:pt x="14849" y="3356"/>
                  </a:cubicBezTo>
                  <a:cubicBezTo>
                    <a:pt x="14919" y="3367"/>
                    <a:pt x="15000" y="3379"/>
                    <a:pt x="15069" y="3379"/>
                  </a:cubicBezTo>
                  <a:cubicBezTo>
                    <a:pt x="15441" y="3402"/>
                    <a:pt x="15824" y="3437"/>
                    <a:pt x="16184" y="3518"/>
                  </a:cubicBezTo>
                  <a:cubicBezTo>
                    <a:pt x="16312" y="3541"/>
                    <a:pt x="16428" y="3588"/>
                    <a:pt x="16544" y="3657"/>
                  </a:cubicBezTo>
                  <a:cubicBezTo>
                    <a:pt x="16822" y="3832"/>
                    <a:pt x="17043" y="4052"/>
                    <a:pt x="17264" y="4284"/>
                  </a:cubicBezTo>
                  <a:cubicBezTo>
                    <a:pt x="17461" y="4505"/>
                    <a:pt x="17623" y="4749"/>
                    <a:pt x="17623" y="5062"/>
                  </a:cubicBezTo>
                  <a:cubicBezTo>
                    <a:pt x="17623" y="5097"/>
                    <a:pt x="17623" y="5120"/>
                    <a:pt x="17635" y="5155"/>
                  </a:cubicBezTo>
                  <a:cubicBezTo>
                    <a:pt x="17705" y="5271"/>
                    <a:pt x="17693" y="5387"/>
                    <a:pt x="17693" y="5515"/>
                  </a:cubicBezTo>
                  <a:lnTo>
                    <a:pt x="17693" y="6803"/>
                  </a:lnTo>
                  <a:cubicBezTo>
                    <a:pt x="17693" y="6896"/>
                    <a:pt x="17670" y="6978"/>
                    <a:pt x="17647" y="7082"/>
                  </a:cubicBezTo>
                  <a:cubicBezTo>
                    <a:pt x="17635" y="7175"/>
                    <a:pt x="17612" y="7256"/>
                    <a:pt x="17623" y="7361"/>
                  </a:cubicBezTo>
                  <a:cubicBezTo>
                    <a:pt x="17635" y="7605"/>
                    <a:pt x="17519" y="7813"/>
                    <a:pt x="17438" y="8022"/>
                  </a:cubicBezTo>
                  <a:cubicBezTo>
                    <a:pt x="17380" y="8197"/>
                    <a:pt x="17264" y="8313"/>
                    <a:pt x="17101" y="8406"/>
                  </a:cubicBezTo>
                  <a:lnTo>
                    <a:pt x="17055" y="8452"/>
                  </a:lnTo>
                  <a:cubicBezTo>
                    <a:pt x="16880" y="8649"/>
                    <a:pt x="16637" y="8742"/>
                    <a:pt x="16393" y="8812"/>
                  </a:cubicBezTo>
                  <a:cubicBezTo>
                    <a:pt x="16288" y="8835"/>
                    <a:pt x="16172" y="8870"/>
                    <a:pt x="16068" y="8882"/>
                  </a:cubicBezTo>
                  <a:cubicBezTo>
                    <a:pt x="15766" y="8951"/>
                    <a:pt x="15464" y="9032"/>
                    <a:pt x="15139" y="8998"/>
                  </a:cubicBezTo>
                  <a:lnTo>
                    <a:pt x="14919" y="8998"/>
                  </a:lnTo>
                  <a:cubicBezTo>
                    <a:pt x="14860" y="8998"/>
                    <a:pt x="14791" y="8998"/>
                    <a:pt x="14744" y="9032"/>
                  </a:cubicBezTo>
                  <a:cubicBezTo>
                    <a:pt x="14617" y="9091"/>
                    <a:pt x="14489" y="9091"/>
                    <a:pt x="14361" y="9091"/>
                  </a:cubicBezTo>
                  <a:cubicBezTo>
                    <a:pt x="13166" y="9091"/>
                    <a:pt x="11958" y="9067"/>
                    <a:pt x="10774" y="9091"/>
                  </a:cubicBezTo>
                  <a:cubicBezTo>
                    <a:pt x="10391" y="9091"/>
                    <a:pt x="10043" y="9044"/>
                    <a:pt x="9729" y="8823"/>
                  </a:cubicBezTo>
                  <a:cubicBezTo>
                    <a:pt x="9694" y="8812"/>
                    <a:pt x="9671" y="8812"/>
                    <a:pt x="9636" y="8777"/>
                  </a:cubicBezTo>
                  <a:cubicBezTo>
                    <a:pt x="9497" y="8684"/>
                    <a:pt x="9334" y="8556"/>
                    <a:pt x="9276" y="8371"/>
                  </a:cubicBezTo>
                  <a:cubicBezTo>
                    <a:pt x="9230" y="8255"/>
                    <a:pt x="9172" y="8150"/>
                    <a:pt x="9114" y="8034"/>
                  </a:cubicBezTo>
                  <a:cubicBezTo>
                    <a:pt x="9102" y="8011"/>
                    <a:pt x="9102" y="7976"/>
                    <a:pt x="9079" y="7964"/>
                  </a:cubicBezTo>
                  <a:cubicBezTo>
                    <a:pt x="8928" y="7883"/>
                    <a:pt x="8824" y="7744"/>
                    <a:pt x="8754" y="7605"/>
                  </a:cubicBezTo>
                  <a:cubicBezTo>
                    <a:pt x="8742" y="7558"/>
                    <a:pt x="8673" y="7546"/>
                    <a:pt x="8638" y="7512"/>
                  </a:cubicBezTo>
                  <a:cubicBezTo>
                    <a:pt x="8568" y="7477"/>
                    <a:pt x="8475" y="7419"/>
                    <a:pt x="8406" y="7372"/>
                  </a:cubicBezTo>
                  <a:cubicBezTo>
                    <a:pt x="8243" y="7279"/>
                    <a:pt x="8092" y="7163"/>
                    <a:pt x="7930" y="7129"/>
                  </a:cubicBezTo>
                  <a:cubicBezTo>
                    <a:pt x="7767" y="7082"/>
                    <a:pt x="7628" y="7024"/>
                    <a:pt x="7477" y="6966"/>
                  </a:cubicBezTo>
                  <a:cubicBezTo>
                    <a:pt x="7245" y="6862"/>
                    <a:pt x="7001" y="6792"/>
                    <a:pt x="6769" y="6676"/>
                  </a:cubicBezTo>
                  <a:cubicBezTo>
                    <a:pt x="6537" y="6560"/>
                    <a:pt x="6270" y="6490"/>
                    <a:pt x="6061" y="6328"/>
                  </a:cubicBezTo>
                  <a:lnTo>
                    <a:pt x="5968" y="6281"/>
                  </a:lnTo>
                  <a:cubicBezTo>
                    <a:pt x="5782" y="6235"/>
                    <a:pt x="5631" y="6142"/>
                    <a:pt x="5457" y="6061"/>
                  </a:cubicBezTo>
                  <a:cubicBezTo>
                    <a:pt x="5422" y="6049"/>
                    <a:pt x="5387" y="6026"/>
                    <a:pt x="5341" y="6026"/>
                  </a:cubicBezTo>
                  <a:cubicBezTo>
                    <a:pt x="5190" y="5991"/>
                    <a:pt x="5027" y="5944"/>
                    <a:pt x="4900" y="6107"/>
                  </a:cubicBezTo>
                  <a:cubicBezTo>
                    <a:pt x="4935" y="6281"/>
                    <a:pt x="4877" y="6467"/>
                    <a:pt x="4969" y="6676"/>
                  </a:cubicBezTo>
                  <a:cubicBezTo>
                    <a:pt x="5144" y="6734"/>
                    <a:pt x="5329" y="6815"/>
                    <a:pt x="5538" y="6873"/>
                  </a:cubicBezTo>
                  <a:cubicBezTo>
                    <a:pt x="5724" y="6931"/>
                    <a:pt x="5910" y="6978"/>
                    <a:pt x="6084" y="7036"/>
                  </a:cubicBezTo>
                  <a:cubicBezTo>
                    <a:pt x="6258" y="7094"/>
                    <a:pt x="6421" y="7163"/>
                    <a:pt x="6595" y="7245"/>
                  </a:cubicBezTo>
                  <a:cubicBezTo>
                    <a:pt x="6838" y="7338"/>
                    <a:pt x="7082" y="7430"/>
                    <a:pt x="7338" y="7512"/>
                  </a:cubicBezTo>
                  <a:cubicBezTo>
                    <a:pt x="7431" y="7546"/>
                    <a:pt x="7523" y="7593"/>
                    <a:pt x="7605" y="7651"/>
                  </a:cubicBezTo>
                  <a:cubicBezTo>
                    <a:pt x="7744" y="7732"/>
                    <a:pt x="7895" y="7802"/>
                    <a:pt x="8046" y="7883"/>
                  </a:cubicBezTo>
                  <a:cubicBezTo>
                    <a:pt x="8174" y="7848"/>
                    <a:pt x="8232" y="7941"/>
                    <a:pt x="8324" y="8022"/>
                  </a:cubicBezTo>
                  <a:cubicBezTo>
                    <a:pt x="8417" y="8127"/>
                    <a:pt x="8499" y="8243"/>
                    <a:pt x="8591" y="8348"/>
                  </a:cubicBezTo>
                  <a:cubicBezTo>
                    <a:pt x="8742" y="8498"/>
                    <a:pt x="8731" y="8696"/>
                    <a:pt x="8708" y="8893"/>
                  </a:cubicBezTo>
                  <a:cubicBezTo>
                    <a:pt x="8708" y="8998"/>
                    <a:pt x="8684" y="9102"/>
                    <a:pt x="8684" y="9195"/>
                  </a:cubicBezTo>
                  <a:lnTo>
                    <a:pt x="8684" y="9915"/>
                  </a:lnTo>
                  <a:cubicBezTo>
                    <a:pt x="8684" y="9984"/>
                    <a:pt x="8684" y="10054"/>
                    <a:pt x="8650" y="10124"/>
                  </a:cubicBezTo>
                  <a:cubicBezTo>
                    <a:pt x="8591" y="10286"/>
                    <a:pt x="8522" y="10449"/>
                    <a:pt x="8452" y="10611"/>
                  </a:cubicBezTo>
                  <a:cubicBezTo>
                    <a:pt x="8406" y="10704"/>
                    <a:pt x="8336" y="10797"/>
                    <a:pt x="8266" y="10878"/>
                  </a:cubicBezTo>
                  <a:cubicBezTo>
                    <a:pt x="8208" y="10971"/>
                    <a:pt x="8127" y="11029"/>
                    <a:pt x="8069" y="11111"/>
                  </a:cubicBezTo>
                  <a:cubicBezTo>
                    <a:pt x="7837" y="11482"/>
                    <a:pt x="7489" y="11656"/>
                    <a:pt x="7117" y="11784"/>
                  </a:cubicBezTo>
                  <a:cubicBezTo>
                    <a:pt x="6989" y="11830"/>
                    <a:pt x="6873" y="11853"/>
                    <a:pt x="6734" y="11900"/>
                  </a:cubicBezTo>
                  <a:cubicBezTo>
                    <a:pt x="6676" y="11923"/>
                    <a:pt x="6618" y="11946"/>
                    <a:pt x="6560" y="11958"/>
                  </a:cubicBezTo>
                  <a:cubicBezTo>
                    <a:pt x="6316" y="11970"/>
                    <a:pt x="6084" y="12086"/>
                    <a:pt x="5840" y="12039"/>
                  </a:cubicBezTo>
                  <a:cubicBezTo>
                    <a:pt x="5794" y="12039"/>
                    <a:pt x="5770" y="12074"/>
                    <a:pt x="5724" y="12074"/>
                  </a:cubicBezTo>
                  <a:cubicBezTo>
                    <a:pt x="5654" y="12086"/>
                    <a:pt x="5573" y="12121"/>
                    <a:pt x="5515" y="12121"/>
                  </a:cubicBezTo>
                  <a:cubicBezTo>
                    <a:pt x="5341" y="12121"/>
                    <a:pt x="5190" y="12190"/>
                    <a:pt x="4993" y="12248"/>
                  </a:cubicBezTo>
                  <a:cubicBezTo>
                    <a:pt x="5213" y="12364"/>
                    <a:pt x="5097" y="12631"/>
                    <a:pt x="5306" y="12817"/>
                  </a:cubicBezTo>
                  <a:close/>
                  <a:moveTo>
                    <a:pt x="1997" y="349"/>
                  </a:moveTo>
                  <a:cubicBezTo>
                    <a:pt x="1672" y="302"/>
                    <a:pt x="1371" y="407"/>
                    <a:pt x="1069" y="558"/>
                  </a:cubicBezTo>
                  <a:cubicBezTo>
                    <a:pt x="802" y="685"/>
                    <a:pt x="639" y="894"/>
                    <a:pt x="511" y="1150"/>
                  </a:cubicBezTo>
                  <a:cubicBezTo>
                    <a:pt x="465" y="1219"/>
                    <a:pt x="465" y="1312"/>
                    <a:pt x="453" y="1382"/>
                  </a:cubicBezTo>
                  <a:cubicBezTo>
                    <a:pt x="442" y="1568"/>
                    <a:pt x="442" y="1742"/>
                    <a:pt x="453" y="1928"/>
                  </a:cubicBezTo>
                  <a:cubicBezTo>
                    <a:pt x="488" y="2160"/>
                    <a:pt x="511" y="2392"/>
                    <a:pt x="686" y="2589"/>
                  </a:cubicBezTo>
                  <a:cubicBezTo>
                    <a:pt x="871" y="2787"/>
                    <a:pt x="1069" y="2949"/>
                    <a:pt x="1312" y="3065"/>
                  </a:cubicBezTo>
                  <a:cubicBezTo>
                    <a:pt x="1626" y="3205"/>
                    <a:pt x="1951" y="3228"/>
                    <a:pt x="2288" y="3065"/>
                  </a:cubicBezTo>
                  <a:cubicBezTo>
                    <a:pt x="2346" y="3031"/>
                    <a:pt x="2404" y="3019"/>
                    <a:pt x="2462" y="3007"/>
                  </a:cubicBezTo>
                  <a:cubicBezTo>
                    <a:pt x="2520" y="2996"/>
                    <a:pt x="2590" y="2996"/>
                    <a:pt x="2636" y="2961"/>
                  </a:cubicBezTo>
                  <a:cubicBezTo>
                    <a:pt x="2752" y="2856"/>
                    <a:pt x="2903" y="2798"/>
                    <a:pt x="3019" y="2682"/>
                  </a:cubicBezTo>
                  <a:cubicBezTo>
                    <a:pt x="3228" y="2485"/>
                    <a:pt x="3402" y="2264"/>
                    <a:pt x="3367" y="1951"/>
                  </a:cubicBezTo>
                  <a:cubicBezTo>
                    <a:pt x="3356" y="1812"/>
                    <a:pt x="3391" y="1684"/>
                    <a:pt x="3286" y="1568"/>
                  </a:cubicBezTo>
                  <a:cubicBezTo>
                    <a:pt x="3240" y="1510"/>
                    <a:pt x="3228" y="1405"/>
                    <a:pt x="3240" y="1336"/>
                  </a:cubicBezTo>
                  <a:cubicBezTo>
                    <a:pt x="3240" y="1138"/>
                    <a:pt x="3170" y="976"/>
                    <a:pt x="3054" y="802"/>
                  </a:cubicBezTo>
                  <a:cubicBezTo>
                    <a:pt x="2880" y="523"/>
                    <a:pt x="2636" y="395"/>
                    <a:pt x="2311" y="360"/>
                  </a:cubicBezTo>
                  <a:cubicBezTo>
                    <a:pt x="2206" y="337"/>
                    <a:pt x="2114" y="349"/>
                    <a:pt x="1997" y="349"/>
                  </a:cubicBezTo>
                  <a:close/>
                  <a:moveTo>
                    <a:pt x="1080" y="11389"/>
                  </a:moveTo>
                  <a:lnTo>
                    <a:pt x="1080" y="11528"/>
                  </a:lnTo>
                  <a:cubicBezTo>
                    <a:pt x="1185" y="11853"/>
                    <a:pt x="1324" y="12167"/>
                    <a:pt x="1498" y="12469"/>
                  </a:cubicBezTo>
                  <a:cubicBezTo>
                    <a:pt x="1510" y="12492"/>
                    <a:pt x="1545" y="12538"/>
                    <a:pt x="1568" y="12550"/>
                  </a:cubicBezTo>
                  <a:cubicBezTo>
                    <a:pt x="1661" y="12643"/>
                    <a:pt x="1742" y="12724"/>
                    <a:pt x="1847" y="12805"/>
                  </a:cubicBezTo>
                  <a:cubicBezTo>
                    <a:pt x="2044" y="12945"/>
                    <a:pt x="2264" y="13072"/>
                    <a:pt x="2543" y="13061"/>
                  </a:cubicBezTo>
                  <a:cubicBezTo>
                    <a:pt x="2798" y="13049"/>
                    <a:pt x="3054" y="13061"/>
                    <a:pt x="3309" y="13061"/>
                  </a:cubicBezTo>
                  <a:cubicBezTo>
                    <a:pt x="3367" y="13061"/>
                    <a:pt x="3437" y="13072"/>
                    <a:pt x="3495" y="13049"/>
                  </a:cubicBezTo>
                  <a:cubicBezTo>
                    <a:pt x="3692" y="12956"/>
                    <a:pt x="3890" y="12980"/>
                    <a:pt x="4099" y="12956"/>
                  </a:cubicBezTo>
                  <a:cubicBezTo>
                    <a:pt x="4157" y="12956"/>
                    <a:pt x="4215" y="12945"/>
                    <a:pt x="4273" y="12933"/>
                  </a:cubicBezTo>
                  <a:cubicBezTo>
                    <a:pt x="4366" y="12910"/>
                    <a:pt x="4470" y="12887"/>
                    <a:pt x="4575" y="12887"/>
                  </a:cubicBezTo>
                  <a:cubicBezTo>
                    <a:pt x="4702" y="12887"/>
                    <a:pt x="4807" y="12840"/>
                    <a:pt x="4911" y="12747"/>
                  </a:cubicBezTo>
                  <a:cubicBezTo>
                    <a:pt x="4911" y="12655"/>
                    <a:pt x="4888" y="12550"/>
                    <a:pt x="4888" y="12434"/>
                  </a:cubicBezTo>
                  <a:cubicBezTo>
                    <a:pt x="4807" y="12457"/>
                    <a:pt x="4737" y="12457"/>
                    <a:pt x="4656" y="12469"/>
                  </a:cubicBezTo>
                  <a:cubicBezTo>
                    <a:pt x="4447" y="12504"/>
                    <a:pt x="4226" y="12562"/>
                    <a:pt x="4006" y="12585"/>
                  </a:cubicBezTo>
                  <a:cubicBezTo>
                    <a:pt x="3460" y="12596"/>
                    <a:pt x="2903" y="12585"/>
                    <a:pt x="2357" y="12585"/>
                  </a:cubicBezTo>
                  <a:cubicBezTo>
                    <a:pt x="1986" y="12585"/>
                    <a:pt x="1684" y="12329"/>
                    <a:pt x="1603" y="11981"/>
                  </a:cubicBezTo>
                  <a:cubicBezTo>
                    <a:pt x="1556" y="11784"/>
                    <a:pt x="1510" y="11563"/>
                    <a:pt x="1371" y="11389"/>
                  </a:cubicBezTo>
                  <a:close/>
                  <a:moveTo>
                    <a:pt x="4807" y="6026"/>
                  </a:moveTo>
                  <a:cubicBezTo>
                    <a:pt x="4760" y="5979"/>
                    <a:pt x="4737" y="5956"/>
                    <a:pt x="4691" y="5933"/>
                  </a:cubicBezTo>
                  <a:cubicBezTo>
                    <a:pt x="4644" y="5910"/>
                    <a:pt x="4610" y="5898"/>
                    <a:pt x="4551" y="5875"/>
                  </a:cubicBezTo>
                  <a:cubicBezTo>
                    <a:pt x="4401" y="5840"/>
                    <a:pt x="4261" y="5805"/>
                    <a:pt x="4110" y="5759"/>
                  </a:cubicBezTo>
                  <a:cubicBezTo>
                    <a:pt x="3797" y="5677"/>
                    <a:pt x="3460" y="5608"/>
                    <a:pt x="3124" y="5619"/>
                  </a:cubicBezTo>
                  <a:lnTo>
                    <a:pt x="3065" y="5619"/>
                  </a:lnTo>
                  <a:cubicBezTo>
                    <a:pt x="2833" y="5573"/>
                    <a:pt x="2636" y="5677"/>
                    <a:pt x="2404" y="5701"/>
                  </a:cubicBezTo>
                  <a:cubicBezTo>
                    <a:pt x="2299" y="5724"/>
                    <a:pt x="2195" y="5793"/>
                    <a:pt x="2090" y="5852"/>
                  </a:cubicBezTo>
                  <a:cubicBezTo>
                    <a:pt x="2009" y="5898"/>
                    <a:pt x="1916" y="5956"/>
                    <a:pt x="1823" y="5979"/>
                  </a:cubicBezTo>
                  <a:cubicBezTo>
                    <a:pt x="1649" y="6049"/>
                    <a:pt x="1533" y="6165"/>
                    <a:pt x="1429" y="6316"/>
                  </a:cubicBezTo>
                  <a:cubicBezTo>
                    <a:pt x="1312" y="6478"/>
                    <a:pt x="1220" y="6629"/>
                    <a:pt x="1138" y="6827"/>
                  </a:cubicBezTo>
                  <a:cubicBezTo>
                    <a:pt x="1011" y="7117"/>
                    <a:pt x="860" y="7384"/>
                    <a:pt x="720" y="7663"/>
                  </a:cubicBezTo>
                  <a:cubicBezTo>
                    <a:pt x="813" y="7732"/>
                    <a:pt x="895" y="7709"/>
                    <a:pt x="929" y="7639"/>
                  </a:cubicBezTo>
                  <a:cubicBezTo>
                    <a:pt x="976" y="7558"/>
                    <a:pt x="1022" y="7488"/>
                    <a:pt x="1034" y="7419"/>
                  </a:cubicBezTo>
                  <a:cubicBezTo>
                    <a:pt x="1069" y="7256"/>
                    <a:pt x="1138" y="7129"/>
                    <a:pt x="1243" y="7012"/>
                  </a:cubicBezTo>
                  <a:cubicBezTo>
                    <a:pt x="1278" y="6966"/>
                    <a:pt x="1312" y="6908"/>
                    <a:pt x="1324" y="6850"/>
                  </a:cubicBezTo>
                  <a:cubicBezTo>
                    <a:pt x="1371" y="6687"/>
                    <a:pt x="1498" y="6571"/>
                    <a:pt x="1591" y="6444"/>
                  </a:cubicBezTo>
                  <a:cubicBezTo>
                    <a:pt x="1614" y="6397"/>
                    <a:pt x="1684" y="6374"/>
                    <a:pt x="1719" y="6316"/>
                  </a:cubicBezTo>
                  <a:cubicBezTo>
                    <a:pt x="1858" y="6084"/>
                    <a:pt x="2079" y="6014"/>
                    <a:pt x="2346" y="5991"/>
                  </a:cubicBezTo>
                  <a:cubicBezTo>
                    <a:pt x="2775" y="5968"/>
                    <a:pt x="3193" y="6084"/>
                    <a:pt x="3623" y="6049"/>
                  </a:cubicBezTo>
                  <a:cubicBezTo>
                    <a:pt x="3646" y="6049"/>
                    <a:pt x="3681" y="6049"/>
                    <a:pt x="3704" y="6072"/>
                  </a:cubicBezTo>
                  <a:cubicBezTo>
                    <a:pt x="4006" y="6153"/>
                    <a:pt x="4319" y="6211"/>
                    <a:pt x="4633" y="6223"/>
                  </a:cubicBezTo>
                  <a:lnTo>
                    <a:pt x="4726" y="6223"/>
                  </a:lnTo>
                  <a:cubicBezTo>
                    <a:pt x="4760" y="6165"/>
                    <a:pt x="4784" y="6107"/>
                    <a:pt x="4807" y="6026"/>
                  </a:cubicBezTo>
                  <a:close/>
                  <a:moveTo>
                    <a:pt x="848" y="7988"/>
                  </a:moveTo>
                  <a:cubicBezTo>
                    <a:pt x="778" y="7999"/>
                    <a:pt x="686" y="7988"/>
                    <a:pt x="639" y="8022"/>
                  </a:cubicBezTo>
                  <a:cubicBezTo>
                    <a:pt x="511" y="8162"/>
                    <a:pt x="372" y="8301"/>
                    <a:pt x="337" y="8510"/>
                  </a:cubicBezTo>
                  <a:cubicBezTo>
                    <a:pt x="302" y="8638"/>
                    <a:pt x="279" y="8765"/>
                    <a:pt x="256" y="8882"/>
                  </a:cubicBezTo>
                  <a:cubicBezTo>
                    <a:pt x="256" y="8916"/>
                    <a:pt x="268" y="8940"/>
                    <a:pt x="268" y="8974"/>
                  </a:cubicBezTo>
                  <a:cubicBezTo>
                    <a:pt x="349" y="8998"/>
                    <a:pt x="430" y="9044"/>
                    <a:pt x="511" y="9067"/>
                  </a:cubicBezTo>
                  <a:cubicBezTo>
                    <a:pt x="778" y="9149"/>
                    <a:pt x="918" y="9044"/>
                    <a:pt x="987" y="8800"/>
                  </a:cubicBezTo>
                  <a:cubicBezTo>
                    <a:pt x="1011" y="8742"/>
                    <a:pt x="987" y="8661"/>
                    <a:pt x="1022" y="8626"/>
                  </a:cubicBezTo>
                  <a:cubicBezTo>
                    <a:pt x="1127" y="8394"/>
                    <a:pt x="1045" y="8220"/>
                    <a:pt x="895" y="8046"/>
                  </a:cubicBezTo>
                  <a:cubicBezTo>
                    <a:pt x="906" y="8022"/>
                    <a:pt x="895" y="8022"/>
                    <a:pt x="848" y="7988"/>
                  </a:cubicBezTo>
                  <a:close/>
                  <a:moveTo>
                    <a:pt x="1208" y="11087"/>
                  </a:moveTo>
                  <a:cubicBezTo>
                    <a:pt x="1220" y="11064"/>
                    <a:pt x="1243" y="11041"/>
                    <a:pt x="1254" y="11018"/>
                  </a:cubicBezTo>
                  <a:cubicBezTo>
                    <a:pt x="1312" y="10739"/>
                    <a:pt x="1173" y="10484"/>
                    <a:pt x="1162" y="10217"/>
                  </a:cubicBezTo>
                  <a:cubicBezTo>
                    <a:pt x="1162" y="10193"/>
                    <a:pt x="1092" y="10135"/>
                    <a:pt x="1057" y="10135"/>
                  </a:cubicBezTo>
                  <a:cubicBezTo>
                    <a:pt x="918" y="10112"/>
                    <a:pt x="755" y="10089"/>
                    <a:pt x="593" y="10159"/>
                  </a:cubicBezTo>
                  <a:cubicBezTo>
                    <a:pt x="628" y="10472"/>
                    <a:pt x="697" y="10785"/>
                    <a:pt x="802" y="110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22"/>
            <p:cNvSpPr/>
            <p:nvPr/>
          </p:nvSpPr>
          <p:spPr>
            <a:xfrm>
              <a:off x="2680700" y="2709625"/>
              <a:ext cx="45600" cy="42675"/>
            </a:xfrm>
            <a:custGeom>
              <a:rect b="b" l="l" r="r" t="t"/>
              <a:pathLst>
                <a:path extrusionOk="0" h="1707" w="1824">
                  <a:moveTo>
                    <a:pt x="871" y="23"/>
                  </a:moveTo>
                  <a:lnTo>
                    <a:pt x="1103" y="23"/>
                  </a:lnTo>
                  <a:cubicBezTo>
                    <a:pt x="1150" y="23"/>
                    <a:pt x="1196" y="23"/>
                    <a:pt x="1219" y="58"/>
                  </a:cubicBezTo>
                  <a:cubicBezTo>
                    <a:pt x="1347" y="139"/>
                    <a:pt x="1486" y="209"/>
                    <a:pt x="1591" y="325"/>
                  </a:cubicBezTo>
                  <a:cubicBezTo>
                    <a:pt x="1742" y="534"/>
                    <a:pt x="1823" y="778"/>
                    <a:pt x="1823" y="1033"/>
                  </a:cubicBezTo>
                  <a:cubicBezTo>
                    <a:pt x="1823" y="1080"/>
                    <a:pt x="1800" y="1138"/>
                    <a:pt x="1788" y="1184"/>
                  </a:cubicBezTo>
                  <a:cubicBezTo>
                    <a:pt x="1661" y="1405"/>
                    <a:pt x="1277" y="1707"/>
                    <a:pt x="964" y="1567"/>
                  </a:cubicBezTo>
                  <a:cubicBezTo>
                    <a:pt x="883" y="1533"/>
                    <a:pt x="801" y="1521"/>
                    <a:pt x="732" y="1521"/>
                  </a:cubicBezTo>
                  <a:cubicBezTo>
                    <a:pt x="349" y="1463"/>
                    <a:pt x="58" y="1126"/>
                    <a:pt x="35" y="743"/>
                  </a:cubicBezTo>
                  <a:cubicBezTo>
                    <a:pt x="0" y="476"/>
                    <a:pt x="151" y="314"/>
                    <a:pt x="337" y="163"/>
                  </a:cubicBezTo>
                  <a:cubicBezTo>
                    <a:pt x="511" y="35"/>
                    <a:pt x="697" y="0"/>
                    <a:pt x="871" y="23"/>
                  </a:cubicBezTo>
                  <a:close/>
                  <a:moveTo>
                    <a:pt x="1196" y="1277"/>
                  </a:moveTo>
                  <a:cubicBezTo>
                    <a:pt x="1266" y="1231"/>
                    <a:pt x="1359" y="1173"/>
                    <a:pt x="1440" y="1115"/>
                  </a:cubicBezTo>
                  <a:cubicBezTo>
                    <a:pt x="1498" y="1068"/>
                    <a:pt x="1533" y="999"/>
                    <a:pt x="1510" y="929"/>
                  </a:cubicBezTo>
                  <a:cubicBezTo>
                    <a:pt x="1452" y="708"/>
                    <a:pt x="1370" y="499"/>
                    <a:pt x="1161" y="372"/>
                  </a:cubicBezTo>
                  <a:cubicBezTo>
                    <a:pt x="1127" y="348"/>
                    <a:pt x="1080" y="325"/>
                    <a:pt x="1034" y="314"/>
                  </a:cubicBezTo>
                  <a:cubicBezTo>
                    <a:pt x="836" y="290"/>
                    <a:pt x="662" y="325"/>
                    <a:pt x="465" y="406"/>
                  </a:cubicBezTo>
                  <a:cubicBezTo>
                    <a:pt x="407" y="430"/>
                    <a:pt x="372" y="476"/>
                    <a:pt x="384" y="546"/>
                  </a:cubicBezTo>
                  <a:cubicBezTo>
                    <a:pt x="384" y="650"/>
                    <a:pt x="395" y="755"/>
                    <a:pt x="407" y="848"/>
                  </a:cubicBezTo>
                  <a:cubicBezTo>
                    <a:pt x="407" y="929"/>
                    <a:pt x="453" y="999"/>
                    <a:pt x="511" y="1022"/>
                  </a:cubicBezTo>
                  <a:cubicBezTo>
                    <a:pt x="616" y="1080"/>
                    <a:pt x="697" y="1138"/>
                    <a:pt x="813" y="1173"/>
                  </a:cubicBezTo>
                  <a:cubicBezTo>
                    <a:pt x="906" y="1231"/>
                    <a:pt x="1022" y="1242"/>
                    <a:pt x="1196" y="127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22"/>
          <p:cNvGrpSpPr/>
          <p:nvPr/>
        </p:nvGrpSpPr>
        <p:grpSpPr>
          <a:xfrm rot="1425117">
            <a:off x="1636783" y="4272006"/>
            <a:ext cx="870560" cy="1160758"/>
            <a:chOff x="2957300" y="3608175"/>
            <a:chExt cx="231325" cy="310850"/>
          </a:xfrm>
        </p:grpSpPr>
        <p:sp>
          <p:nvSpPr>
            <p:cNvPr id="1184" name="Google Shape;1184;p22"/>
            <p:cNvSpPr/>
            <p:nvPr/>
          </p:nvSpPr>
          <p:spPr>
            <a:xfrm>
              <a:off x="3008075" y="3700175"/>
              <a:ext cx="38925" cy="54575"/>
            </a:xfrm>
            <a:custGeom>
              <a:rect b="b" l="l" r="r" t="t"/>
              <a:pathLst>
                <a:path extrusionOk="0" h="2183" w="1557">
                  <a:moveTo>
                    <a:pt x="1359" y="0"/>
                  </a:moveTo>
                  <a:cubicBezTo>
                    <a:pt x="1394" y="499"/>
                    <a:pt x="1556" y="1022"/>
                    <a:pt x="1463" y="1509"/>
                  </a:cubicBezTo>
                  <a:cubicBezTo>
                    <a:pt x="1440" y="1637"/>
                    <a:pt x="1417" y="1788"/>
                    <a:pt x="1394" y="1916"/>
                  </a:cubicBezTo>
                  <a:cubicBezTo>
                    <a:pt x="1045" y="2067"/>
                    <a:pt x="662" y="2160"/>
                    <a:pt x="279" y="2183"/>
                  </a:cubicBezTo>
                  <a:cubicBezTo>
                    <a:pt x="70" y="1521"/>
                    <a:pt x="1" y="825"/>
                    <a:pt x="47" y="151"/>
                  </a:cubicBezTo>
                  <a:cubicBezTo>
                    <a:pt x="477" y="58"/>
                    <a:pt x="929" y="82"/>
                    <a:pt x="1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22"/>
            <p:cNvSpPr/>
            <p:nvPr/>
          </p:nvSpPr>
          <p:spPr>
            <a:xfrm>
              <a:off x="2959025" y="3631375"/>
              <a:ext cx="57775" cy="284175"/>
            </a:xfrm>
            <a:custGeom>
              <a:rect b="b" l="l" r="r" t="t"/>
              <a:pathLst>
                <a:path extrusionOk="0" h="11367" w="2311">
                  <a:moveTo>
                    <a:pt x="2241" y="1"/>
                  </a:moveTo>
                  <a:cubicBezTo>
                    <a:pt x="2241" y="1"/>
                    <a:pt x="1266" y="198"/>
                    <a:pt x="802" y="651"/>
                  </a:cubicBezTo>
                  <a:cubicBezTo>
                    <a:pt x="384" y="1057"/>
                    <a:pt x="233" y="10171"/>
                    <a:pt x="2311" y="11366"/>
                  </a:cubicBezTo>
                  <a:cubicBezTo>
                    <a:pt x="2009" y="11285"/>
                    <a:pt x="1196" y="11030"/>
                    <a:pt x="883" y="10972"/>
                  </a:cubicBezTo>
                  <a:cubicBezTo>
                    <a:pt x="210" y="7396"/>
                    <a:pt x="1" y="3739"/>
                    <a:pt x="303" y="117"/>
                  </a:cubicBezTo>
                  <a:cubicBezTo>
                    <a:pt x="639" y="71"/>
                    <a:pt x="964" y="36"/>
                    <a:pt x="1289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22"/>
            <p:cNvSpPr/>
            <p:nvPr/>
          </p:nvSpPr>
          <p:spPr>
            <a:xfrm>
              <a:off x="3022600" y="3614550"/>
              <a:ext cx="73150" cy="36875"/>
            </a:xfrm>
            <a:custGeom>
              <a:rect b="b" l="l" r="r" t="t"/>
              <a:pathLst>
                <a:path extrusionOk="0" h="1475" w="2926">
                  <a:moveTo>
                    <a:pt x="70" y="326"/>
                  </a:moveTo>
                  <a:lnTo>
                    <a:pt x="546" y="198"/>
                  </a:lnTo>
                  <a:cubicBezTo>
                    <a:pt x="592" y="175"/>
                    <a:pt x="639" y="151"/>
                    <a:pt x="697" y="140"/>
                  </a:cubicBezTo>
                  <a:cubicBezTo>
                    <a:pt x="720" y="117"/>
                    <a:pt x="755" y="93"/>
                    <a:pt x="778" y="93"/>
                  </a:cubicBezTo>
                  <a:cubicBezTo>
                    <a:pt x="1115" y="140"/>
                    <a:pt x="1440" y="1"/>
                    <a:pt x="1788" y="35"/>
                  </a:cubicBezTo>
                  <a:cubicBezTo>
                    <a:pt x="2101" y="59"/>
                    <a:pt x="2438" y="47"/>
                    <a:pt x="2763" y="47"/>
                  </a:cubicBezTo>
                  <a:cubicBezTo>
                    <a:pt x="2810" y="47"/>
                    <a:pt x="2844" y="59"/>
                    <a:pt x="2879" y="82"/>
                  </a:cubicBezTo>
                  <a:cubicBezTo>
                    <a:pt x="2914" y="210"/>
                    <a:pt x="2926" y="349"/>
                    <a:pt x="2902" y="465"/>
                  </a:cubicBezTo>
                  <a:cubicBezTo>
                    <a:pt x="2856" y="616"/>
                    <a:pt x="2879" y="744"/>
                    <a:pt x="2914" y="894"/>
                  </a:cubicBezTo>
                  <a:cubicBezTo>
                    <a:pt x="2868" y="976"/>
                    <a:pt x="2821" y="1069"/>
                    <a:pt x="2786" y="1161"/>
                  </a:cubicBezTo>
                  <a:cubicBezTo>
                    <a:pt x="2612" y="1208"/>
                    <a:pt x="2438" y="1185"/>
                    <a:pt x="2241" y="1185"/>
                  </a:cubicBezTo>
                  <a:cubicBezTo>
                    <a:pt x="2055" y="1185"/>
                    <a:pt x="1881" y="1196"/>
                    <a:pt x="1707" y="1254"/>
                  </a:cubicBezTo>
                  <a:cubicBezTo>
                    <a:pt x="1486" y="1324"/>
                    <a:pt x="1242" y="1324"/>
                    <a:pt x="1010" y="1359"/>
                  </a:cubicBezTo>
                  <a:cubicBezTo>
                    <a:pt x="929" y="1370"/>
                    <a:pt x="836" y="1359"/>
                    <a:pt x="766" y="1382"/>
                  </a:cubicBezTo>
                  <a:cubicBezTo>
                    <a:pt x="534" y="1475"/>
                    <a:pt x="302" y="1440"/>
                    <a:pt x="81" y="1428"/>
                  </a:cubicBezTo>
                  <a:cubicBezTo>
                    <a:pt x="0" y="1196"/>
                    <a:pt x="0" y="651"/>
                    <a:pt x="70" y="32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22"/>
            <p:cNvSpPr/>
            <p:nvPr/>
          </p:nvSpPr>
          <p:spPr>
            <a:xfrm>
              <a:off x="3004025" y="3644725"/>
              <a:ext cx="114075" cy="25000"/>
            </a:xfrm>
            <a:custGeom>
              <a:rect b="b" l="l" r="r" t="t"/>
              <a:pathLst>
                <a:path extrusionOk="0" h="1000" w="4563">
                  <a:moveTo>
                    <a:pt x="47" y="988"/>
                  </a:moveTo>
                  <a:cubicBezTo>
                    <a:pt x="0" y="756"/>
                    <a:pt x="12" y="570"/>
                    <a:pt x="12" y="372"/>
                  </a:cubicBezTo>
                  <a:cubicBezTo>
                    <a:pt x="116" y="280"/>
                    <a:pt x="221" y="233"/>
                    <a:pt x="383" y="268"/>
                  </a:cubicBezTo>
                  <a:cubicBezTo>
                    <a:pt x="395" y="291"/>
                    <a:pt x="406" y="338"/>
                    <a:pt x="441" y="372"/>
                  </a:cubicBezTo>
                  <a:cubicBezTo>
                    <a:pt x="464" y="454"/>
                    <a:pt x="523" y="489"/>
                    <a:pt x="592" y="489"/>
                  </a:cubicBezTo>
                  <a:cubicBezTo>
                    <a:pt x="917" y="477"/>
                    <a:pt x="1254" y="547"/>
                    <a:pt x="1567" y="430"/>
                  </a:cubicBezTo>
                  <a:cubicBezTo>
                    <a:pt x="1625" y="419"/>
                    <a:pt x="1683" y="419"/>
                    <a:pt x="1753" y="419"/>
                  </a:cubicBezTo>
                  <a:cubicBezTo>
                    <a:pt x="1892" y="419"/>
                    <a:pt x="2020" y="419"/>
                    <a:pt x="2148" y="361"/>
                  </a:cubicBezTo>
                  <a:cubicBezTo>
                    <a:pt x="2206" y="338"/>
                    <a:pt x="2264" y="338"/>
                    <a:pt x="2322" y="338"/>
                  </a:cubicBezTo>
                  <a:cubicBezTo>
                    <a:pt x="2368" y="338"/>
                    <a:pt x="2426" y="349"/>
                    <a:pt x="2473" y="314"/>
                  </a:cubicBezTo>
                  <a:cubicBezTo>
                    <a:pt x="2740" y="198"/>
                    <a:pt x="3030" y="256"/>
                    <a:pt x="3309" y="245"/>
                  </a:cubicBezTo>
                  <a:lnTo>
                    <a:pt x="3587" y="245"/>
                  </a:lnTo>
                  <a:cubicBezTo>
                    <a:pt x="3820" y="245"/>
                    <a:pt x="3820" y="245"/>
                    <a:pt x="3936" y="1"/>
                  </a:cubicBezTo>
                  <a:lnTo>
                    <a:pt x="4412" y="1"/>
                  </a:lnTo>
                  <a:cubicBezTo>
                    <a:pt x="4505" y="1"/>
                    <a:pt x="4539" y="59"/>
                    <a:pt x="4539" y="129"/>
                  </a:cubicBezTo>
                  <a:cubicBezTo>
                    <a:pt x="4563" y="303"/>
                    <a:pt x="4528" y="454"/>
                    <a:pt x="4423" y="605"/>
                  </a:cubicBezTo>
                  <a:cubicBezTo>
                    <a:pt x="4330" y="651"/>
                    <a:pt x="4191" y="628"/>
                    <a:pt x="4075" y="639"/>
                  </a:cubicBezTo>
                  <a:cubicBezTo>
                    <a:pt x="3959" y="639"/>
                    <a:pt x="3831" y="639"/>
                    <a:pt x="3715" y="697"/>
                  </a:cubicBezTo>
                  <a:cubicBezTo>
                    <a:pt x="3634" y="721"/>
                    <a:pt x="3541" y="721"/>
                    <a:pt x="3436" y="744"/>
                  </a:cubicBezTo>
                  <a:cubicBezTo>
                    <a:pt x="3251" y="756"/>
                    <a:pt x="3053" y="721"/>
                    <a:pt x="2879" y="814"/>
                  </a:cubicBezTo>
                  <a:cubicBezTo>
                    <a:pt x="2554" y="802"/>
                    <a:pt x="2264" y="953"/>
                    <a:pt x="1927" y="918"/>
                  </a:cubicBezTo>
                  <a:cubicBezTo>
                    <a:pt x="1869" y="895"/>
                    <a:pt x="1800" y="918"/>
                    <a:pt x="1753" y="930"/>
                  </a:cubicBezTo>
                  <a:cubicBezTo>
                    <a:pt x="1602" y="999"/>
                    <a:pt x="1428" y="988"/>
                    <a:pt x="1254" y="988"/>
                  </a:cubicBezTo>
                  <a:lnTo>
                    <a:pt x="290" y="988"/>
                  </a:lnTo>
                  <a:cubicBezTo>
                    <a:pt x="232" y="999"/>
                    <a:pt x="151" y="999"/>
                    <a:pt x="47" y="9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22"/>
            <p:cNvSpPr/>
            <p:nvPr/>
          </p:nvSpPr>
          <p:spPr>
            <a:xfrm>
              <a:off x="2957300" y="3608175"/>
              <a:ext cx="231325" cy="310850"/>
            </a:xfrm>
            <a:custGeom>
              <a:rect b="b" l="l" r="r" t="t"/>
              <a:pathLst>
                <a:path extrusionOk="0" h="12434" w="9253">
                  <a:moveTo>
                    <a:pt x="2345" y="650"/>
                  </a:moveTo>
                  <a:cubicBezTo>
                    <a:pt x="2368" y="592"/>
                    <a:pt x="2368" y="534"/>
                    <a:pt x="2380" y="488"/>
                  </a:cubicBezTo>
                  <a:cubicBezTo>
                    <a:pt x="2426" y="372"/>
                    <a:pt x="2496" y="290"/>
                    <a:pt x="2612" y="279"/>
                  </a:cubicBezTo>
                  <a:cubicBezTo>
                    <a:pt x="2844" y="244"/>
                    <a:pt x="3065" y="174"/>
                    <a:pt x="3274" y="70"/>
                  </a:cubicBezTo>
                  <a:cubicBezTo>
                    <a:pt x="3309" y="58"/>
                    <a:pt x="3355" y="35"/>
                    <a:pt x="3390" y="35"/>
                  </a:cubicBezTo>
                  <a:cubicBezTo>
                    <a:pt x="3727" y="70"/>
                    <a:pt x="4063" y="0"/>
                    <a:pt x="4400" y="12"/>
                  </a:cubicBezTo>
                  <a:cubicBezTo>
                    <a:pt x="4713" y="23"/>
                    <a:pt x="5050" y="12"/>
                    <a:pt x="5387" y="12"/>
                  </a:cubicBezTo>
                  <a:cubicBezTo>
                    <a:pt x="5677" y="12"/>
                    <a:pt x="5712" y="58"/>
                    <a:pt x="5770" y="360"/>
                  </a:cubicBezTo>
                  <a:cubicBezTo>
                    <a:pt x="5770" y="372"/>
                    <a:pt x="5793" y="383"/>
                    <a:pt x="5805" y="430"/>
                  </a:cubicBezTo>
                  <a:lnTo>
                    <a:pt x="5979" y="430"/>
                  </a:lnTo>
                  <a:cubicBezTo>
                    <a:pt x="6559" y="430"/>
                    <a:pt x="7140" y="430"/>
                    <a:pt x="7720" y="418"/>
                  </a:cubicBezTo>
                  <a:cubicBezTo>
                    <a:pt x="7894" y="418"/>
                    <a:pt x="8034" y="476"/>
                    <a:pt x="8196" y="523"/>
                  </a:cubicBezTo>
                  <a:cubicBezTo>
                    <a:pt x="8301" y="546"/>
                    <a:pt x="8370" y="639"/>
                    <a:pt x="8382" y="732"/>
                  </a:cubicBezTo>
                  <a:cubicBezTo>
                    <a:pt x="8417" y="929"/>
                    <a:pt x="8498" y="1103"/>
                    <a:pt x="8498" y="1300"/>
                  </a:cubicBezTo>
                  <a:cubicBezTo>
                    <a:pt x="8498" y="1451"/>
                    <a:pt x="8556" y="1602"/>
                    <a:pt x="8591" y="1753"/>
                  </a:cubicBezTo>
                  <a:cubicBezTo>
                    <a:pt x="8661" y="2159"/>
                    <a:pt x="8730" y="2554"/>
                    <a:pt x="8811" y="2961"/>
                  </a:cubicBezTo>
                  <a:cubicBezTo>
                    <a:pt x="8823" y="3053"/>
                    <a:pt x="8835" y="3158"/>
                    <a:pt x="8835" y="3262"/>
                  </a:cubicBezTo>
                  <a:cubicBezTo>
                    <a:pt x="8835" y="3436"/>
                    <a:pt x="8846" y="3611"/>
                    <a:pt x="8893" y="3773"/>
                  </a:cubicBezTo>
                  <a:cubicBezTo>
                    <a:pt x="8928" y="3866"/>
                    <a:pt x="8928" y="3971"/>
                    <a:pt x="8928" y="4075"/>
                  </a:cubicBezTo>
                  <a:lnTo>
                    <a:pt x="8928" y="5178"/>
                  </a:lnTo>
                  <a:cubicBezTo>
                    <a:pt x="8928" y="5340"/>
                    <a:pt x="8928" y="5503"/>
                    <a:pt x="8986" y="5654"/>
                  </a:cubicBezTo>
                  <a:cubicBezTo>
                    <a:pt x="9009" y="5723"/>
                    <a:pt x="8997" y="5816"/>
                    <a:pt x="8997" y="5898"/>
                  </a:cubicBezTo>
                  <a:lnTo>
                    <a:pt x="8997" y="6397"/>
                  </a:lnTo>
                  <a:cubicBezTo>
                    <a:pt x="8997" y="6455"/>
                    <a:pt x="8986" y="6525"/>
                    <a:pt x="9009" y="6583"/>
                  </a:cubicBezTo>
                  <a:cubicBezTo>
                    <a:pt x="9113" y="6815"/>
                    <a:pt x="9067" y="7059"/>
                    <a:pt x="9078" y="7314"/>
                  </a:cubicBezTo>
                  <a:cubicBezTo>
                    <a:pt x="9078" y="7523"/>
                    <a:pt x="9067" y="7755"/>
                    <a:pt x="9160" y="7976"/>
                  </a:cubicBezTo>
                  <a:cubicBezTo>
                    <a:pt x="9183" y="8034"/>
                    <a:pt x="9171" y="8127"/>
                    <a:pt x="9171" y="8196"/>
                  </a:cubicBezTo>
                  <a:lnTo>
                    <a:pt x="9171" y="8777"/>
                  </a:lnTo>
                  <a:cubicBezTo>
                    <a:pt x="9171" y="8916"/>
                    <a:pt x="9171" y="9055"/>
                    <a:pt x="9229" y="9195"/>
                  </a:cubicBezTo>
                  <a:cubicBezTo>
                    <a:pt x="9253" y="9288"/>
                    <a:pt x="9253" y="9404"/>
                    <a:pt x="9253" y="9496"/>
                  </a:cubicBezTo>
                  <a:cubicBezTo>
                    <a:pt x="9253" y="10193"/>
                    <a:pt x="9241" y="10890"/>
                    <a:pt x="9241" y="11586"/>
                  </a:cubicBezTo>
                  <a:cubicBezTo>
                    <a:pt x="9241" y="11760"/>
                    <a:pt x="9171" y="11865"/>
                    <a:pt x="9020" y="11923"/>
                  </a:cubicBezTo>
                  <a:cubicBezTo>
                    <a:pt x="8846" y="11992"/>
                    <a:pt x="8661" y="12074"/>
                    <a:pt x="8475" y="12051"/>
                  </a:cubicBezTo>
                  <a:cubicBezTo>
                    <a:pt x="8324" y="12051"/>
                    <a:pt x="8173" y="12051"/>
                    <a:pt x="8022" y="12109"/>
                  </a:cubicBezTo>
                  <a:cubicBezTo>
                    <a:pt x="7952" y="12143"/>
                    <a:pt x="7848" y="12143"/>
                    <a:pt x="7743" y="12143"/>
                  </a:cubicBezTo>
                  <a:lnTo>
                    <a:pt x="6791" y="12143"/>
                  </a:lnTo>
                  <a:cubicBezTo>
                    <a:pt x="6722" y="12143"/>
                    <a:pt x="6641" y="12132"/>
                    <a:pt x="6571" y="12155"/>
                  </a:cubicBezTo>
                  <a:cubicBezTo>
                    <a:pt x="6385" y="12248"/>
                    <a:pt x="6165" y="12201"/>
                    <a:pt x="5979" y="12248"/>
                  </a:cubicBezTo>
                  <a:cubicBezTo>
                    <a:pt x="5735" y="12306"/>
                    <a:pt x="5468" y="12318"/>
                    <a:pt x="5224" y="12318"/>
                  </a:cubicBezTo>
                  <a:cubicBezTo>
                    <a:pt x="5213" y="12318"/>
                    <a:pt x="5178" y="12318"/>
                    <a:pt x="5166" y="12329"/>
                  </a:cubicBezTo>
                  <a:cubicBezTo>
                    <a:pt x="4934" y="12434"/>
                    <a:pt x="4690" y="12399"/>
                    <a:pt x="4435" y="12399"/>
                  </a:cubicBezTo>
                  <a:lnTo>
                    <a:pt x="3309" y="12399"/>
                  </a:lnTo>
                  <a:cubicBezTo>
                    <a:pt x="3216" y="12399"/>
                    <a:pt x="3123" y="12422"/>
                    <a:pt x="3030" y="12376"/>
                  </a:cubicBezTo>
                  <a:cubicBezTo>
                    <a:pt x="2856" y="12306"/>
                    <a:pt x="2693" y="12318"/>
                    <a:pt x="2519" y="12318"/>
                  </a:cubicBezTo>
                  <a:cubicBezTo>
                    <a:pt x="2368" y="12318"/>
                    <a:pt x="2217" y="12318"/>
                    <a:pt x="2078" y="12259"/>
                  </a:cubicBezTo>
                  <a:cubicBezTo>
                    <a:pt x="1997" y="12225"/>
                    <a:pt x="1881" y="12248"/>
                    <a:pt x="1799" y="12213"/>
                  </a:cubicBezTo>
                  <a:cubicBezTo>
                    <a:pt x="1579" y="12143"/>
                    <a:pt x="1358" y="12143"/>
                    <a:pt x="1149" y="12109"/>
                  </a:cubicBezTo>
                  <a:cubicBezTo>
                    <a:pt x="952" y="12097"/>
                    <a:pt x="836" y="12004"/>
                    <a:pt x="801" y="11818"/>
                  </a:cubicBezTo>
                  <a:cubicBezTo>
                    <a:pt x="766" y="11691"/>
                    <a:pt x="697" y="11575"/>
                    <a:pt x="708" y="11435"/>
                  </a:cubicBezTo>
                  <a:cubicBezTo>
                    <a:pt x="708" y="11377"/>
                    <a:pt x="685" y="11319"/>
                    <a:pt x="662" y="11261"/>
                  </a:cubicBezTo>
                  <a:cubicBezTo>
                    <a:pt x="650" y="11180"/>
                    <a:pt x="627" y="11099"/>
                    <a:pt x="627" y="11029"/>
                  </a:cubicBezTo>
                  <a:cubicBezTo>
                    <a:pt x="627" y="10890"/>
                    <a:pt x="604" y="10762"/>
                    <a:pt x="569" y="10634"/>
                  </a:cubicBezTo>
                  <a:cubicBezTo>
                    <a:pt x="546" y="10576"/>
                    <a:pt x="546" y="10518"/>
                    <a:pt x="534" y="10460"/>
                  </a:cubicBezTo>
                  <a:cubicBezTo>
                    <a:pt x="522" y="10367"/>
                    <a:pt x="511" y="10286"/>
                    <a:pt x="488" y="10181"/>
                  </a:cubicBezTo>
                  <a:cubicBezTo>
                    <a:pt x="476" y="10100"/>
                    <a:pt x="464" y="10019"/>
                    <a:pt x="464" y="9938"/>
                  </a:cubicBezTo>
                  <a:cubicBezTo>
                    <a:pt x="453" y="9787"/>
                    <a:pt x="476" y="9647"/>
                    <a:pt x="372" y="9531"/>
                  </a:cubicBezTo>
                  <a:cubicBezTo>
                    <a:pt x="348" y="9496"/>
                    <a:pt x="348" y="9427"/>
                    <a:pt x="348" y="9380"/>
                  </a:cubicBezTo>
                  <a:cubicBezTo>
                    <a:pt x="348" y="9148"/>
                    <a:pt x="290" y="8939"/>
                    <a:pt x="279" y="8719"/>
                  </a:cubicBezTo>
                  <a:cubicBezTo>
                    <a:pt x="244" y="8440"/>
                    <a:pt x="244" y="8161"/>
                    <a:pt x="244" y="7894"/>
                  </a:cubicBezTo>
                  <a:cubicBezTo>
                    <a:pt x="244" y="7662"/>
                    <a:pt x="244" y="7430"/>
                    <a:pt x="186" y="7198"/>
                  </a:cubicBezTo>
                  <a:cubicBezTo>
                    <a:pt x="163" y="7082"/>
                    <a:pt x="174" y="6942"/>
                    <a:pt x="174" y="6826"/>
                  </a:cubicBezTo>
                  <a:cubicBezTo>
                    <a:pt x="186" y="6304"/>
                    <a:pt x="128" y="5782"/>
                    <a:pt x="58" y="5282"/>
                  </a:cubicBezTo>
                  <a:cubicBezTo>
                    <a:pt x="0" y="4853"/>
                    <a:pt x="23" y="4435"/>
                    <a:pt x="46" y="4017"/>
                  </a:cubicBezTo>
                  <a:cubicBezTo>
                    <a:pt x="46" y="3866"/>
                    <a:pt x="58" y="3727"/>
                    <a:pt x="58" y="3599"/>
                  </a:cubicBezTo>
                  <a:cubicBezTo>
                    <a:pt x="58" y="3042"/>
                    <a:pt x="70" y="2496"/>
                    <a:pt x="58" y="1939"/>
                  </a:cubicBezTo>
                  <a:cubicBezTo>
                    <a:pt x="58" y="1707"/>
                    <a:pt x="105" y="1486"/>
                    <a:pt x="174" y="1289"/>
                  </a:cubicBezTo>
                  <a:cubicBezTo>
                    <a:pt x="244" y="1057"/>
                    <a:pt x="453" y="941"/>
                    <a:pt x="697" y="906"/>
                  </a:cubicBezTo>
                  <a:cubicBezTo>
                    <a:pt x="778" y="894"/>
                    <a:pt x="859" y="906"/>
                    <a:pt x="940" y="906"/>
                  </a:cubicBezTo>
                  <a:cubicBezTo>
                    <a:pt x="1045" y="906"/>
                    <a:pt x="1149" y="894"/>
                    <a:pt x="1242" y="871"/>
                  </a:cubicBezTo>
                  <a:cubicBezTo>
                    <a:pt x="1382" y="824"/>
                    <a:pt x="1521" y="813"/>
                    <a:pt x="1672" y="824"/>
                  </a:cubicBezTo>
                  <a:cubicBezTo>
                    <a:pt x="1904" y="778"/>
                    <a:pt x="2113" y="766"/>
                    <a:pt x="2345" y="650"/>
                  </a:cubicBezTo>
                  <a:close/>
                  <a:moveTo>
                    <a:pt x="1823" y="10669"/>
                  </a:moveTo>
                  <a:cubicBezTo>
                    <a:pt x="1974" y="10797"/>
                    <a:pt x="2136" y="10843"/>
                    <a:pt x="2310" y="10820"/>
                  </a:cubicBezTo>
                  <a:cubicBezTo>
                    <a:pt x="2496" y="10808"/>
                    <a:pt x="2670" y="10820"/>
                    <a:pt x="2856" y="10820"/>
                  </a:cubicBezTo>
                  <a:cubicBezTo>
                    <a:pt x="2949" y="10820"/>
                    <a:pt x="3018" y="10820"/>
                    <a:pt x="3100" y="10855"/>
                  </a:cubicBezTo>
                  <a:cubicBezTo>
                    <a:pt x="3216" y="10901"/>
                    <a:pt x="3355" y="10901"/>
                    <a:pt x="3471" y="10901"/>
                  </a:cubicBezTo>
                  <a:lnTo>
                    <a:pt x="5247" y="10901"/>
                  </a:lnTo>
                  <a:cubicBezTo>
                    <a:pt x="5329" y="10901"/>
                    <a:pt x="5398" y="10913"/>
                    <a:pt x="5468" y="10878"/>
                  </a:cubicBezTo>
                  <a:cubicBezTo>
                    <a:pt x="5665" y="10797"/>
                    <a:pt x="5874" y="10820"/>
                    <a:pt x="6083" y="10808"/>
                  </a:cubicBezTo>
                  <a:cubicBezTo>
                    <a:pt x="6141" y="10808"/>
                    <a:pt x="6211" y="10820"/>
                    <a:pt x="6257" y="10797"/>
                  </a:cubicBezTo>
                  <a:cubicBezTo>
                    <a:pt x="6408" y="10704"/>
                    <a:pt x="6582" y="10727"/>
                    <a:pt x="6757" y="10739"/>
                  </a:cubicBezTo>
                  <a:cubicBezTo>
                    <a:pt x="7070" y="10750"/>
                    <a:pt x="7337" y="10623"/>
                    <a:pt x="7627" y="10623"/>
                  </a:cubicBezTo>
                  <a:cubicBezTo>
                    <a:pt x="7709" y="10623"/>
                    <a:pt x="7790" y="10576"/>
                    <a:pt x="7859" y="10565"/>
                  </a:cubicBezTo>
                  <a:cubicBezTo>
                    <a:pt x="7964" y="10553"/>
                    <a:pt x="8034" y="10518"/>
                    <a:pt x="8115" y="10414"/>
                  </a:cubicBezTo>
                  <a:lnTo>
                    <a:pt x="8115" y="9473"/>
                  </a:lnTo>
                  <a:cubicBezTo>
                    <a:pt x="8115" y="9427"/>
                    <a:pt x="8115" y="9357"/>
                    <a:pt x="8092" y="9334"/>
                  </a:cubicBezTo>
                  <a:cubicBezTo>
                    <a:pt x="8022" y="9195"/>
                    <a:pt x="8034" y="9055"/>
                    <a:pt x="8034" y="8904"/>
                  </a:cubicBezTo>
                  <a:cubicBezTo>
                    <a:pt x="8022" y="8661"/>
                    <a:pt x="8080" y="8405"/>
                    <a:pt x="7952" y="8150"/>
                  </a:cubicBezTo>
                  <a:cubicBezTo>
                    <a:pt x="7941" y="8127"/>
                    <a:pt x="7941" y="8069"/>
                    <a:pt x="7941" y="8034"/>
                  </a:cubicBezTo>
                  <a:cubicBezTo>
                    <a:pt x="7918" y="7709"/>
                    <a:pt x="7941" y="7372"/>
                    <a:pt x="7859" y="7035"/>
                  </a:cubicBezTo>
                  <a:cubicBezTo>
                    <a:pt x="7801" y="6745"/>
                    <a:pt x="7848" y="6455"/>
                    <a:pt x="7778" y="6153"/>
                  </a:cubicBezTo>
                  <a:cubicBezTo>
                    <a:pt x="7732" y="5991"/>
                    <a:pt x="7767" y="5828"/>
                    <a:pt x="7709" y="5677"/>
                  </a:cubicBezTo>
                  <a:cubicBezTo>
                    <a:pt x="7674" y="5619"/>
                    <a:pt x="7685" y="5561"/>
                    <a:pt x="7674" y="5503"/>
                  </a:cubicBezTo>
                  <a:cubicBezTo>
                    <a:pt x="7662" y="5422"/>
                    <a:pt x="7674" y="5352"/>
                    <a:pt x="7651" y="5282"/>
                  </a:cubicBezTo>
                  <a:cubicBezTo>
                    <a:pt x="7592" y="5155"/>
                    <a:pt x="7604" y="5015"/>
                    <a:pt x="7592" y="4888"/>
                  </a:cubicBezTo>
                  <a:cubicBezTo>
                    <a:pt x="7592" y="4667"/>
                    <a:pt x="7616" y="4435"/>
                    <a:pt x="7534" y="4226"/>
                  </a:cubicBezTo>
                  <a:cubicBezTo>
                    <a:pt x="7500" y="4168"/>
                    <a:pt x="7534" y="4110"/>
                    <a:pt x="7511" y="4029"/>
                  </a:cubicBezTo>
                  <a:cubicBezTo>
                    <a:pt x="7511" y="3971"/>
                    <a:pt x="7511" y="3901"/>
                    <a:pt x="7488" y="3854"/>
                  </a:cubicBezTo>
                  <a:cubicBezTo>
                    <a:pt x="7430" y="3715"/>
                    <a:pt x="7430" y="3564"/>
                    <a:pt x="7430" y="3413"/>
                  </a:cubicBezTo>
                  <a:cubicBezTo>
                    <a:pt x="7430" y="3274"/>
                    <a:pt x="7442" y="3135"/>
                    <a:pt x="7395" y="3019"/>
                  </a:cubicBezTo>
                  <a:cubicBezTo>
                    <a:pt x="7360" y="2868"/>
                    <a:pt x="7360" y="2705"/>
                    <a:pt x="7337" y="2566"/>
                  </a:cubicBezTo>
                  <a:cubicBezTo>
                    <a:pt x="7337" y="2461"/>
                    <a:pt x="7337" y="2357"/>
                    <a:pt x="7325" y="2264"/>
                  </a:cubicBezTo>
                  <a:cubicBezTo>
                    <a:pt x="7105" y="2067"/>
                    <a:pt x="6873" y="2159"/>
                    <a:pt x="6652" y="2148"/>
                  </a:cubicBezTo>
                  <a:cubicBezTo>
                    <a:pt x="6524" y="2392"/>
                    <a:pt x="6524" y="2392"/>
                    <a:pt x="6281" y="2392"/>
                  </a:cubicBezTo>
                  <a:lnTo>
                    <a:pt x="5944" y="2392"/>
                  </a:lnTo>
                  <a:cubicBezTo>
                    <a:pt x="5886" y="2392"/>
                    <a:pt x="5816" y="2392"/>
                    <a:pt x="5770" y="2403"/>
                  </a:cubicBezTo>
                  <a:cubicBezTo>
                    <a:pt x="5654" y="2461"/>
                    <a:pt x="5538" y="2461"/>
                    <a:pt x="5410" y="2461"/>
                  </a:cubicBezTo>
                  <a:cubicBezTo>
                    <a:pt x="5201" y="2461"/>
                    <a:pt x="5004" y="2450"/>
                    <a:pt x="4818" y="2543"/>
                  </a:cubicBezTo>
                  <a:cubicBezTo>
                    <a:pt x="4771" y="2554"/>
                    <a:pt x="4713" y="2554"/>
                    <a:pt x="4667" y="2554"/>
                  </a:cubicBezTo>
                  <a:lnTo>
                    <a:pt x="4365" y="2601"/>
                  </a:lnTo>
                  <a:cubicBezTo>
                    <a:pt x="4295" y="2612"/>
                    <a:pt x="4214" y="2624"/>
                    <a:pt x="4145" y="2624"/>
                  </a:cubicBezTo>
                  <a:cubicBezTo>
                    <a:pt x="3947" y="2624"/>
                    <a:pt x="3738" y="2612"/>
                    <a:pt x="3541" y="2693"/>
                  </a:cubicBezTo>
                  <a:cubicBezTo>
                    <a:pt x="3483" y="2728"/>
                    <a:pt x="3425" y="2717"/>
                    <a:pt x="3343" y="2717"/>
                  </a:cubicBezTo>
                  <a:lnTo>
                    <a:pt x="1974" y="2717"/>
                  </a:lnTo>
                  <a:cubicBezTo>
                    <a:pt x="1811" y="2717"/>
                    <a:pt x="1695" y="2670"/>
                    <a:pt x="1602" y="2519"/>
                  </a:cubicBezTo>
                  <a:cubicBezTo>
                    <a:pt x="1591" y="2496"/>
                    <a:pt x="1567" y="2461"/>
                    <a:pt x="1532" y="2438"/>
                  </a:cubicBezTo>
                  <a:cubicBezTo>
                    <a:pt x="1463" y="2461"/>
                    <a:pt x="1416" y="2496"/>
                    <a:pt x="1358" y="2508"/>
                  </a:cubicBezTo>
                  <a:cubicBezTo>
                    <a:pt x="1300" y="2543"/>
                    <a:pt x="1254" y="2554"/>
                    <a:pt x="1196" y="2577"/>
                  </a:cubicBezTo>
                  <a:lnTo>
                    <a:pt x="1196" y="3645"/>
                  </a:lnTo>
                  <a:cubicBezTo>
                    <a:pt x="1196" y="3831"/>
                    <a:pt x="1184" y="4005"/>
                    <a:pt x="1254" y="4191"/>
                  </a:cubicBezTo>
                  <a:cubicBezTo>
                    <a:pt x="1289" y="4249"/>
                    <a:pt x="1277" y="4342"/>
                    <a:pt x="1277" y="4412"/>
                  </a:cubicBezTo>
                  <a:cubicBezTo>
                    <a:pt x="1277" y="4632"/>
                    <a:pt x="1289" y="4830"/>
                    <a:pt x="1312" y="5050"/>
                  </a:cubicBezTo>
                  <a:cubicBezTo>
                    <a:pt x="1347" y="5224"/>
                    <a:pt x="1347" y="5398"/>
                    <a:pt x="1358" y="5573"/>
                  </a:cubicBezTo>
                  <a:cubicBezTo>
                    <a:pt x="1370" y="5654"/>
                    <a:pt x="1358" y="5758"/>
                    <a:pt x="1393" y="5840"/>
                  </a:cubicBezTo>
                  <a:cubicBezTo>
                    <a:pt x="1451" y="6002"/>
                    <a:pt x="1451" y="6165"/>
                    <a:pt x="1451" y="6327"/>
                  </a:cubicBezTo>
                  <a:lnTo>
                    <a:pt x="1451" y="7093"/>
                  </a:lnTo>
                  <a:cubicBezTo>
                    <a:pt x="1451" y="7175"/>
                    <a:pt x="1451" y="7268"/>
                    <a:pt x="1463" y="7337"/>
                  </a:cubicBezTo>
                  <a:cubicBezTo>
                    <a:pt x="1532" y="7546"/>
                    <a:pt x="1521" y="7743"/>
                    <a:pt x="1521" y="7952"/>
                  </a:cubicBezTo>
                  <a:cubicBezTo>
                    <a:pt x="1521" y="8069"/>
                    <a:pt x="1509" y="8208"/>
                    <a:pt x="1544" y="8312"/>
                  </a:cubicBezTo>
                  <a:cubicBezTo>
                    <a:pt x="1625" y="8486"/>
                    <a:pt x="1602" y="8672"/>
                    <a:pt x="1602" y="8846"/>
                  </a:cubicBezTo>
                  <a:cubicBezTo>
                    <a:pt x="1625" y="9102"/>
                    <a:pt x="1579" y="9357"/>
                    <a:pt x="1683" y="9601"/>
                  </a:cubicBezTo>
                  <a:cubicBezTo>
                    <a:pt x="1707" y="9659"/>
                    <a:pt x="1695" y="9717"/>
                    <a:pt x="1695" y="9798"/>
                  </a:cubicBezTo>
                  <a:cubicBezTo>
                    <a:pt x="1695" y="10031"/>
                    <a:pt x="1683" y="10263"/>
                    <a:pt x="1776" y="10495"/>
                  </a:cubicBezTo>
                  <a:cubicBezTo>
                    <a:pt x="1823" y="10553"/>
                    <a:pt x="1823" y="10611"/>
                    <a:pt x="1823" y="10669"/>
                  </a:cubicBezTo>
                  <a:close/>
                  <a:moveTo>
                    <a:pt x="8289" y="10750"/>
                  </a:moveTo>
                  <a:cubicBezTo>
                    <a:pt x="7999" y="10878"/>
                    <a:pt x="7720" y="10971"/>
                    <a:pt x="7430" y="10959"/>
                  </a:cubicBezTo>
                  <a:cubicBezTo>
                    <a:pt x="7372" y="10959"/>
                    <a:pt x="7302" y="10959"/>
                    <a:pt x="7256" y="10982"/>
                  </a:cubicBezTo>
                  <a:cubicBezTo>
                    <a:pt x="7105" y="11041"/>
                    <a:pt x="6954" y="11041"/>
                    <a:pt x="6803" y="11041"/>
                  </a:cubicBezTo>
                  <a:cubicBezTo>
                    <a:pt x="6687" y="11041"/>
                    <a:pt x="6571" y="11029"/>
                    <a:pt x="6466" y="11075"/>
                  </a:cubicBezTo>
                  <a:cubicBezTo>
                    <a:pt x="6327" y="11133"/>
                    <a:pt x="6165" y="11133"/>
                    <a:pt x="6025" y="11133"/>
                  </a:cubicBezTo>
                  <a:cubicBezTo>
                    <a:pt x="5909" y="11133"/>
                    <a:pt x="5805" y="11145"/>
                    <a:pt x="5689" y="11157"/>
                  </a:cubicBezTo>
                  <a:cubicBezTo>
                    <a:pt x="5584" y="11168"/>
                    <a:pt x="5480" y="11203"/>
                    <a:pt x="5387" y="11203"/>
                  </a:cubicBezTo>
                  <a:lnTo>
                    <a:pt x="3355" y="11203"/>
                  </a:lnTo>
                  <a:cubicBezTo>
                    <a:pt x="3262" y="11203"/>
                    <a:pt x="3158" y="11191"/>
                    <a:pt x="3076" y="11168"/>
                  </a:cubicBezTo>
                  <a:cubicBezTo>
                    <a:pt x="2972" y="11157"/>
                    <a:pt x="2868" y="11133"/>
                    <a:pt x="2775" y="11133"/>
                  </a:cubicBezTo>
                  <a:cubicBezTo>
                    <a:pt x="2612" y="11133"/>
                    <a:pt x="2461" y="11110"/>
                    <a:pt x="2310" y="11133"/>
                  </a:cubicBezTo>
                  <a:cubicBezTo>
                    <a:pt x="2078" y="11145"/>
                    <a:pt x="1869" y="11087"/>
                    <a:pt x="1672" y="10971"/>
                  </a:cubicBezTo>
                  <a:cubicBezTo>
                    <a:pt x="1567" y="10913"/>
                    <a:pt x="1509" y="10855"/>
                    <a:pt x="1509" y="10739"/>
                  </a:cubicBezTo>
                  <a:cubicBezTo>
                    <a:pt x="1509" y="10681"/>
                    <a:pt x="1521" y="10611"/>
                    <a:pt x="1498" y="10565"/>
                  </a:cubicBezTo>
                  <a:cubicBezTo>
                    <a:pt x="1393" y="10379"/>
                    <a:pt x="1416" y="10181"/>
                    <a:pt x="1416" y="9996"/>
                  </a:cubicBezTo>
                  <a:cubicBezTo>
                    <a:pt x="1416" y="9868"/>
                    <a:pt x="1416" y="9740"/>
                    <a:pt x="1358" y="9601"/>
                  </a:cubicBezTo>
                  <a:cubicBezTo>
                    <a:pt x="1335" y="9531"/>
                    <a:pt x="1335" y="9438"/>
                    <a:pt x="1335" y="9357"/>
                  </a:cubicBezTo>
                  <a:lnTo>
                    <a:pt x="1335" y="8777"/>
                  </a:lnTo>
                  <a:cubicBezTo>
                    <a:pt x="1335" y="8707"/>
                    <a:pt x="1347" y="8626"/>
                    <a:pt x="1312" y="8556"/>
                  </a:cubicBezTo>
                  <a:cubicBezTo>
                    <a:pt x="1242" y="8382"/>
                    <a:pt x="1265" y="8196"/>
                    <a:pt x="1265" y="8022"/>
                  </a:cubicBezTo>
                  <a:cubicBezTo>
                    <a:pt x="1265" y="7813"/>
                    <a:pt x="1265" y="7616"/>
                    <a:pt x="1184" y="7407"/>
                  </a:cubicBezTo>
                  <a:cubicBezTo>
                    <a:pt x="1161" y="7337"/>
                    <a:pt x="1161" y="7256"/>
                    <a:pt x="1161" y="7163"/>
                  </a:cubicBezTo>
                  <a:lnTo>
                    <a:pt x="1161" y="6675"/>
                  </a:lnTo>
                  <a:cubicBezTo>
                    <a:pt x="1161" y="6397"/>
                    <a:pt x="1184" y="6118"/>
                    <a:pt x="1080" y="5840"/>
                  </a:cubicBezTo>
                  <a:cubicBezTo>
                    <a:pt x="1056" y="5782"/>
                    <a:pt x="1068" y="5700"/>
                    <a:pt x="1068" y="5631"/>
                  </a:cubicBezTo>
                  <a:cubicBezTo>
                    <a:pt x="1068" y="5422"/>
                    <a:pt x="1068" y="5224"/>
                    <a:pt x="1022" y="5015"/>
                  </a:cubicBezTo>
                  <a:cubicBezTo>
                    <a:pt x="1010" y="4934"/>
                    <a:pt x="998" y="4830"/>
                    <a:pt x="998" y="4737"/>
                  </a:cubicBezTo>
                  <a:cubicBezTo>
                    <a:pt x="998" y="4528"/>
                    <a:pt x="1010" y="4296"/>
                    <a:pt x="929" y="4075"/>
                  </a:cubicBezTo>
                  <a:cubicBezTo>
                    <a:pt x="906" y="4017"/>
                    <a:pt x="906" y="3959"/>
                    <a:pt x="906" y="3889"/>
                  </a:cubicBezTo>
                  <a:lnTo>
                    <a:pt x="906" y="2589"/>
                  </a:lnTo>
                  <a:lnTo>
                    <a:pt x="906" y="2473"/>
                  </a:lnTo>
                  <a:cubicBezTo>
                    <a:pt x="929" y="2357"/>
                    <a:pt x="964" y="2299"/>
                    <a:pt x="1080" y="2299"/>
                  </a:cubicBezTo>
                  <a:cubicBezTo>
                    <a:pt x="1265" y="2287"/>
                    <a:pt x="1416" y="2206"/>
                    <a:pt x="1567" y="2113"/>
                  </a:cubicBezTo>
                  <a:cubicBezTo>
                    <a:pt x="1567" y="2043"/>
                    <a:pt x="1579" y="1974"/>
                    <a:pt x="1579" y="1892"/>
                  </a:cubicBezTo>
                  <a:cubicBezTo>
                    <a:pt x="1591" y="1625"/>
                    <a:pt x="1753" y="1475"/>
                    <a:pt x="2032" y="1463"/>
                  </a:cubicBezTo>
                  <a:cubicBezTo>
                    <a:pt x="2136" y="1463"/>
                    <a:pt x="2229" y="1486"/>
                    <a:pt x="2333" y="1428"/>
                  </a:cubicBezTo>
                  <a:cubicBezTo>
                    <a:pt x="2368" y="1300"/>
                    <a:pt x="2345" y="1173"/>
                    <a:pt x="2322" y="1057"/>
                  </a:cubicBezTo>
                  <a:cubicBezTo>
                    <a:pt x="2183" y="1045"/>
                    <a:pt x="1463" y="1022"/>
                    <a:pt x="1393" y="1057"/>
                  </a:cubicBezTo>
                  <a:cubicBezTo>
                    <a:pt x="1207" y="1138"/>
                    <a:pt x="1010" y="1126"/>
                    <a:pt x="824" y="1126"/>
                  </a:cubicBezTo>
                  <a:cubicBezTo>
                    <a:pt x="639" y="1126"/>
                    <a:pt x="522" y="1219"/>
                    <a:pt x="441" y="1393"/>
                  </a:cubicBezTo>
                  <a:cubicBezTo>
                    <a:pt x="395" y="1533"/>
                    <a:pt x="348" y="1695"/>
                    <a:pt x="348" y="1869"/>
                  </a:cubicBezTo>
                  <a:cubicBezTo>
                    <a:pt x="360" y="2473"/>
                    <a:pt x="348" y="3077"/>
                    <a:pt x="348" y="3680"/>
                  </a:cubicBezTo>
                  <a:cubicBezTo>
                    <a:pt x="348" y="3901"/>
                    <a:pt x="383" y="4133"/>
                    <a:pt x="290" y="4330"/>
                  </a:cubicBezTo>
                  <a:cubicBezTo>
                    <a:pt x="267" y="4354"/>
                    <a:pt x="267" y="4377"/>
                    <a:pt x="267" y="4388"/>
                  </a:cubicBezTo>
                  <a:cubicBezTo>
                    <a:pt x="267" y="4679"/>
                    <a:pt x="255" y="4969"/>
                    <a:pt x="290" y="5248"/>
                  </a:cubicBezTo>
                  <a:cubicBezTo>
                    <a:pt x="313" y="5607"/>
                    <a:pt x="372" y="5956"/>
                    <a:pt x="418" y="6304"/>
                  </a:cubicBezTo>
                  <a:cubicBezTo>
                    <a:pt x="430" y="6501"/>
                    <a:pt x="441" y="6699"/>
                    <a:pt x="441" y="6884"/>
                  </a:cubicBezTo>
                  <a:cubicBezTo>
                    <a:pt x="441" y="7140"/>
                    <a:pt x="464" y="7384"/>
                    <a:pt x="488" y="7616"/>
                  </a:cubicBezTo>
                  <a:cubicBezTo>
                    <a:pt x="546" y="8034"/>
                    <a:pt x="580" y="8440"/>
                    <a:pt x="615" y="8858"/>
                  </a:cubicBezTo>
                  <a:lnTo>
                    <a:pt x="662" y="9253"/>
                  </a:lnTo>
                  <a:cubicBezTo>
                    <a:pt x="720" y="9659"/>
                    <a:pt x="882" y="10042"/>
                    <a:pt x="882" y="10460"/>
                  </a:cubicBezTo>
                  <a:cubicBezTo>
                    <a:pt x="882" y="10472"/>
                    <a:pt x="882" y="10506"/>
                    <a:pt x="894" y="10518"/>
                  </a:cubicBezTo>
                  <a:cubicBezTo>
                    <a:pt x="998" y="10750"/>
                    <a:pt x="929" y="11029"/>
                    <a:pt x="1045" y="11261"/>
                  </a:cubicBezTo>
                  <a:cubicBezTo>
                    <a:pt x="1022" y="11447"/>
                    <a:pt x="1103" y="11586"/>
                    <a:pt x="1196" y="11760"/>
                  </a:cubicBezTo>
                  <a:cubicBezTo>
                    <a:pt x="1312" y="11795"/>
                    <a:pt x="1451" y="11807"/>
                    <a:pt x="1567" y="11853"/>
                  </a:cubicBezTo>
                  <a:cubicBezTo>
                    <a:pt x="1718" y="11911"/>
                    <a:pt x="1916" y="11900"/>
                    <a:pt x="2066" y="11934"/>
                  </a:cubicBezTo>
                  <a:cubicBezTo>
                    <a:pt x="2241" y="11981"/>
                    <a:pt x="2415" y="11981"/>
                    <a:pt x="2577" y="11992"/>
                  </a:cubicBezTo>
                  <a:cubicBezTo>
                    <a:pt x="2705" y="11992"/>
                    <a:pt x="2844" y="11992"/>
                    <a:pt x="2972" y="12039"/>
                  </a:cubicBezTo>
                  <a:cubicBezTo>
                    <a:pt x="3088" y="12074"/>
                    <a:pt x="3193" y="12085"/>
                    <a:pt x="3309" y="12085"/>
                  </a:cubicBezTo>
                  <a:lnTo>
                    <a:pt x="4655" y="12085"/>
                  </a:lnTo>
                  <a:cubicBezTo>
                    <a:pt x="4725" y="12085"/>
                    <a:pt x="4795" y="12097"/>
                    <a:pt x="4876" y="12074"/>
                  </a:cubicBezTo>
                  <a:cubicBezTo>
                    <a:pt x="5062" y="11981"/>
                    <a:pt x="5247" y="11992"/>
                    <a:pt x="5433" y="11992"/>
                  </a:cubicBezTo>
                  <a:cubicBezTo>
                    <a:pt x="5514" y="11992"/>
                    <a:pt x="5584" y="12016"/>
                    <a:pt x="5654" y="11981"/>
                  </a:cubicBezTo>
                  <a:cubicBezTo>
                    <a:pt x="5805" y="11911"/>
                    <a:pt x="5956" y="11923"/>
                    <a:pt x="6107" y="11923"/>
                  </a:cubicBezTo>
                  <a:cubicBezTo>
                    <a:pt x="6165" y="11923"/>
                    <a:pt x="6223" y="11923"/>
                    <a:pt x="6246" y="11911"/>
                  </a:cubicBezTo>
                  <a:cubicBezTo>
                    <a:pt x="6420" y="11818"/>
                    <a:pt x="6617" y="11842"/>
                    <a:pt x="6791" y="11842"/>
                  </a:cubicBezTo>
                  <a:cubicBezTo>
                    <a:pt x="7082" y="11842"/>
                    <a:pt x="7349" y="11842"/>
                    <a:pt x="7639" y="11818"/>
                  </a:cubicBezTo>
                  <a:cubicBezTo>
                    <a:pt x="7732" y="11818"/>
                    <a:pt x="7813" y="11818"/>
                    <a:pt x="7894" y="11795"/>
                  </a:cubicBezTo>
                  <a:cubicBezTo>
                    <a:pt x="8022" y="11737"/>
                    <a:pt x="8150" y="11737"/>
                    <a:pt x="8277" y="11737"/>
                  </a:cubicBezTo>
                  <a:cubicBezTo>
                    <a:pt x="8486" y="11737"/>
                    <a:pt x="8672" y="11644"/>
                    <a:pt x="8881" y="11586"/>
                  </a:cubicBezTo>
                  <a:cubicBezTo>
                    <a:pt x="8881" y="11447"/>
                    <a:pt x="8893" y="11296"/>
                    <a:pt x="8893" y="11157"/>
                  </a:cubicBezTo>
                  <a:cubicBezTo>
                    <a:pt x="8893" y="11029"/>
                    <a:pt x="8893" y="10890"/>
                    <a:pt x="8928" y="10762"/>
                  </a:cubicBezTo>
                  <a:cubicBezTo>
                    <a:pt x="8951" y="10623"/>
                    <a:pt x="8904" y="10483"/>
                    <a:pt x="8881" y="10344"/>
                  </a:cubicBezTo>
                  <a:cubicBezTo>
                    <a:pt x="8870" y="10286"/>
                    <a:pt x="8881" y="10228"/>
                    <a:pt x="8881" y="10158"/>
                  </a:cubicBezTo>
                  <a:lnTo>
                    <a:pt x="8881" y="9543"/>
                  </a:lnTo>
                  <a:cubicBezTo>
                    <a:pt x="8881" y="9473"/>
                    <a:pt x="8893" y="9404"/>
                    <a:pt x="8870" y="9322"/>
                  </a:cubicBezTo>
                  <a:cubicBezTo>
                    <a:pt x="8765" y="9079"/>
                    <a:pt x="8788" y="8823"/>
                    <a:pt x="8788" y="8568"/>
                  </a:cubicBezTo>
                  <a:cubicBezTo>
                    <a:pt x="8788" y="8324"/>
                    <a:pt x="8823" y="8080"/>
                    <a:pt x="8730" y="7848"/>
                  </a:cubicBezTo>
                  <a:cubicBezTo>
                    <a:pt x="8707" y="7790"/>
                    <a:pt x="8719" y="7697"/>
                    <a:pt x="8719" y="7627"/>
                  </a:cubicBezTo>
                  <a:lnTo>
                    <a:pt x="8719" y="7082"/>
                  </a:lnTo>
                  <a:cubicBezTo>
                    <a:pt x="8719" y="7001"/>
                    <a:pt x="8730" y="6931"/>
                    <a:pt x="8707" y="6861"/>
                  </a:cubicBezTo>
                  <a:cubicBezTo>
                    <a:pt x="8614" y="6652"/>
                    <a:pt x="8649" y="6455"/>
                    <a:pt x="8637" y="6246"/>
                  </a:cubicBezTo>
                  <a:cubicBezTo>
                    <a:pt x="8637" y="6014"/>
                    <a:pt x="8661" y="5782"/>
                    <a:pt x="8556" y="5549"/>
                  </a:cubicBezTo>
                  <a:cubicBezTo>
                    <a:pt x="8533" y="5480"/>
                    <a:pt x="8544" y="5398"/>
                    <a:pt x="8544" y="5306"/>
                  </a:cubicBezTo>
                  <a:lnTo>
                    <a:pt x="8544" y="4121"/>
                  </a:lnTo>
                  <a:cubicBezTo>
                    <a:pt x="8544" y="4017"/>
                    <a:pt x="8556" y="3912"/>
                    <a:pt x="8521" y="3808"/>
                  </a:cubicBezTo>
                  <a:cubicBezTo>
                    <a:pt x="8463" y="3634"/>
                    <a:pt x="8463" y="3460"/>
                    <a:pt x="8463" y="3286"/>
                  </a:cubicBezTo>
                  <a:cubicBezTo>
                    <a:pt x="8463" y="3204"/>
                    <a:pt x="8463" y="3135"/>
                    <a:pt x="8440" y="3042"/>
                  </a:cubicBezTo>
                  <a:cubicBezTo>
                    <a:pt x="8370" y="2577"/>
                    <a:pt x="8301" y="2113"/>
                    <a:pt x="8208" y="1649"/>
                  </a:cubicBezTo>
                  <a:cubicBezTo>
                    <a:pt x="8185" y="1521"/>
                    <a:pt x="8138" y="1393"/>
                    <a:pt x="8127" y="1254"/>
                  </a:cubicBezTo>
                  <a:cubicBezTo>
                    <a:pt x="8103" y="1080"/>
                    <a:pt x="8080" y="941"/>
                    <a:pt x="7987" y="813"/>
                  </a:cubicBezTo>
                  <a:cubicBezTo>
                    <a:pt x="7848" y="720"/>
                    <a:pt x="7697" y="697"/>
                    <a:pt x="7546" y="697"/>
                  </a:cubicBezTo>
                  <a:cubicBezTo>
                    <a:pt x="6966" y="697"/>
                    <a:pt x="6385" y="674"/>
                    <a:pt x="5805" y="674"/>
                  </a:cubicBezTo>
                  <a:cubicBezTo>
                    <a:pt x="5781" y="674"/>
                    <a:pt x="5770" y="697"/>
                    <a:pt x="5723" y="708"/>
                  </a:cubicBezTo>
                  <a:cubicBezTo>
                    <a:pt x="5712" y="848"/>
                    <a:pt x="5689" y="999"/>
                    <a:pt x="5758" y="1161"/>
                  </a:cubicBezTo>
                  <a:lnTo>
                    <a:pt x="6095" y="1161"/>
                  </a:lnTo>
                  <a:cubicBezTo>
                    <a:pt x="6281" y="1138"/>
                    <a:pt x="6455" y="1196"/>
                    <a:pt x="6594" y="1347"/>
                  </a:cubicBezTo>
                  <a:cubicBezTo>
                    <a:pt x="6617" y="1486"/>
                    <a:pt x="6629" y="1649"/>
                    <a:pt x="6641" y="1823"/>
                  </a:cubicBezTo>
                  <a:cubicBezTo>
                    <a:pt x="6733" y="1823"/>
                    <a:pt x="6803" y="1834"/>
                    <a:pt x="6873" y="1834"/>
                  </a:cubicBezTo>
                  <a:cubicBezTo>
                    <a:pt x="7058" y="1823"/>
                    <a:pt x="7233" y="1869"/>
                    <a:pt x="7407" y="1939"/>
                  </a:cubicBezTo>
                  <a:cubicBezTo>
                    <a:pt x="7500" y="1974"/>
                    <a:pt x="7546" y="2032"/>
                    <a:pt x="7558" y="2113"/>
                  </a:cubicBezTo>
                  <a:lnTo>
                    <a:pt x="7558" y="2229"/>
                  </a:lnTo>
                  <a:cubicBezTo>
                    <a:pt x="7558" y="2496"/>
                    <a:pt x="7523" y="2763"/>
                    <a:pt x="7627" y="3019"/>
                  </a:cubicBezTo>
                  <a:cubicBezTo>
                    <a:pt x="7651" y="3042"/>
                    <a:pt x="7627" y="3100"/>
                    <a:pt x="7627" y="3135"/>
                  </a:cubicBezTo>
                  <a:cubicBezTo>
                    <a:pt x="7627" y="3367"/>
                    <a:pt x="7616" y="3599"/>
                    <a:pt x="7697" y="3831"/>
                  </a:cubicBezTo>
                  <a:cubicBezTo>
                    <a:pt x="7720" y="3866"/>
                    <a:pt x="7697" y="3924"/>
                    <a:pt x="7720" y="3971"/>
                  </a:cubicBezTo>
                  <a:cubicBezTo>
                    <a:pt x="7720" y="4029"/>
                    <a:pt x="7720" y="4098"/>
                    <a:pt x="7743" y="4145"/>
                  </a:cubicBezTo>
                  <a:cubicBezTo>
                    <a:pt x="7825" y="4307"/>
                    <a:pt x="7836" y="4481"/>
                    <a:pt x="7801" y="4655"/>
                  </a:cubicBezTo>
                  <a:cubicBezTo>
                    <a:pt x="7778" y="4957"/>
                    <a:pt x="7906" y="5248"/>
                    <a:pt x="7906" y="5573"/>
                  </a:cubicBezTo>
                  <a:cubicBezTo>
                    <a:pt x="7976" y="5712"/>
                    <a:pt x="7999" y="5886"/>
                    <a:pt x="7976" y="6049"/>
                  </a:cubicBezTo>
                  <a:cubicBezTo>
                    <a:pt x="7976" y="6095"/>
                    <a:pt x="7976" y="6153"/>
                    <a:pt x="8010" y="6188"/>
                  </a:cubicBezTo>
                  <a:cubicBezTo>
                    <a:pt x="8068" y="6327"/>
                    <a:pt x="8068" y="6466"/>
                    <a:pt x="8068" y="6617"/>
                  </a:cubicBezTo>
                  <a:cubicBezTo>
                    <a:pt x="8068" y="6733"/>
                    <a:pt x="8034" y="6873"/>
                    <a:pt x="8080" y="6977"/>
                  </a:cubicBezTo>
                  <a:cubicBezTo>
                    <a:pt x="8173" y="7221"/>
                    <a:pt x="8138" y="7453"/>
                    <a:pt x="8150" y="7697"/>
                  </a:cubicBezTo>
                  <a:cubicBezTo>
                    <a:pt x="8150" y="7802"/>
                    <a:pt x="8127" y="7918"/>
                    <a:pt x="8173" y="8011"/>
                  </a:cubicBezTo>
                  <a:cubicBezTo>
                    <a:pt x="8289" y="8254"/>
                    <a:pt x="8243" y="8510"/>
                    <a:pt x="8243" y="8765"/>
                  </a:cubicBezTo>
                  <a:cubicBezTo>
                    <a:pt x="8243" y="8858"/>
                    <a:pt x="8231" y="8974"/>
                    <a:pt x="8254" y="9067"/>
                  </a:cubicBezTo>
                  <a:cubicBezTo>
                    <a:pt x="8324" y="9229"/>
                    <a:pt x="8301" y="9380"/>
                    <a:pt x="8289" y="9543"/>
                  </a:cubicBezTo>
                  <a:lnTo>
                    <a:pt x="8243" y="9938"/>
                  </a:lnTo>
                  <a:cubicBezTo>
                    <a:pt x="8312" y="10239"/>
                    <a:pt x="8301" y="10495"/>
                    <a:pt x="8289" y="10750"/>
                  </a:cubicBezTo>
                  <a:close/>
                  <a:moveTo>
                    <a:pt x="2682" y="581"/>
                  </a:moveTo>
                  <a:cubicBezTo>
                    <a:pt x="2612" y="906"/>
                    <a:pt x="2612" y="1451"/>
                    <a:pt x="2670" y="1707"/>
                  </a:cubicBezTo>
                  <a:cubicBezTo>
                    <a:pt x="2902" y="1707"/>
                    <a:pt x="3135" y="1753"/>
                    <a:pt x="3355" y="1672"/>
                  </a:cubicBezTo>
                  <a:cubicBezTo>
                    <a:pt x="3425" y="1637"/>
                    <a:pt x="3506" y="1637"/>
                    <a:pt x="3599" y="1637"/>
                  </a:cubicBezTo>
                  <a:cubicBezTo>
                    <a:pt x="3831" y="1602"/>
                    <a:pt x="4063" y="1602"/>
                    <a:pt x="4295" y="1533"/>
                  </a:cubicBezTo>
                  <a:cubicBezTo>
                    <a:pt x="4481" y="1475"/>
                    <a:pt x="4655" y="1475"/>
                    <a:pt x="4829" y="1463"/>
                  </a:cubicBezTo>
                  <a:cubicBezTo>
                    <a:pt x="5015" y="1463"/>
                    <a:pt x="5189" y="1486"/>
                    <a:pt x="5364" y="1451"/>
                  </a:cubicBezTo>
                  <a:cubicBezTo>
                    <a:pt x="5410" y="1347"/>
                    <a:pt x="5456" y="1254"/>
                    <a:pt x="5503" y="1173"/>
                  </a:cubicBezTo>
                  <a:cubicBezTo>
                    <a:pt x="5456" y="1045"/>
                    <a:pt x="5422" y="906"/>
                    <a:pt x="5480" y="755"/>
                  </a:cubicBezTo>
                  <a:cubicBezTo>
                    <a:pt x="5526" y="639"/>
                    <a:pt x="5514" y="488"/>
                    <a:pt x="5468" y="360"/>
                  </a:cubicBezTo>
                  <a:cubicBezTo>
                    <a:pt x="5422" y="348"/>
                    <a:pt x="5387" y="325"/>
                    <a:pt x="5352" y="325"/>
                  </a:cubicBezTo>
                  <a:cubicBezTo>
                    <a:pt x="5015" y="325"/>
                    <a:pt x="4702" y="348"/>
                    <a:pt x="4365" y="314"/>
                  </a:cubicBezTo>
                  <a:cubicBezTo>
                    <a:pt x="4028" y="290"/>
                    <a:pt x="3703" y="418"/>
                    <a:pt x="3367" y="372"/>
                  </a:cubicBezTo>
                  <a:cubicBezTo>
                    <a:pt x="3332" y="372"/>
                    <a:pt x="3309" y="406"/>
                    <a:pt x="3274" y="418"/>
                  </a:cubicBezTo>
                  <a:cubicBezTo>
                    <a:pt x="3239" y="430"/>
                    <a:pt x="3193" y="465"/>
                    <a:pt x="3135" y="476"/>
                  </a:cubicBezTo>
                  <a:cubicBezTo>
                    <a:pt x="3007" y="488"/>
                    <a:pt x="2856" y="534"/>
                    <a:pt x="2682" y="581"/>
                  </a:cubicBezTo>
                  <a:close/>
                  <a:moveTo>
                    <a:pt x="1916" y="2450"/>
                  </a:moveTo>
                  <a:cubicBezTo>
                    <a:pt x="2020" y="2461"/>
                    <a:pt x="2090" y="2461"/>
                    <a:pt x="2171" y="2461"/>
                  </a:cubicBezTo>
                  <a:lnTo>
                    <a:pt x="3135" y="2461"/>
                  </a:lnTo>
                  <a:cubicBezTo>
                    <a:pt x="3309" y="2461"/>
                    <a:pt x="3483" y="2485"/>
                    <a:pt x="3645" y="2403"/>
                  </a:cubicBezTo>
                  <a:cubicBezTo>
                    <a:pt x="3703" y="2380"/>
                    <a:pt x="3761" y="2380"/>
                    <a:pt x="3819" y="2392"/>
                  </a:cubicBezTo>
                  <a:cubicBezTo>
                    <a:pt x="4133" y="2438"/>
                    <a:pt x="4435" y="2276"/>
                    <a:pt x="4760" y="2287"/>
                  </a:cubicBezTo>
                  <a:cubicBezTo>
                    <a:pt x="4946" y="2206"/>
                    <a:pt x="5131" y="2229"/>
                    <a:pt x="5329" y="2218"/>
                  </a:cubicBezTo>
                  <a:cubicBezTo>
                    <a:pt x="5410" y="2218"/>
                    <a:pt x="5514" y="2218"/>
                    <a:pt x="5596" y="2171"/>
                  </a:cubicBezTo>
                  <a:cubicBezTo>
                    <a:pt x="5712" y="2136"/>
                    <a:pt x="5828" y="2113"/>
                    <a:pt x="5967" y="2113"/>
                  </a:cubicBezTo>
                  <a:cubicBezTo>
                    <a:pt x="6083" y="2113"/>
                    <a:pt x="6211" y="2136"/>
                    <a:pt x="6315" y="2090"/>
                  </a:cubicBezTo>
                  <a:cubicBezTo>
                    <a:pt x="6408" y="1927"/>
                    <a:pt x="6443" y="1776"/>
                    <a:pt x="6432" y="1614"/>
                  </a:cubicBezTo>
                  <a:cubicBezTo>
                    <a:pt x="6408" y="1521"/>
                    <a:pt x="6374" y="1475"/>
                    <a:pt x="6292" y="1475"/>
                  </a:cubicBezTo>
                  <a:lnTo>
                    <a:pt x="5816" y="1475"/>
                  </a:lnTo>
                  <a:cubicBezTo>
                    <a:pt x="5700" y="1730"/>
                    <a:pt x="5700" y="1730"/>
                    <a:pt x="5468" y="1730"/>
                  </a:cubicBezTo>
                  <a:lnTo>
                    <a:pt x="5189" y="1730"/>
                  </a:lnTo>
                  <a:cubicBezTo>
                    <a:pt x="4899" y="1742"/>
                    <a:pt x="4632" y="1683"/>
                    <a:pt x="4354" y="1800"/>
                  </a:cubicBezTo>
                  <a:cubicBezTo>
                    <a:pt x="4307" y="1811"/>
                    <a:pt x="4249" y="1800"/>
                    <a:pt x="4203" y="1811"/>
                  </a:cubicBezTo>
                  <a:cubicBezTo>
                    <a:pt x="4145" y="1811"/>
                    <a:pt x="4075" y="1823"/>
                    <a:pt x="4028" y="1846"/>
                  </a:cubicBezTo>
                  <a:cubicBezTo>
                    <a:pt x="3901" y="1904"/>
                    <a:pt x="3773" y="1904"/>
                    <a:pt x="3645" y="1904"/>
                  </a:cubicBezTo>
                  <a:cubicBezTo>
                    <a:pt x="3587" y="1904"/>
                    <a:pt x="3506" y="1904"/>
                    <a:pt x="3448" y="1916"/>
                  </a:cubicBezTo>
                  <a:cubicBezTo>
                    <a:pt x="3135" y="2032"/>
                    <a:pt x="2798" y="1962"/>
                    <a:pt x="2484" y="1974"/>
                  </a:cubicBezTo>
                  <a:cubicBezTo>
                    <a:pt x="2403" y="1974"/>
                    <a:pt x="2345" y="1927"/>
                    <a:pt x="2322" y="1858"/>
                  </a:cubicBezTo>
                  <a:cubicBezTo>
                    <a:pt x="2310" y="1811"/>
                    <a:pt x="2275" y="1765"/>
                    <a:pt x="2264" y="1742"/>
                  </a:cubicBezTo>
                  <a:cubicBezTo>
                    <a:pt x="2101" y="1695"/>
                    <a:pt x="1997" y="1742"/>
                    <a:pt x="1904" y="1858"/>
                  </a:cubicBezTo>
                  <a:cubicBezTo>
                    <a:pt x="1881" y="2032"/>
                    <a:pt x="1869" y="2218"/>
                    <a:pt x="1916" y="245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22"/>
            <p:cNvSpPr/>
            <p:nvPr/>
          </p:nvSpPr>
          <p:spPr>
            <a:xfrm>
              <a:off x="3005750" y="3695225"/>
              <a:ext cx="44725" cy="62725"/>
            </a:xfrm>
            <a:custGeom>
              <a:rect b="b" l="l" r="r" t="t"/>
              <a:pathLst>
                <a:path extrusionOk="0" h="2509" w="1789">
                  <a:moveTo>
                    <a:pt x="24" y="930"/>
                  </a:moveTo>
                  <a:lnTo>
                    <a:pt x="24" y="465"/>
                  </a:lnTo>
                  <a:cubicBezTo>
                    <a:pt x="24" y="361"/>
                    <a:pt x="47" y="291"/>
                    <a:pt x="105" y="198"/>
                  </a:cubicBezTo>
                  <a:cubicBezTo>
                    <a:pt x="163" y="129"/>
                    <a:pt x="221" y="82"/>
                    <a:pt x="314" y="82"/>
                  </a:cubicBezTo>
                  <a:cubicBezTo>
                    <a:pt x="442" y="82"/>
                    <a:pt x="570" y="47"/>
                    <a:pt x="697" y="24"/>
                  </a:cubicBezTo>
                  <a:cubicBezTo>
                    <a:pt x="964" y="1"/>
                    <a:pt x="1220" y="13"/>
                    <a:pt x="1498" y="13"/>
                  </a:cubicBezTo>
                  <a:cubicBezTo>
                    <a:pt x="1591" y="13"/>
                    <a:pt x="1614" y="82"/>
                    <a:pt x="1626" y="163"/>
                  </a:cubicBezTo>
                  <a:cubicBezTo>
                    <a:pt x="1626" y="233"/>
                    <a:pt x="1649" y="303"/>
                    <a:pt x="1649" y="372"/>
                  </a:cubicBezTo>
                  <a:lnTo>
                    <a:pt x="1649" y="1115"/>
                  </a:lnTo>
                  <a:cubicBezTo>
                    <a:pt x="1649" y="1185"/>
                    <a:pt x="1626" y="1266"/>
                    <a:pt x="1673" y="1336"/>
                  </a:cubicBezTo>
                  <a:cubicBezTo>
                    <a:pt x="1789" y="1557"/>
                    <a:pt x="1731" y="1766"/>
                    <a:pt x="1742" y="1998"/>
                  </a:cubicBezTo>
                  <a:cubicBezTo>
                    <a:pt x="1742" y="2091"/>
                    <a:pt x="1719" y="2160"/>
                    <a:pt x="1649" y="2207"/>
                  </a:cubicBezTo>
                  <a:cubicBezTo>
                    <a:pt x="1487" y="2311"/>
                    <a:pt x="1324" y="2427"/>
                    <a:pt x="1127" y="2392"/>
                  </a:cubicBezTo>
                  <a:cubicBezTo>
                    <a:pt x="1080" y="2392"/>
                    <a:pt x="1034" y="2392"/>
                    <a:pt x="1011" y="2404"/>
                  </a:cubicBezTo>
                  <a:cubicBezTo>
                    <a:pt x="813" y="2509"/>
                    <a:pt x="628" y="2462"/>
                    <a:pt x="442" y="2462"/>
                  </a:cubicBezTo>
                  <a:cubicBezTo>
                    <a:pt x="291" y="2462"/>
                    <a:pt x="268" y="2427"/>
                    <a:pt x="221" y="2265"/>
                  </a:cubicBezTo>
                  <a:cubicBezTo>
                    <a:pt x="163" y="2079"/>
                    <a:pt x="152" y="1858"/>
                    <a:pt x="105" y="1673"/>
                  </a:cubicBezTo>
                  <a:cubicBezTo>
                    <a:pt x="59" y="1475"/>
                    <a:pt x="47" y="1301"/>
                    <a:pt x="47" y="1127"/>
                  </a:cubicBezTo>
                  <a:cubicBezTo>
                    <a:pt x="1" y="1069"/>
                    <a:pt x="1" y="999"/>
                    <a:pt x="24" y="930"/>
                  </a:cubicBezTo>
                  <a:cubicBezTo>
                    <a:pt x="1" y="930"/>
                    <a:pt x="24" y="930"/>
                    <a:pt x="24" y="930"/>
                  </a:cubicBezTo>
                  <a:close/>
                  <a:moveTo>
                    <a:pt x="1371" y="303"/>
                  </a:moveTo>
                  <a:cubicBezTo>
                    <a:pt x="988" y="198"/>
                    <a:pt x="663" y="338"/>
                    <a:pt x="326" y="361"/>
                  </a:cubicBezTo>
                  <a:cubicBezTo>
                    <a:pt x="291" y="535"/>
                    <a:pt x="279" y="1324"/>
                    <a:pt x="303" y="1440"/>
                  </a:cubicBezTo>
                  <a:cubicBezTo>
                    <a:pt x="303" y="1452"/>
                    <a:pt x="326" y="1475"/>
                    <a:pt x="326" y="1487"/>
                  </a:cubicBezTo>
                  <a:cubicBezTo>
                    <a:pt x="384" y="1603"/>
                    <a:pt x="395" y="1731"/>
                    <a:pt x="384" y="1858"/>
                  </a:cubicBezTo>
                  <a:cubicBezTo>
                    <a:pt x="384" y="1986"/>
                    <a:pt x="407" y="2091"/>
                    <a:pt x="512" y="2207"/>
                  </a:cubicBezTo>
                  <a:cubicBezTo>
                    <a:pt x="593" y="2183"/>
                    <a:pt x="697" y="2172"/>
                    <a:pt x="802" y="2160"/>
                  </a:cubicBezTo>
                  <a:cubicBezTo>
                    <a:pt x="871" y="2149"/>
                    <a:pt x="941" y="2114"/>
                    <a:pt x="999" y="2114"/>
                  </a:cubicBezTo>
                  <a:cubicBezTo>
                    <a:pt x="1162" y="2114"/>
                    <a:pt x="1289" y="2056"/>
                    <a:pt x="1429" y="1940"/>
                  </a:cubicBezTo>
                  <a:cubicBezTo>
                    <a:pt x="1429" y="1812"/>
                    <a:pt x="1452" y="1673"/>
                    <a:pt x="1405" y="1545"/>
                  </a:cubicBezTo>
                  <a:cubicBezTo>
                    <a:pt x="1347" y="1394"/>
                    <a:pt x="1347" y="1231"/>
                    <a:pt x="1347" y="1069"/>
                  </a:cubicBezTo>
                  <a:cubicBezTo>
                    <a:pt x="1371" y="825"/>
                    <a:pt x="1371" y="581"/>
                    <a:pt x="1371" y="30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22"/>
            <p:cNvSpPr/>
            <p:nvPr/>
          </p:nvSpPr>
          <p:spPr>
            <a:xfrm>
              <a:off x="3028975" y="3841800"/>
              <a:ext cx="104500" cy="10775"/>
            </a:xfrm>
            <a:custGeom>
              <a:rect b="b" l="l" r="r" t="t"/>
              <a:pathLst>
                <a:path extrusionOk="0" h="431" w="4180">
                  <a:moveTo>
                    <a:pt x="4157" y="1"/>
                  </a:moveTo>
                  <a:cubicBezTo>
                    <a:pt x="4180" y="128"/>
                    <a:pt x="4110" y="186"/>
                    <a:pt x="4029" y="221"/>
                  </a:cubicBezTo>
                  <a:cubicBezTo>
                    <a:pt x="3936" y="233"/>
                    <a:pt x="3832" y="233"/>
                    <a:pt x="3750" y="233"/>
                  </a:cubicBezTo>
                  <a:cubicBezTo>
                    <a:pt x="3576" y="233"/>
                    <a:pt x="3402" y="233"/>
                    <a:pt x="3228" y="291"/>
                  </a:cubicBezTo>
                  <a:cubicBezTo>
                    <a:pt x="3123" y="314"/>
                    <a:pt x="3019" y="314"/>
                    <a:pt x="2926" y="314"/>
                  </a:cubicBezTo>
                  <a:lnTo>
                    <a:pt x="2067" y="314"/>
                  </a:lnTo>
                  <a:cubicBezTo>
                    <a:pt x="1916" y="314"/>
                    <a:pt x="1765" y="337"/>
                    <a:pt x="1614" y="372"/>
                  </a:cubicBezTo>
                  <a:cubicBezTo>
                    <a:pt x="1394" y="430"/>
                    <a:pt x="1161" y="430"/>
                    <a:pt x="964" y="302"/>
                  </a:cubicBezTo>
                  <a:cubicBezTo>
                    <a:pt x="813" y="198"/>
                    <a:pt x="662" y="198"/>
                    <a:pt x="500" y="279"/>
                  </a:cubicBezTo>
                  <a:cubicBezTo>
                    <a:pt x="372" y="337"/>
                    <a:pt x="233" y="337"/>
                    <a:pt x="105" y="291"/>
                  </a:cubicBezTo>
                  <a:cubicBezTo>
                    <a:pt x="70" y="279"/>
                    <a:pt x="47" y="244"/>
                    <a:pt x="1" y="221"/>
                  </a:cubicBezTo>
                  <a:cubicBezTo>
                    <a:pt x="35" y="186"/>
                    <a:pt x="47" y="140"/>
                    <a:pt x="59" y="140"/>
                  </a:cubicBezTo>
                  <a:cubicBezTo>
                    <a:pt x="268" y="105"/>
                    <a:pt x="453" y="59"/>
                    <a:pt x="651" y="24"/>
                  </a:cubicBezTo>
                  <a:cubicBezTo>
                    <a:pt x="802" y="12"/>
                    <a:pt x="941" y="24"/>
                    <a:pt x="1080" y="105"/>
                  </a:cubicBezTo>
                  <a:cubicBezTo>
                    <a:pt x="1254" y="198"/>
                    <a:pt x="1428" y="221"/>
                    <a:pt x="1603" y="128"/>
                  </a:cubicBezTo>
                  <a:cubicBezTo>
                    <a:pt x="1684" y="105"/>
                    <a:pt x="1777" y="82"/>
                    <a:pt x="1870" y="82"/>
                  </a:cubicBezTo>
                  <a:cubicBezTo>
                    <a:pt x="2160" y="82"/>
                    <a:pt x="2438" y="82"/>
                    <a:pt x="2729" y="70"/>
                  </a:cubicBezTo>
                  <a:cubicBezTo>
                    <a:pt x="2938" y="70"/>
                    <a:pt x="3135" y="82"/>
                    <a:pt x="3344" y="12"/>
                  </a:cubicBezTo>
                  <a:cubicBezTo>
                    <a:pt x="3402" y="1"/>
                    <a:pt x="3460" y="1"/>
                    <a:pt x="3530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22"/>
            <p:cNvSpPr/>
            <p:nvPr/>
          </p:nvSpPr>
          <p:spPr>
            <a:xfrm>
              <a:off x="3025775" y="3805825"/>
              <a:ext cx="108300" cy="13950"/>
            </a:xfrm>
            <a:custGeom>
              <a:rect b="b" l="l" r="r" t="t"/>
              <a:pathLst>
                <a:path extrusionOk="0" h="558" w="4332">
                  <a:moveTo>
                    <a:pt x="1429" y="267"/>
                  </a:moveTo>
                  <a:lnTo>
                    <a:pt x="1928" y="267"/>
                  </a:lnTo>
                  <a:cubicBezTo>
                    <a:pt x="2067" y="267"/>
                    <a:pt x="2195" y="244"/>
                    <a:pt x="2323" y="221"/>
                  </a:cubicBezTo>
                  <a:cubicBezTo>
                    <a:pt x="2474" y="174"/>
                    <a:pt x="2625" y="163"/>
                    <a:pt x="2775" y="174"/>
                  </a:cubicBezTo>
                  <a:cubicBezTo>
                    <a:pt x="3054" y="174"/>
                    <a:pt x="3298" y="105"/>
                    <a:pt x="3553" y="58"/>
                  </a:cubicBezTo>
                  <a:cubicBezTo>
                    <a:pt x="3762" y="12"/>
                    <a:pt x="3983" y="12"/>
                    <a:pt x="4192" y="0"/>
                  </a:cubicBezTo>
                  <a:cubicBezTo>
                    <a:pt x="4227" y="0"/>
                    <a:pt x="4273" y="12"/>
                    <a:pt x="4285" y="35"/>
                  </a:cubicBezTo>
                  <a:cubicBezTo>
                    <a:pt x="4308" y="58"/>
                    <a:pt x="4331" y="105"/>
                    <a:pt x="4331" y="128"/>
                  </a:cubicBezTo>
                  <a:cubicBezTo>
                    <a:pt x="4331" y="163"/>
                    <a:pt x="4296" y="186"/>
                    <a:pt x="4273" y="186"/>
                  </a:cubicBezTo>
                  <a:cubicBezTo>
                    <a:pt x="4192" y="209"/>
                    <a:pt x="4122" y="221"/>
                    <a:pt x="4052" y="209"/>
                  </a:cubicBezTo>
                  <a:cubicBezTo>
                    <a:pt x="3809" y="163"/>
                    <a:pt x="3576" y="221"/>
                    <a:pt x="3356" y="302"/>
                  </a:cubicBezTo>
                  <a:cubicBezTo>
                    <a:pt x="3147" y="383"/>
                    <a:pt x="2961" y="395"/>
                    <a:pt x="2764" y="383"/>
                  </a:cubicBezTo>
                  <a:cubicBezTo>
                    <a:pt x="2590" y="383"/>
                    <a:pt x="2416" y="348"/>
                    <a:pt x="2253" y="441"/>
                  </a:cubicBezTo>
                  <a:cubicBezTo>
                    <a:pt x="2195" y="464"/>
                    <a:pt x="2137" y="453"/>
                    <a:pt x="2079" y="453"/>
                  </a:cubicBezTo>
                  <a:lnTo>
                    <a:pt x="1220" y="453"/>
                  </a:lnTo>
                  <a:cubicBezTo>
                    <a:pt x="1022" y="453"/>
                    <a:pt x="813" y="453"/>
                    <a:pt x="616" y="511"/>
                  </a:cubicBezTo>
                  <a:cubicBezTo>
                    <a:pt x="477" y="557"/>
                    <a:pt x="337" y="534"/>
                    <a:pt x="187" y="534"/>
                  </a:cubicBezTo>
                  <a:cubicBezTo>
                    <a:pt x="152" y="534"/>
                    <a:pt x="94" y="511"/>
                    <a:pt x="47" y="476"/>
                  </a:cubicBezTo>
                  <a:cubicBezTo>
                    <a:pt x="1" y="453"/>
                    <a:pt x="12" y="360"/>
                    <a:pt x="59" y="348"/>
                  </a:cubicBezTo>
                  <a:cubicBezTo>
                    <a:pt x="94" y="337"/>
                    <a:pt x="117" y="325"/>
                    <a:pt x="152" y="325"/>
                  </a:cubicBezTo>
                  <a:cubicBezTo>
                    <a:pt x="581" y="348"/>
                    <a:pt x="1022" y="209"/>
                    <a:pt x="1429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22"/>
            <p:cNvSpPr/>
            <p:nvPr/>
          </p:nvSpPr>
          <p:spPr>
            <a:xfrm>
              <a:off x="3020275" y="3776800"/>
              <a:ext cx="113800" cy="15675"/>
            </a:xfrm>
            <a:custGeom>
              <a:rect b="b" l="l" r="r" t="t"/>
              <a:pathLst>
                <a:path extrusionOk="0" h="627" w="4552">
                  <a:moveTo>
                    <a:pt x="4551" y="174"/>
                  </a:moveTo>
                  <a:cubicBezTo>
                    <a:pt x="4400" y="279"/>
                    <a:pt x="4284" y="302"/>
                    <a:pt x="4156" y="209"/>
                  </a:cubicBezTo>
                  <a:cubicBezTo>
                    <a:pt x="4063" y="128"/>
                    <a:pt x="3947" y="128"/>
                    <a:pt x="3866" y="174"/>
                  </a:cubicBezTo>
                  <a:cubicBezTo>
                    <a:pt x="3657" y="290"/>
                    <a:pt x="3460" y="290"/>
                    <a:pt x="3239" y="279"/>
                  </a:cubicBezTo>
                  <a:cubicBezTo>
                    <a:pt x="2926" y="267"/>
                    <a:pt x="2636" y="337"/>
                    <a:pt x="2345" y="406"/>
                  </a:cubicBezTo>
                  <a:cubicBezTo>
                    <a:pt x="2229" y="441"/>
                    <a:pt x="2090" y="453"/>
                    <a:pt x="1974" y="453"/>
                  </a:cubicBezTo>
                  <a:cubicBezTo>
                    <a:pt x="1626" y="453"/>
                    <a:pt x="1277" y="453"/>
                    <a:pt x="929" y="441"/>
                  </a:cubicBezTo>
                  <a:cubicBezTo>
                    <a:pt x="778" y="441"/>
                    <a:pt x="616" y="418"/>
                    <a:pt x="465" y="534"/>
                  </a:cubicBezTo>
                  <a:cubicBezTo>
                    <a:pt x="349" y="627"/>
                    <a:pt x="198" y="627"/>
                    <a:pt x="58" y="581"/>
                  </a:cubicBezTo>
                  <a:cubicBezTo>
                    <a:pt x="35" y="581"/>
                    <a:pt x="23" y="534"/>
                    <a:pt x="0" y="523"/>
                  </a:cubicBezTo>
                  <a:cubicBezTo>
                    <a:pt x="0" y="499"/>
                    <a:pt x="23" y="464"/>
                    <a:pt x="47" y="453"/>
                  </a:cubicBezTo>
                  <a:cubicBezTo>
                    <a:pt x="82" y="441"/>
                    <a:pt x="105" y="418"/>
                    <a:pt x="140" y="418"/>
                  </a:cubicBezTo>
                  <a:cubicBezTo>
                    <a:pt x="267" y="418"/>
                    <a:pt x="395" y="395"/>
                    <a:pt x="511" y="302"/>
                  </a:cubicBezTo>
                  <a:cubicBezTo>
                    <a:pt x="557" y="279"/>
                    <a:pt x="627" y="267"/>
                    <a:pt x="685" y="267"/>
                  </a:cubicBezTo>
                  <a:cubicBezTo>
                    <a:pt x="1022" y="244"/>
                    <a:pt x="1359" y="232"/>
                    <a:pt x="1707" y="232"/>
                  </a:cubicBezTo>
                  <a:cubicBezTo>
                    <a:pt x="2009" y="232"/>
                    <a:pt x="2299" y="232"/>
                    <a:pt x="2577" y="151"/>
                  </a:cubicBezTo>
                  <a:cubicBezTo>
                    <a:pt x="2868" y="58"/>
                    <a:pt x="3158" y="70"/>
                    <a:pt x="3448" y="70"/>
                  </a:cubicBezTo>
                  <a:cubicBezTo>
                    <a:pt x="3588" y="70"/>
                    <a:pt x="3715" y="70"/>
                    <a:pt x="3866" y="47"/>
                  </a:cubicBezTo>
                  <a:cubicBezTo>
                    <a:pt x="4087" y="0"/>
                    <a:pt x="4296" y="35"/>
                    <a:pt x="4551" y="17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22"/>
            <p:cNvSpPr/>
            <p:nvPr/>
          </p:nvSpPr>
          <p:spPr>
            <a:xfrm>
              <a:off x="3060025" y="3695825"/>
              <a:ext cx="58650" cy="12200"/>
            </a:xfrm>
            <a:custGeom>
              <a:rect b="b" l="l" r="r" t="t"/>
              <a:pathLst>
                <a:path extrusionOk="0" h="488" w="2346">
                  <a:moveTo>
                    <a:pt x="929" y="395"/>
                  </a:moveTo>
                  <a:cubicBezTo>
                    <a:pt x="767" y="395"/>
                    <a:pt x="697" y="360"/>
                    <a:pt x="651" y="267"/>
                  </a:cubicBezTo>
                  <a:cubicBezTo>
                    <a:pt x="604" y="174"/>
                    <a:pt x="523" y="174"/>
                    <a:pt x="442" y="232"/>
                  </a:cubicBezTo>
                  <a:cubicBezTo>
                    <a:pt x="384" y="279"/>
                    <a:pt x="361" y="348"/>
                    <a:pt x="303" y="395"/>
                  </a:cubicBezTo>
                  <a:cubicBezTo>
                    <a:pt x="256" y="430"/>
                    <a:pt x="198" y="453"/>
                    <a:pt x="140" y="465"/>
                  </a:cubicBezTo>
                  <a:cubicBezTo>
                    <a:pt x="82" y="488"/>
                    <a:pt x="12" y="430"/>
                    <a:pt x="12" y="360"/>
                  </a:cubicBezTo>
                  <a:cubicBezTo>
                    <a:pt x="1" y="302"/>
                    <a:pt x="12" y="221"/>
                    <a:pt x="70" y="209"/>
                  </a:cubicBezTo>
                  <a:cubicBezTo>
                    <a:pt x="186" y="186"/>
                    <a:pt x="268" y="116"/>
                    <a:pt x="361" y="70"/>
                  </a:cubicBezTo>
                  <a:cubicBezTo>
                    <a:pt x="500" y="0"/>
                    <a:pt x="662" y="0"/>
                    <a:pt x="790" y="105"/>
                  </a:cubicBezTo>
                  <a:cubicBezTo>
                    <a:pt x="883" y="163"/>
                    <a:pt x="964" y="197"/>
                    <a:pt x="1080" y="151"/>
                  </a:cubicBezTo>
                  <a:cubicBezTo>
                    <a:pt x="1196" y="105"/>
                    <a:pt x="1313" y="116"/>
                    <a:pt x="1429" y="58"/>
                  </a:cubicBezTo>
                  <a:cubicBezTo>
                    <a:pt x="1510" y="12"/>
                    <a:pt x="1603" y="35"/>
                    <a:pt x="1707" y="35"/>
                  </a:cubicBezTo>
                  <a:cubicBezTo>
                    <a:pt x="1870" y="35"/>
                    <a:pt x="2009" y="35"/>
                    <a:pt x="2172" y="47"/>
                  </a:cubicBezTo>
                  <a:cubicBezTo>
                    <a:pt x="2276" y="47"/>
                    <a:pt x="2346" y="93"/>
                    <a:pt x="2334" y="151"/>
                  </a:cubicBezTo>
                  <a:cubicBezTo>
                    <a:pt x="2323" y="232"/>
                    <a:pt x="2241" y="221"/>
                    <a:pt x="2183" y="221"/>
                  </a:cubicBezTo>
                  <a:cubicBezTo>
                    <a:pt x="2067" y="221"/>
                    <a:pt x="1951" y="232"/>
                    <a:pt x="1858" y="221"/>
                  </a:cubicBezTo>
                  <a:cubicBezTo>
                    <a:pt x="1603" y="209"/>
                    <a:pt x="1371" y="267"/>
                    <a:pt x="1138" y="348"/>
                  </a:cubicBezTo>
                  <a:cubicBezTo>
                    <a:pt x="1057" y="372"/>
                    <a:pt x="953" y="383"/>
                    <a:pt x="929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22"/>
            <p:cNvSpPr/>
            <p:nvPr/>
          </p:nvSpPr>
          <p:spPr>
            <a:xfrm>
              <a:off x="3064675" y="3720200"/>
              <a:ext cx="56900" cy="13075"/>
            </a:xfrm>
            <a:custGeom>
              <a:rect b="b" l="l" r="r" t="t"/>
              <a:pathLst>
                <a:path extrusionOk="0" h="523" w="2276">
                  <a:moveTo>
                    <a:pt x="0" y="395"/>
                  </a:moveTo>
                  <a:cubicBezTo>
                    <a:pt x="59" y="209"/>
                    <a:pt x="59" y="209"/>
                    <a:pt x="175" y="93"/>
                  </a:cubicBezTo>
                  <a:cubicBezTo>
                    <a:pt x="198" y="128"/>
                    <a:pt x="244" y="174"/>
                    <a:pt x="291" y="232"/>
                  </a:cubicBezTo>
                  <a:cubicBezTo>
                    <a:pt x="418" y="267"/>
                    <a:pt x="581" y="337"/>
                    <a:pt x="743" y="325"/>
                  </a:cubicBezTo>
                  <a:cubicBezTo>
                    <a:pt x="894" y="302"/>
                    <a:pt x="1057" y="279"/>
                    <a:pt x="1208" y="186"/>
                  </a:cubicBezTo>
                  <a:cubicBezTo>
                    <a:pt x="1289" y="128"/>
                    <a:pt x="1382" y="93"/>
                    <a:pt x="1463" y="47"/>
                  </a:cubicBezTo>
                  <a:cubicBezTo>
                    <a:pt x="1533" y="0"/>
                    <a:pt x="1626" y="0"/>
                    <a:pt x="1695" y="58"/>
                  </a:cubicBezTo>
                  <a:cubicBezTo>
                    <a:pt x="1823" y="174"/>
                    <a:pt x="1974" y="163"/>
                    <a:pt x="2137" y="128"/>
                  </a:cubicBezTo>
                  <a:cubicBezTo>
                    <a:pt x="2160" y="116"/>
                    <a:pt x="2206" y="128"/>
                    <a:pt x="2276" y="151"/>
                  </a:cubicBezTo>
                  <a:cubicBezTo>
                    <a:pt x="2229" y="209"/>
                    <a:pt x="2218" y="232"/>
                    <a:pt x="2195" y="244"/>
                  </a:cubicBezTo>
                  <a:cubicBezTo>
                    <a:pt x="2055" y="360"/>
                    <a:pt x="1904" y="383"/>
                    <a:pt x="1730" y="360"/>
                  </a:cubicBezTo>
                  <a:cubicBezTo>
                    <a:pt x="1672" y="360"/>
                    <a:pt x="1614" y="337"/>
                    <a:pt x="1579" y="279"/>
                  </a:cubicBezTo>
                  <a:cubicBezTo>
                    <a:pt x="1568" y="244"/>
                    <a:pt x="1533" y="209"/>
                    <a:pt x="1510" y="174"/>
                  </a:cubicBezTo>
                  <a:cubicBezTo>
                    <a:pt x="1440" y="209"/>
                    <a:pt x="1359" y="232"/>
                    <a:pt x="1301" y="279"/>
                  </a:cubicBezTo>
                  <a:cubicBezTo>
                    <a:pt x="1173" y="395"/>
                    <a:pt x="999" y="418"/>
                    <a:pt x="836" y="500"/>
                  </a:cubicBezTo>
                  <a:cubicBezTo>
                    <a:pt x="778" y="523"/>
                    <a:pt x="685" y="523"/>
                    <a:pt x="639" y="500"/>
                  </a:cubicBezTo>
                  <a:cubicBezTo>
                    <a:pt x="511" y="407"/>
                    <a:pt x="360" y="418"/>
                    <a:pt x="221" y="441"/>
                  </a:cubicBezTo>
                  <a:cubicBezTo>
                    <a:pt x="163" y="407"/>
                    <a:pt x="82" y="395"/>
                    <a:pt x="0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22"/>
            <p:cNvSpPr/>
            <p:nvPr/>
          </p:nvSpPr>
          <p:spPr>
            <a:xfrm>
              <a:off x="3060600" y="3742250"/>
              <a:ext cx="43850" cy="10175"/>
            </a:xfrm>
            <a:custGeom>
              <a:rect b="b" l="l" r="r" t="t"/>
              <a:pathLst>
                <a:path extrusionOk="0" h="407" w="1754">
                  <a:moveTo>
                    <a:pt x="59" y="407"/>
                  </a:moveTo>
                  <a:cubicBezTo>
                    <a:pt x="1" y="302"/>
                    <a:pt x="47" y="233"/>
                    <a:pt x="105" y="221"/>
                  </a:cubicBezTo>
                  <a:cubicBezTo>
                    <a:pt x="372" y="152"/>
                    <a:pt x="628" y="1"/>
                    <a:pt x="918" y="24"/>
                  </a:cubicBezTo>
                  <a:cubicBezTo>
                    <a:pt x="1197" y="35"/>
                    <a:pt x="1487" y="35"/>
                    <a:pt x="1754" y="35"/>
                  </a:cubicBezTo>
                  <a:cubicBezTo>
                    <a:pt x="1754" y="117"/>
                    <a:pt x="1696" y="117"/>
                    <a:pt x="1649" y="140"/>
                  </a:cubicBezTo>
                  <a:cubicBezTo>
                    <a:pt x="1522" y="163"/>
                    <a:pt x="1382" y="210"/>
                    <a:pt x="1232" y="210"/>
                  </a:cubicBezTo>
                  <a:cubicBezTo>
                    <a:pt x="918" y="210"/>
                    <a:pt x="616" y="221"/>
                    <a:pt x="326" y="349"/>
                  </a:cubicBezTo>
                  <a:cubicBezTo>
                    <a:pt x="268" y="395"/>
                    <a:pt x="163" y="395"/>
                    <a:pt x="59" y="40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22"/>
            <p:cNvSpPr/>
            <p:nvPr/>
          </p:nvSpPr>
          <p:spPr>
            <a:xfrm>
              <a:off x="3115750" y="3743425"/>
              <a:ext cx="4100" cy="4075"/>
            </a:xfrm>
            <a:custGeom>
              <a:rect b="b" l="l" r="r" t="t"/>
              <a:pathLst>
                <a:path extrusionOk="0" h="163" w="164">
                  <a:moveTo>
                    <a:pt x="47" y="0"/>
                  </a:moveTo>
                  <a:cubicBezTo>
                    <a:pt x="59" y="0"/>
                    <a:pt x="94" y="12"/>
                    <a:pt x="94" y="12"/>
                  </a:cubicBezTo>
                  <a:cubicBezTo>
                    <a:pt x="117" y="58"/>
                    <a:pt x="163" y="93"/>
                    <a:pt x="117" y="139"/>
                  </a:cubicBezTo>
                  <a:cubicBezTo>
                    <a:pt x="117" y="139"/>
                    <a:pt x="105" y="163"/>
                    <a:pt x="94" y="163"/>
                  </a:cubicBezTo>
                  <a:cubicBezTo>
                    <a:pt x="36" y="139"/>
                    <a:pt x="1" y="105"/>
                    <a:pt x="1" y="58"/>
                  </a:cubicBezTo>
                  <a:cubicBezTo>
                    <a:pt x="36" y="46"/>
                    <a:pt x="47" y="12"/>
                    <a:pt x="47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97" name="Google Shape;1197;p22"/>
          <p:cNvGrpSpPr/>
          <p:nvPr/>
        </p:nvGrpSpPr>
        <p:grpSpPr>
          <a:xfrm rot="-2084963">
            <a:off x="6461954" y="-103695"/>
            <a:ext cx="1670611" cy="1197127"/>
            <a:chOff x="692625" y="2569725"/>
            <a:chExt cx="463800" cy="332350"/>
          </a:xfrm>
        </p:grpSpPr>
        <p:sp>
          <p:nvSpPr>
            <p:cNvPr id="1198" name="Google Shape;1198;p22"/>
            <p:cNvSpPr/>
            <p:nvPr/>
          </p:nvSpPr>
          <p:spPr>
            <a:xfrm>
              <a:off x="692625" y="2569725"/>
              <a:ext cx="463800" cy="332350"/>
            </a:xfrm>
            <a:custGeom>
              <a:rect b="b" l="l" r="r" t="t"/>
              <a:pathLst>
                <a:path extrusionOk="0" h="13294" w="18552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22"/>
            <p:cNvSpPr/>
            <p:nvPr/>
          </p:nvSpPr>
          <p:spPr>
            <a:xfrm>
              <a:off x="1086750" y="2833825"/>
              <a:ext cx="45300" cy="43000"/>
            </a:xfrm>
            <a:custGeom>
              <a:rect b="b" l="l" r="r" t="t"/>
              <a:pathLst>
                <a:path extrusionOk="0" h="1720" w="1812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0" name="Google Shape;1200;p22"/>
          <p:cNvGrpSpPr/>
          <p:nvPr/>
        </p:nvGrpSpPr>
        <p:grpSpPr>
          <a:xfrm rot="-1062273">
            <a:off x="8878022" y="229689"/>
            <a:ext cx="384784" cy="1297441"/>
            <a:chOff x="954700" y="3672025"/>
            <a:chExt cx="106825" cy="360200"/>
          </a:xfrm>
        </p:grpSpPr>
        <p:sp>
          <p:nvSpPr>
            <p:cNvPr id="1201" name="Google Shape;1201;p22"/>
            <p:cNvSpPr/>
            <p:nvPr/>
          </p:nvSpPr>
          <p:spPr>
            <a:xfrm>
              <a:off x="954700" y="3672025"/>
              <a:ext cx="106825" cy="360200"/>
            </a:xfrm>
            <a:custGeom>
              <a:rect b="b" l="l" r="r" t="t"/>
              <a:pathLst>
                <a:path extrusionOk="0" h="14408" w="4273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22"/>
            <p:cNvSpPr/>
            <p:nvPr/>
          </p:nvSpPr>
          <p:spPr>
            <a:xfrm>
              <a:off x="1014200" y="3903325"/>
              <a:ext cx="13375" cy="6700"/>
            </a:xfrm>
            <a:custGeom>
              <a:rect b="b" l="l" r="r" t="t"/>
              <a:pathLst>
                <a:path extrusionOk="0" h="268" w="535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22"/>
            <p:cNvSpPr/>
            <p:nvPr/>
          </p:nvSpPr>
          <p:spPr>
            <a:xfrm>
              <a:off x="1013025" y="3887075"/>
              <a:ext cx="12800" cy="7575"/>
            </a:xfrm>
            <a:custGeom>
              <a:rect b="b" l="l" r="r" t="t"/>
              <a:pathLst>
                <a:path extrusionOk="0" h="303" w="512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22"/>
            <p:cNvSpPr/>
            <p:nvPr/>
          </p:nvSpPr>
          <p:spPr>
            <a:xfrm>
              <a:off x="1017675" y="39164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22"/>
            <p:cNvSpPr/>
            <p:nvPr/>
          </p:nvSpPr>
          <p:spPr>
            <a:xfrm>
              <a:off x="1019125" y="3938150"/>
              <a:ext cx="5825" cy="4375"/>
            </a:xfrm>
            <a:custGeom>
              <a:rect b="b" l="l" r="r" t="t"/>
              <a:pathLst>
                <a:path extrusionOk="0" h="175" w="233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22"/>
            <p:cNvSpPr/>
            <p:nvPr/>
          </p:nvSpPr>
          <p:spPr>
            <a:xfrm>
              <a:off x="1012150" y="3814800"/>
              <a:ext cx="17150" cy="6700"/>
            </a:xfrm>
            <a:custGeom>
              <a:rect b="b" l="l" r="r" t="t"/>
              <a:pathLst>
                <a:path extrusionOk="0" h="268" w="686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22"/>
            <p:cNvSpPr/>
            <p:nvPr/>
          </p:nvSpPr>
          <p:spPr>
            <a:xfrm>
              <a:off x="1014475" y="3828750"/>
              <a:ext cx="11650" cy="4650"/>
            </a:xfrm>
            <a:custGeom>
              <a:rect b="b" l="l" r="r" t="t"/>
              <a:pathLst>
                <a:path extrusionOk="0" h="186" w="466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22"/>
            <p:cNvSpPr/>
            <p:nvPr/>
          </p:nvSpPr>
          <p:spPr>
            <a:xfrm>
              <a:off x="1015650" y="3840650"/>
              <a:ext cx="10175" cy="5825"/>
            </a:xfrm>
            <a:custGeom>
              <a:rect b="b" l="l" r="r" t="t"/>
              <a:pathLst>
                <a:path extrusionOk="0" h="233" w="407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22"/>
            <p:cNvSpPr/>
            <p:nvPr/>
          </p:nvSpPr>
          <p:spPr>
            <a:xfrm>
              <a:off x="1015350" y="3854850"/>
              <a:ext cx="9025" cy="6425"/>
            </a:xfrm>
            <a:custGeom>
              <a:rect b="b" l="l" r="r" t="t"/>
              <a:pathLst>
                <a:path extrusionOk="0" h="257" w="361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0" name="Google Shape;1210;p22"/>
          <p:cNvGrpSpPr/>
          <p:nvPr/>
        </p:nvGrpSpPr>
        <p:grpSpPr>
          <a:xfrm rot="1031363">
            <a:off x="8511594" y="1716289"/>
            <a:ext cx="781001" cy="756958"/>
            <a:chOff x="852825" y="3133350"/>
            <a:chExt cx="216825" cy="210150"/>
          </a:xfrm>
        </p:grpSpPr>
        <p:sp>
          <p:nvSpPr>
            <p:cNvPr id="1211" name="Google Shape;1211;p22"/>
            <p:cNvSpPr/>
            <p:nvPr/>
          </p:nvSpPr>
          <p:spPr>
            <a:xfrm>
              <a:off x="852825" y="3133350"/>
              <a:ext cx="216825" cy="210150"/>
            </a:xfrm>
            <a:custGeom>
              <a:rect b="b" l="l" r="r" t="t"/>
              <a:pathLst>
                <a:path extrusionOk="0" h="8406" w="8673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22"/>
            <p:cNvSpPr/>
            <p:nvPr/>
          </p:nvSpPr>
          <p:spPr>
            <a:xfrm>
              <a:off x="918700" y="3216650"/>
              <a:ext cx="82450" cy="81275"/>
            </a:xfrm>
            <a:custGeom>
              <a:rect b="b" l="l" r="r" t="t"/>
              <a:pathLst>
                <a:path extrusionOk="0" h="3251" w="3298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3" name="Google Shape;1213;p22"/>
          <p:cNvGrpSpPr/>
          <p:nvPr/>
        </p:nvGrpSpPr>
        <p:grpSpPr>
          <a:xfrm rot="-9086648">
            <a:off x="6442476" y="-673704"/>
            <a:ext cx="351283" cy="1120755"/>
            <a:chOff x="616875" y="3027700"/>
            <a:chExt cx="97525" cy="311150"/>
          </a:xfrm>
        </p:grpSpPr>
        <p:sp>
          <p:nvSpPr>
            <p:cNvPr id="1214" name="Google Shape;1214;p22"/>
            <p:cNvSpPr/>
            <p:nvPr/>
          </p:nvSpPr>
          <p:spPr>
            <a:xfrm>
              <a:off x="616875" y="3027700"/>
              <a:ext cx="97525" cy="311150"/>
            </a:xfrm>
            <a:custGeom>
              <a:rect b="b" l="l" r="r" t="t"/>
              <a:pathLst>
                <a:path extrusionOk="0" h="12446" w="3901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22"/>
            <p:cNvSpPr/>
            <p:nvPr/>
          </p:nvSpPr>
          <p:spPr>
            <a:xfrm>
              <a:off x="641250" y="3121750"/>
              <a:ext cx="49075" cy="179100"/>
            </a:xfrm>
            <a:custGeom>
              <a:rect b="b" l="l" r="r" t="t"/>
              <a:pathLst>
                <a:path extrusionOk="0" h="7164" w="1963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22"/>
            <p:cNvSpPr/>
            <p:nvPr/>
          </p:nvSpPr>
          <p:spPr>
            <a:xfrm>
              <a:off x="657775" y="3180375"/>
              <a:ext cx="18900" cy="38050"/>
            </a:xfrm>
            <a:custGeom>
              <a:rect b="b" l="l" r="r" t="t"/>
              <a:pathLst>
                <a:path extrusionOk="0" h="1522" w="756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22"/>
            <p:cNvSpPr/>
            <p:nvPr/>
          </p:nvSpPr>
          <p:spPr>
            <a:xfrm>
              <a:off x="657500" y="3233775"/>
              <a:ext cx="14825" cy="11625"/>
            </a:xfrm>
            <a:custGeom>
              <a:rect b="b" l="l" r="r" t="t"/>
              <a:pathLst>
                <a:path extrusionOk="0" h="465" w="593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22"/>
            <p:cNvSpPr/>
            <p:nvPr/>
          </p:nvSpPr>
          <p:spPr>
            <a:xfrm>
              <a:off x="655750" y="3160350"/>
              <a:ext cx="14550" cy="9300"/>
            </a:xfrm>
            <a:custGeom>
              <a:rect b="b" l="l" r="r" t="t"/>
              <a:pathLst>
                <a:path extrusionOk="0" h="372" w="582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19" name="Google Shape;1219;p22"/>
          <p:cNvGrpSpPr/>
          <p:nvPr/>
        </p:nvGrpSpPr>
        <p:grpSpPr>
          <a:xfrm rot="1974894">
            <a:off x="7552184" y="872286"/>
            <a:ext cx="233139" cy="565604"/>
            <a:chOff x="1282375" y="3450000"/>
            <a:chExt cx="64725" cy="157025"/>
          </a:xfrm>
        </p:grpSpPr>
        <p:sp>
          <p:nvSpPr>
            <p:cNvPr id="1220" name="Google Shape;1220;p22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22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22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3" name="Google Shape;1223;p22"/>
          <p:cNvGrpSpPr/>
          <p:nvPr/>
        </p:nvGrpSpPr>
        <p:grpSpPr>
          <a:xfrm rot="1302591">
            <a:off x="2690353" y="4653389"/>
            <a:ext cx="378569" cy="592888"/>
            <a:chOff x="683900" y="3612800"/>
            <a:chExt cx="105100" cy="164600"/>
          </a:xfrm>
        </p:grpSpPr>
        <p:sp>
          <p:nvSpPr>
            <p:cNvPr id="1224" name="Google Shape;1224;p22"/>
            <p:cNvSpPr/>
            <p:nvPr/>
          </p:nvSpPr>
          <p:spPr>
            <a:xfrm>
              <a:off x="683900" y="3612800"/>
              <a:ext cx="105100" cy="164600"/>
            </a:xfrm>
            <a:custGeom>
              <a:rect b="b" l="l" r="r" t="t"/>
              <a:pathLst>
                <a:path extrusionOk="0" h="6584" w="4204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22"/>
            <p:cNvSpPr/>
            <p:nvPr/>
          </p:nvSpPr>
          <p:spPr>
            <a:xfrm>
              <a:off x="717875" y="3678100"/>
              <a:ext cx="53700" cy="69400"/>
            </a:xfrm>
            <a:custGeom>
              <a:rect b="b" l="l" r="r" t="t"/>
              <a:pathLst>
                <a:path extrusionOk="0" h="2776" w="2148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26" name="Google Shape;1226;p22"/>
          <p:cNvGrpSpPr/>
          <p:nvPr/>
        </p:nvGrpSpPr>
        <p:grpSpPr>
          <a:xfrm rot="1974894">
            <a:off x="215209" y="2937336"/>
            <a:ext cx="233139" cy="565604"/>
            <a:chOff x="1282375" y="3450000"/>
            <a:chExt cx="64725" cy="157025"/>
          </a:xfrm>
        </p:grpSpPr>
        <p:sp>
          <p:nvSpPr>
            <p:cNvPr id="1227" name="Google Shape;1227;p22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22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22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0" name="Google Shape;1230;p22"/>
          <p:cNvGrpSpPr/>
          <p:nvPr/>
        </p:nvGrpSpPr>
        <p:grpSpPr>
          <a:xfrm rot="-762759">
            <a:off x="1048283" y="3314521"/>
            <a:ext cx="590931" cy="1096303"/>
            <a:chOff x="2369275" y="3344925"/>
            <a:chExt cx="160525" cy="297800"/>
          </a:xfrm>
        </p:grpSpPr>
        <p:sp>
          <p:nvSpPr>
            <p:cNvPr id="1231" name="Google Shape;1231;p22"/>
            <p:cNvSpPr/>
            <p:nvPr/>
          </p:nvSpPr>
          <p:spPr>
            <a:xfrm>
              <a:off x="2369275" y="3344925"/>
              <a:ext cx="160525" cy="297800"/>
            </a:xfrm>
            <a:custGeom>
              <a:rect b="b" l="l" r="r" t="t"/>
              <a:pathLst>
                <a:path extrusionOk="0" h="11912" w="6421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22"/>
            <p:cNvSpPr/>
            <p:nvPr/>
          </p:nvSpPr>
          <p:spPr>
            <a:xfrm>
              <a:off x="2413400" y="3521975"/>
              <a:ext cx="76650" cy="69100"/>
            </a:xfrm>
            <a:custGeom>
              <a:rect b="b" l="l" r="r" t="t"/>
              <a:pathLst>
                <a:path extrusionOk="0" h="2764" w="3066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22"/>
            <p:cNvSpPr/>
            <p:nvPr/>
          </p:nvSpPr>
          <p:spPr>
            <a:xfrm>
              <a:off x="2504825" y="3510075"/>
              <a:ext cx="7275" cy="60675"/>
            </a:xfrm>
            <a:custGeom>
              <a:rect b="b" l="l" r="r" t="t"/>
              <a:pathLst>
                <a:path extrusionOk="0" h="2427" w="291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22"/>
            <p:cNvSpPr/>
            <p:nvPr/>
          </p:nvSpPr>
          <p:spPr>
            <a:xfrm>
              <a:off x="2465050" y="3444475"/>
              <a:ext cx="18900" cy="10175"/>
            </a:xfrm>
            <a:custGeom>
              <a:rect b="b" l="l" r="r" t="t"/>
              <a:pathLst>
                <a:path extrusionOk="0" h="407" w="756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22"/>
            <p:cNvSpPr/>
            <p:nvPr/>
          </p:nvSpPr>
          <p:spPr>
            <a:xfrm>
              <a:off x="2500475" y="3454925"/>
              <a:ext cx="6700" cy="7000"/>
            </a:xfrm>
            <a:custGeom>
              <a:rect b="b" l="l" r="r" t="t"/>
              <a:pathLst>
                <a:path extrusionOk="0" h="280" w="268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22"/>
            <p:cNvSpPr/>
            <p:nvPr/>
          </p:nvSpPr>
          <p:spPr>
            <a:xfrm>
              <a:off x="2509750" y="3605850"/>
              <a:ext cx="6400" cy="8425"/>
            </a:xfrm>
            <a:custGeom>
              <a:rect b="b" l="l" r="r" t="t"/>
              <a:pathLst>
                <a:path extrusionOk="0" h="337" w="256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22"/>
            <p:cNvSpPr/>
            <p:nvPr/>
          </p:nvSpPr>
          <p:spPr>
            <a:xfrm>
              <a:off x="2438925" y="3366975"/>
              <a:ext cx="7575" cy="10475"/>
            </a:xfrm>
            <a:custGeom>
              <a:rect b="b" l="l" r="r" t="t"/>
              <a:pathLst>
                <a:path extrusionOk="0" h="419" w="303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22"/>
            <p:cNvSpPr/>
            <p:nvPr/>
          </p:nvSpPr>
          <p:spPr>
            <a:xfrm>
              <a:off x="2458100" y="3377725"/>
              <a:ext cx="6700" cy="8725"/>
            </a:xfrm>
            <a:custGeom>
              <a:rect b="b" l="l" r="r" t="t"/>
              <a:pathLst>
                <a:path extrusionOk="0" h="349" w="268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22"/>
            <p:cNvSpPr/>
            <p:nvPr/>
          </p:nvSpPr>
          <p:spPr>
            <a:xfrm>
              <a:off x="2451425" y="3360300"/>
              <a:ext cx="7275" cy="6700"/>
            </a:xfrm>
            <a:custGeom>
              <a:rect b="b" l="l" r="r" t="t"/>
              <a:pathLst>
                <a:path extrusionOk="0" h="268" w="291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22"/>
            <p:cNvSpPr/>
            <p:nvPr/>
          </p:nvSpPr>
          <p:spPr>
            <a:xfrm>
              <a:off x="2430800" y="3378600"/>
              <a:ext cx="8450" cy="5250"/>
            </a:xfrm>
            <a:custGeom>
              <a:rect b="b" l="l" r="r" t="t"/>
              <a:pathLst>
                <a:path extrusionOk="0" h="210" w="338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22"/>
            <p:cNvSpPr/>
            <p:nvPr/>
          </p:nvSpPr>
          <p:spPr>
            <a:xfrm>
              <a:off x="2449100" y="338092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22"/>
            <p:cNvSpPr/>
            <p:nvPr/>
          </p:nvSpPr>
          <p:spPr>
            <a:xfrm>
              <a:off x="2418900" y="33722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22"/>
            <p:cNvSpPr/>
            <p:nvPr/>
          </p:nvSpPr>
          <p:spPr>
            <a:xfrm>
              <a:off x="2439525" y="3355075"/>
              <a:ext cx="4650" cy="5550"/>
            </a:xfrm>
            <a:custGeom>
              <a:rect b="b" l="l" r="r" t="t"/>
              <a:pathLst>
                <a:path extrusionOk="0" h="222" w="186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22"/>
            <p:cNvSpPr/>
            <p:nvPr/>
          </p:nvSpPr>
          <p:spPr>
            <a:xfrm>
              <a:off x="2428475" y="3363225"/>
              <a:ext cx="3800" cy="5825"/>
            </a:xfrm>
            <a:custGeom>
              <a:rect b="b" l="l" r="r" t="t"/>
              <a:pathLst>
                <a:path extrusionOk="0" h="233" w="152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22"/>
            <p:cNvSpPr/>
            <p:nvPr/>
          </p:nvSpPr>
          <p:spPr>
            <a:xfrm>
              <a:off x="2421800" y="3384700"/>
              <a:ext cx="4400" cy="4650"/>
            </a:xfrm>
            <a:custGeom>
              <a:rect b="b" l="l" r="r" t="t"/>
              <a:pathLst>
                <a:path extrusionOk="0" h="186" w="176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6" name="Google Shape;1246;p22"/>
          <p:cNvGrpSpPr/>
          <p:nvPr/>
        </p:nvGrpSpPr>
        <p:grpSpPr>
          <a:xfrm rot="4092482">
            <a:off x="8037452" y="-173701"/>
            <a:ext cx="773115" cy="298133"/>
            <a:chOff x="1154075" y="3734125"/>
            <a:chExt cx="201750" cy="77800"/>
          </a:xfrm>
        </p:grpSpPr>
        <p:sp>
          <p:nvSpPr>
            <p:cNvPr id="1247" name="Google Shape;1247;p22"/>
            <p:cNvSpPr/>
            <p:nvPr/>
          </p:nvSpPr>
          <p:spPr>
            <a:xfrm>
              <a:off x="1218800" y="3752125"/>
              <a:ext cx="63875" cy="44425"/>
            </a:xfrm>
            <a:custGeom>
              <a:rect b="b" l="l" r="r" t="t"/>
              <a:pathLst>
                <a:path extrusionOk="0" h="1777" w="2555">
                  <a:moveTo>
                    <a:pt x="198" y="0"/>
                  </a:moveTo>
                  <a:cubicBezTo>
                    <a:pt x="906" y="35"/>
                    <a:pt x="1626" y="47"/>
                    <a:pt x="2334" y="70"/>
                  </a:cubicBezTo>
                  <a:cubicBezTo>
                    <a:pt x="2392" y="151"/>
                    <a:pt x="2497" y="186"/>
                    <a:pt x="2555" y="267"/>
                  </a:cubicBezTo>
                  <a:cubicBezTo>
                    <a:pt x="2531" y="639"/>
                    <a:pt x="2531" y="1057"/>
                    <a:pt x="2520" y="1451"/>
                  </a:cubicBezTo>
                  <a:cubicBezTo>
                    <a:pt x="2381" y="1556"/>
                    <a:pt x="2218" y="1672"/>
                    <a:pt x="2090" y="1777"/>
                  </a:cubicBezTo>
                  <a:cubicBezTo>
                    <a:pt x="1487" y="1730"/>
                    <a:pt x="837" y="1718"/>
                    <a:pt x="244" y="1660"/>
                  </a:cubicBezTo>
                  <a:cubicBezTo>
                    <a:pt x="175" y="1568"/>
                    <a:pt x="70" y="1463"/>
                    <a:pt x="1" y="1382"/>
                  </a:cubicBezTo>
                  <a:cubicBezTo>
                    <a:pt x="12" y="964"/>
                    <a:pt x="24" y="523"/>
                    <a:pt x="47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22"/>
            <p:cNvSpPr/>
            <p:nvPr/>
          </p:nvSpPr>
          <p:spPr>
            <a:xfrm>
              <a:off x="1154075" y="3734125"/>
              <a:ext cx="201750" cy="77800"/>
            </a:xfrm>
            <a:custGeom>
              <a:rect b="b" l="l" r="r" t="t"/>
              <a:pathLst>
                <a:path extrusionOk="0" h="3112" w="8070">
                  <a:moveTo>
                    <a:pt x="3925" y="1"/>
                  </a:moveTo>
                  <a:lnTo>
                    <a:pt x="6072" y="1"/>
                  </a:lnTo>
                  <a:cubicBezTo>
                    <a:pt x="6351" y="1"/>
                    <a:pt x="6618" y="59"/>
                    <a:pt x="6885" y="140"/>
                  </a:cubicBezTo>
                  <a:cubicBezTo>
                    <a:pt x="7001" y="186"/>
                    <a:pt x="7117" y="210"/>
                    <a:pt x="7233" y="256"/>
                  </a:cubicBezTo>
                  <a:cubicBezTo>
                    <a:pt x="7245" y="256"/>
                    <a:pt x="7280" y="268"/>
                    <a:pt x="7291" y="268"/>
                  </a:cubicBezTo>
                  <a:cubicBezTo>
                    <a:pt x="7535" y="500"/>
                    <a:pt x="7872" y="639"/>
                    <a:pt x="7988" y="1011"/>
                  </a:cubicBezTo>
                  <a:cubicBezTo>
                    <a:pt x="8058" y="1243"/>
                    <a:pt x="8069" y="1475"/>
                    <a:pt x="8011" y="1707"/>
                  </a:cubicBezTo>
                  <a:cubicBezTo>
                    <a:pt x="7965" y="1916"/>
                    <a:pt x="7872" y="2113"/>
                    <a:pt x="7767" y="2299"/>
                  </a:cubicBezTo>
                  <a:cubicBezTo>
                    <a:pt x="7744" y="2380"/>
                    <a:pt x="7663" y="2438"/>
                    <a:pt x="7593" y="2473"/>
                  </a:cubicBezTo>
                  <a:cubicBezTo>
                    <a:pt x="7466" y="2566"/>
                    <a:pt x="7338" y="2624"/>
                    <a:pt x="7187" y="2694"/>
                  </a:cubicBezTo>
                  <a:cubicBezTo>
                    <a:pt x="7024" y="2787"/>
                    <a:pt x="6850" y="2868"/>
                    <a:pt x="6664" y="2845"/>
                  </a:cubicBezTo>
                  <a:cubicBezTo>
                    <a:pt x="6641" y="2845"/>
                    <a:pt x="6606" y="2845"/>
                    <a:pt x="6572" y="2856"/>
                  </a:cubicBezTo>
                  <a:cubicBezTo>
                    <a:pt x="6363" y="2961"/>
                    <a:pt x="6107" y="2926"/>
                    <a:pt x="5875" y="2926"/>
                  </a:cubicBezTo>
                  <a:cubicBezTo>
                    <a:pt x="5724" y="2926"/>
                    <a:pt x="5562" y="2926"/>
                    <a:pt x="5399" y="2984"/>
                  </a:cubicBezTo>
                  <a:cubicBezTo>
                    <a:pt x="5318" y="3019"/>
                    <a:pt x="5202" y="3019"/>
                    <a:pt x="5097" y="3019"/>
                  </a:cubicBezTo>
                  <a:cubicBezTo>
                    <a:pt x="4853" y="3031"/>
                    <a:pt x="4586" y="2984"/>
                    <a:pt x="4343" y="3089"/>
                  </a:cubicBezTo>
                  <a:cubicBezTo>
                    <a:pt x="4331" y="3100"/>
                    <a:pt x="4296" y="3089"/>
                    <a:pt x="4285" y="3089"/>
                  </a:cubicBezTo>
                  <a:cubicBezTo>
                    <a:pt x="3820" y="3089"/>
                    <a:pt x="3344" y="3112"/>
                    <a:pt x="2880" y="3077"/>
                  </a:cubicBezTo>
                  <a:cubicBezTo>
                    <a:pt x="2566" y="3042"/>
                    <a:pt x="2253" y="2984"/>
                    <a:pt x="1963" y="2880"/>
                  </a:cubicBezTo>
                  <a:cubicBezTo>
                    <a:pt x="1789" y="2822"/>
                    <a:pt x="1614" y="2764"/>
                    <a:pt x="1429" y="2752"/>
                  </a:cubicBezTo>
                  <a:cubicBezTo>
                    <a:pt x="1347" y="2752"/>
                    <a:pt x="1266" y="2705"/>
                    <a:pt x="1197" y="2682"/>
                  </a:cubicBezTo>
                  <a:cubicBezTo>
                    <a:pt x="988" y="2613"/>
                    <a:pt x="790" y="2555"/>
                    <a:pt x="593" y="2450"/>
                  </a:cubicBezTo>
                  <a:cubicBezTo>
                    <a:pt x="233" y="2276"/>
                    <a:pt x="12" y="2009"/>
                    <a:pt x="36" y="1591"/>
                  </a:cubicBezTo>
                  <a:lnTo>
                    <a:pt x="36" y="1475"/>
                  </a:lnTo>
                  <a:cubicBezTo>
                    <a:pt x="1" y="1115"/>
                    <a:pt x="175" y="825"/>
                    <a:pt x="407" y="581"/>
                  </a:cubicBezTo>
                  <a:cubicBezTo>
                    <a:pt x="581" y="384"/>
                    <a:pt x="790" y="244"/>
                    <a:pt x="1046" y="186"/>
                  </a:cubicBezTo>
                  <a:cubicBezTo>
                    <a:pt x="1092" y="175"/>
                    <a:pt x="1150" y="175"/>
                    <a:pt x="1197" y="140"/>
                  </a:cubicBezTo>
                  <a:cubicBezTo>
                    <a:pt x="1371" y="24"/>
                    <a:pt x="1556" y="24"/>
                    <a:pt x="1754" y="24"/>
                  </a:cubicBezTo>
                  <a:cubicBezTo>
                    <a:pt x="2474" y="1"/>
                    <a:pt x="3193" y="1"/>
                    <a:pt x="3925" y="1"/>
                  </a:cubicBezTo>
                  <a:close/>
                  <a:moveTo>
                    <a:pt x="4412" y="2647"/>
                  </a:moveTo>
                  <a:lnTo>
                    <a:pt x="4122" y="2647"/>
                  </a:lnTo>
                  <a:lnTo>
                    <a:pt x="3240" y="2647"/>
                  </a:lnTo>
                  <a:cubicBezTo>
                    <a:pt x="3054" y="2647"/>
                    <a:pt x="2880" y="2566"/>
                    <a:pt x="2706" y="2555"/>
                  </a:cubicBezTo>
                  <a:cubicBezTo>
                    <a:pt x="2659" y="2555"/>
                    <a:pt x="2601" y="2508"/>
                    <a:pt x="2590" y="2462"/>
                  </a:cubicBezTo>
                  <a:cubicBezTo>
                    <a:pt x="2508" y="2346"/>
                    <a:pt x="2427" y="2241"/>
                    <a:pt x="2427" y="2102"/>
                  </a:cubicBezTo>
                  <a:cubicBezTo>
                    <a:pt x="2427" y="1672"/>
                    <a:pt x="2369" y="1243"/>
                    <a:pt x="2532" y="825"/>
                  </a:cubicBezTo>
                  <a:cubicBezTo>
                    <a:pt x="2566" y="697"/>
                    <a:pt x="2648" y="616"/>
                    <a:pt x="2787" y="604"/>
                  </a:cubicBezTo>
                  <a:cubicBezTo>
                    <a:pt x="2880" y="593"/>
                    <a:pt x="2973" y="593"/>
                    <a:pt x="3066" y="593"/>
                  </a:cubicBezTo>
                  <a:cubicBezTo>
                    <a:pt x="3646" y="593"/>
                    <a:pt x="4227" y="569"/>
                    <a:pt x="4819" y="569"/>
                  </a:cubicBezTo>
                  <a:cubicBezTo>
                    <a:pt x="4877" y="569"/>
                    <a:pt x="4923" y="558"/>
                    <a:pt x="4981" y="569"/>
                  </a:cubicBezTo>
                  <a:cubicBezTo>
                    <a:pt x="5051" y="593"/>
                    <a:pt x="5120" y="616"/>
                    <a:pt x="5167" y="662"/>
                  </a:cubicBezTo>
                  <a:cubicBezTo>
                    <a:pt x="5271" y="778"/>
                    <a:pt x="5353" y="906"/>
                    <a:pt x="5353" y="1069"/>
                  </a:cubicBezTo>
                  <a:lnTo>
                    <a:pt x="5353" y="2055"/>
                  </a:lnTo>
                  <a:cubicBezTo>
                    <a:pt x="5353" y="2113"/>
                    <a:pt x="5341" y="2183"/>
                    <a:pt x="5306" y="2230"/>
                  </a:cubicBezTo>
                  <a:cubicBezTo>
                    <a:pt x="5155" y="2369"/>
                    <a:pt x="5016" y="2555"/>
                    <a:pt x="4772" y="2566"/>
                  </a:cubicBezTo>
                  <a:cubicBezTo>
                    <a:pt x="4749" y="2566"/>
                    <a:pt x="4703" y="2589"/>
                    <a:pt x="4656" y="2601"/>
                  </a:cubicBezTo>
                  <a:lnTo>
                    <a:pt x="4714" y="2659"/>
                  </a:lnTo>
                  <a:cubicBezTo>
                    <a:pt x="4970" y="2682"/>
                    <a:pt x="5225" y="2717"/>
                    <a:pt x="5469" y="2601"/>
                  </a:cubicBezTo>
                  <a:cubicBezTo>
                    <a:pt x="5515" y="2589"/>
                    <a:pt x="5573" y="2578"/>
                    <a:pt x="5620" y="2578"/>
                  </a:cubicBezTo>
                  <a:cubicBezTo>
                    <a:pt x="5933" y="2566"/>
                    <a:pt x="6270" y="2601"/>
                    <a:pt x="6595" y="2508"/>
                  </a:cubicBezTo>
                  <a:cubicBezTo>
                    <a:pt x="6839" y="2543"/>
                    <a:pt x="7036" y="2392"/>
                    <a:pt x="7245" y="2299"/>
                  </a:cubicBezTo>
                  <a:cubicBezTo>
                    <a:pt x="7442" y="2218"/>
                    <a:pt x="7558" y="2055"/>
                    <a:pt x="7616" y="1846"/>
                  </a:cubicBezTo>
                  <a:cubicBezTo>
                    <a:pt x="7663" y="1695"/>
                    <a:pt x="7767" y="1533"/>
                    <a:pt x="7733" y="1347"/>
                  </a:cubicBezTo>
                  <a:cubicBezTo>
                    <a:pt x="7709" y="1150"/>
                    <a:pt x="7663" y="953"/>
                    <a:pt x="7500" y="825"/>
                  </a:cubicBezTo>
                  <a:cubicBezTo>
                    <a:pt x="7315" y="674"/>
                    <a:pt x="7129" y="511"/>
                    <a:pt x="6885" y="442"/>
                  </a:cubicBezTo>
                  <a:cubicBezTo>
                    <a:pt x="6595" y="360"/>
                    <a:pt x="6305" y="268"/>
                    <a:pt x="5980" y="268"/>
                  </a:cubicBezTo>
                  <a:cubicBezTo>
                    <a:pt x="4586" y="268"/>
                    <a:pt x="3193" y="256"/>
                    <a:pt x="1800" y="256"/>
                  </a:cubicBezTo>
                  <a:cubicBezTo>
                    <a:pt x="1614" y="256"/>
                    <a:pt x="1440" y="244"/>
                    <a:pt x="1278" y="384"/>
                  </a:cubicBezTo>
                  <a:cubicBezTo>
                    <a:pt x="1255" y="418"/>
                    <a:pt x="1197" y="430"/>
                    <a:pt x="1138" y="442"/>
                  </a:cubicBezTo>
                  <a:cubicBezTo>
                    <a:pt x="848" y="558"/>
                    <a:pt x="581" y="709"/>
                    <a:pt x="465" y="1022"/>
                  </a:cubicBezTo>
                  <a:cubicBezTo>
                    <a:pt x="454" y="1069"/>
                    <a:pt x="419" y="1092"/>
                    <a:pt x="395" y="1127"/>
                  </a:cubicBezTo>
                  <a:cubicBezTo>
                    <a:pt x="337" y="1196"/>
                    <a:pt x="326" y="1266"/>
                    <a:pt x="326" y="1359"/>
                  </a:cubicBezTo>
                  <a:lnTo>
                    <a:pt x="326" y="1579"/>
                  </a:lnTo>
                  <a:cubicBezTo>
                    <a:pt x="326" y="1893"/>
                    <a:pt x="454" y="2055"/>
                    <a:pt x="755" y="2171"/>
                  </a:cubicBezTo>
                  <a:cubicBezTo>
                    <a:pt x="860" y="2195"/>
                    <a:pt x="941" y="2241"/>
                    <a:pt x="1046" y="2288"/>
                  </a:cubicBezTo>
                  <a:cubicBezTo>
                    <a:pt x="1173" y="2334"/>
                    <a:pt x="1313" y="2404"/>
                    <a:pt x="1452" y="2415"/>
                  </a:cubicBezTo>
                  <a:cubicBezTo>
                    <a:pt x="1893" y="2473"/>
                    <a:pt x="2276" y="2694"/>
                    <a:pt x="2729" y="2705"/>
                  </a:cubicBezTo>
                  <a:cubicBezTo>
                    <a:pt x="2891" y="2798"/>
                    <a:pt x="3066" y="2775"/>
                    <a:pt x="3240" y="2775"/>
                  </a:cubicBezTo>
                  <a:lnTo>
                    <a:pt x="4006" y="2775"/>
                  </a:lnTo>
                  <a:cubicBezTo>
                    <a:pt x="4099" y="2775"/>
                    <a:pt x="4169" y="2775"/>
                    <a:pt x="4250" y="2764"/>
                  </a:cubicBezTo>
                  <a:cubicBezTo>
                    <a:pt x="4319" y="2740"/>
                    <a:pt x="4343" y="2705"/>
                    <a:pt x="4412" y="2647"/>
                  </a:cubicBezTo>
                  <a:close/>
                  <a:moveTo>
                    <a:pt x="2810" y="2241"/>
                  </a:moveTo>
                  <a:cubicBezTo>
                    <a:pt x="2950" y="2276"/>
                    <a:pt x="3077" y="2334"/>
                    <a:pt x="3217" y="2334"/>
                  </a:cubicBezTo>
                  <a:cubicBezTo>
                    <a:pt x="3576" y="2346"/>
                    <a:pt x="3925" y="2346"/>
                    <a:pt x="4285" y="2346"/>
                  </a:cubicBezTo>
                  <a:cubicBezTo>
                    <a:pt x="4436" y="2346"/>
                    <a:pt x="4586" y="2299"/>
                    <a:pt x="4737" y="2264"/>
                  </a:cubicBezTo>
                  <a:cubicBezTo>
                    <a:pt x="4935" y="2206"/>
                    <a:pt x="5051" y="2044"/>
                    <a:pt x="5051" y="1823"/>
                  </a:cubicBezTo>
                  <a:lnTo>
                    <a:pt x="5051" y="1185"/>
                  </a:lnTo>
                  <a:cubicBezTo>
                    <a:pt x="5051" y="941"/>
                    <a:pt x="4970" y="871"/>
                    <a:pt x="4726" y="871"/>
                  </a:cubicBezTo>
                  <a:lnTo>
                    <a:pt x="2984" y="871"/>
                  </a:lnTo>
                  <a:cubicBezTo>
                    <a:pt x="2938" y="871"/>
                    <a:pt x="2903" y="883"/>
                    <a:pt x="2868" y="883"/>
                  </a:cubicBezTo>
                  <a:cubicBezTo>
                    <a:pt x="2694" y="1243"/>
                    <a:pt x="2729" y="1626"/>
                    <a:pt x="2741" y="1997"/>
                  </a:cubicBezTo>
                  <a:cubicBezTo>
                    <a:pt x="2717" y="2067"/>
                    <a:pt x="2775" y="2160"/>
                    <a:pt x="2810" y="224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22"/>
            <p:cNvSpPr/>
            <p:nvPr/>
          </p:nvSpPr>
          <p:spPr>
            <a:xfrm>
              <a:off x="1260300" y="3765475"/>
              <a:ext cx="8450" cy="6400"/>
            </a:xfrm>
            <a:custGeom>
              <a:rect b="b" l="l" r="r" t="t"/>
              <a:pathLst>
                <a:path extrusionOk="0" h="256" w="338">
                  <a:moveTo>
                    <a:pt x="210" y="24"/>
                  </a:moveTo>
                  <a:cubicBezTo>
                    <a:pt x="221" y="24"/>
                    <a:pt x="268" y="24"/>
                    <a:pt x="279" y="35"/>
                  </a:cubicBezTo>
                  <a:cubicBezTo>
                    <a:pt x="314" y="58"/>
                    <a:pt x="337" y="93"/>
                    <a:pt x="337" y="116"/>
                  </a:cubicBezTo>
                  <a:cubicBezTo>
                    <a:pt x="337" y="151"/>
                    <a:pt x="326" y="209"/>
                    <a:pt x="291" y="221"/>
                  </a:cubicBezTo>
                  <a:cubicBezTo>
                    <a:pt x="256" y="256"/>
                    <a:pt x="210" y="256"/>
                    <a:pt x="152" y="256"/>
                  </a:cubicBezTo>
                  <a:cubicBezTo>
                    <a:pt x="59" y="256"/>
                    <a:pt x="1" y="174"/>
                    <a:pt x="1" y="116"/>
                  </a:cubicBezTo>
                  <a:cubicBezTo>
                    <a:pt x="1" y="58"/>
                    <a:pt x="82" y="24"/>
                    <a:pt x="163" y="0"/>
                  </a:cubicBezTo>
                  <a:cubicBezTo>
                    <a:pt x="187" y="24"/>
                    <a:pt x="198" y="24"/>
                    <a:pt x="210" y="2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22"/>
            <p:cNvSpPr/>
            <p:nvPr/>
          </p:nvSpPr>
          <p:spPr>
            <a:xfrm>
              <a:off x="1248125" y="3760250"/>
              <a:ext cx="9025" cy="6400"/>
            </a:xfrm>
            <a:custGeom>
              <a:rect b="b" l="l" r="r" t="t"/>
              <a:pathLst>
                <a:path extrusionOk="0" h="256" w="361">
                  <a:moveTo>
                    <a:pt x="221" y="0"/>
                  </a:moveTo>
                  <a:cubicBezTo>
                    <a:pt x="244" y="0"/>
                    <a:pt x="279" y="12"/>
                    <a:pt x="290" y="24"/>
                  </a:cubicBezTo>
                  <a:cubicBezTo>
                    <a:pt x="337" y="58"/>
                    <a:pt x="360" y="140"/>
                    <a:pt x="337" y="186"/>
                  </a:cubicBezTo>
                  <a:cubicBezTo>
                    <a:pt x="302" y="233"/>
                    <a:pt x="267" y="256"/>
                    <a:pt x="209" y="244"/>
                  </a:cubicBezTo>
                  <a:cubicBezTo>
                    <a:pt x="186" y="244"/>
                    <a:pt x="163" y="233"/>
                    <a:pt x="151" y="209"/>
                  </a:cubicBezTo>
                  <a:cubicBezTo>
                    <a:pt x="35" y="175"/>
                    <a:pt x="0" y="105"/>
                    <a:pt x="12" y="70"/>
                  </a:cubicBezTo>
                  <a:cubicBezTo>
                    <a:pt x="58" y="0"/>
                    <a:pt x="128" y="12"/>
                    <a:pt x="22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22"/>
            <p:cNvSpPr/>
            <p:nvPr/>
          </p:nvSpPr>
          <p:spPr>
            <a:xfrm>
              <a:off x="1237675" y="3776500"/>
              <a:ext cx="7275" cy="6125"/>
            </a:xfrm>
            <a:custGeom>
              <a:rect b="b" l="l" r="r" t="t"/>
              <a:pathLst>
                <a:path extrusionOk="0" h="245" w="291">
                  <a:moveTo>
                    <a:pt x="128" y="0"/>
                  </a:moveTo>
                  <a:cubicBezTo>
                    <a:pt x="174" y="12"/>
                    <a:pt x="232" y="24"/>
                    <a:pt x="256" y="59"/>
                  </a:cubicBezTo>
                  <a:cubicBezTo>
                    <a:pt x="267" y="70"/>
                    <a:pt x="290" y="140"/>
                    <a:pt x="256" y="163"/>
                  </a:cubicBezTo>
                  <a:cubicBezTo>
                    <a:pt x="198" y="244"/>
                    <a:pt x="70" y="244"/>
                    <a:pt x="12" y="163"/>
                  </a:cubicBezTo>
                  <a:cubicBezTo>
                    <a:pt x="0" y="128"/>
                    <a:pt x="0" y="70"/>
                    <a:pt x="23" y="59"/>
                  </a:cubicBezTo>
                  <a:cubicBezTo>
                    <a:pt x="47" y="47"/>
                    <a:pt x="82" y="24"/>
                    <a:pt x="12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22"/>
            <p:cNvSpPr/>
            <p:nvPr/>
          </p:nvSpPr>
          <p:spPr>
            <a:xfrm>
              <a:off x="1231000" y="3764600"/>
              <a:ext cx="7275" cy="5250"/>
            </a:xfrm>
            <a:custGeom>
              <a:rect b="b" l="l" r="r" t="t"/>
              <a:pathLst>
                <a:path extrusionOk="0" h="210" w="291">
                  <a:moveTo>
                    <a:pt x="105" y="209"/>
                  </a:moveTo>
                  <a:cubicBezTo>
                    <a:pt x="81" y="186"/>
                    <a:pt x="35" y="151"/>
                    <a:pt x="12" y="128"/>
                  </a:cubicBezTo>
                  <a:cubicBezTo>
                    <a:pt x="0" y="70"/>
                    <a:pt x="35" y="24"/>
                    <a:pt x="93" y="12"/>
                  </a:cubicBezTo>
                  <a:cubicBezTo>
                    <a:pt x="128" y="1"/>
                    <a:pt x="186" y="1"/>
                    <a:pt x="232" y="12"/>
                  </a:cubicBezTo>
                  <a:cubicBezTo>
                    <a:pt x="267" y="12"/>
                    <a:pt x="290" y="59"/>
                    <a:pt x="290" y="70"/>
                  </a:cubicBezTo>
                  <a:cubicBezTo>
                    <a:pt x="290" y="93"/>
                    <a:pt x="279" y="140"/>
                    <a:pt x="244" y="175"/>
                  </a:cubicBezTo>
                  <a:cubicBezTo>
                    <a:pt x="209" y="198"/>
                    <a:pt x="163" y="198"/>
                    <a:pt x="105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22"/>
            <p:cNvSpPr/>
            <p:nvPr/>
          </p:nvSpPr>
          <p:spPr>
            <a:xfrm>
              <a:off x="1248400" y="3769825"/>
              <a:ext cx="7875" cy="6700"/>
            </a:xfrm>
            <a:custGeom>
              <a:rect b="b" l="l" r="r" t="t"/>
              <a:pathLst>
                <a:path extrusionOk="0" h="268" w="315">
                  <a:moveTo>
                    <a:pt x="1" y="140"/>
                  </a:moveTo>
                  <a:cubicBezTo>
                    <a:pt x="59" y="24"/>
                    <a:pt x="163" y="0"/>
                    <a:pt x="268" y="47"/>
                  </a:cubicBezTo>
                  <a:cubicBezTo>
                    <a:pt x="291" y="59"/>
                    <a:pt x="314" y="105"/>
                    <a:pt x="314" y="151"/>
                  </a:cubicBezTo>
                  <a:cubicBezTo>
                    <a:pt x="314" y="163"/>
                    <a:pt x="279" y="209"/>
                    <a:pt x="268" y="221"/>
                  </a:cubicBezTo>
                  <a:cubicBezTo>
                    <a:pt x="163" y="267"/>
                    <a:pt x="59" y="244"/>
                    <a:pt x="1" y="14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22"/>
            <p:cNvSpPr/>
            <p:nvPr/>
          </p:nvSpPr>
          <p:spPr>
            <a:xfrm>
              <a:off x="1256250" y="3784325"/>
              <a:ext cx="4375" cy="5850"/>
            </a:xfrm>
            <a:custGeom>
              <a:rect b="b" l="l" r="r" t="t"/>
              <a:pathLst>
                <a:path extrusionOk="0" h="234" w="175">
                  <a:moveTo>
                    <a:pt x="70" y="233"/>
                  </a:moveTo>
                  <a:cubicBezTo>
                    <a:pt x="35" y="175"/>
                    <a:pt x="12" y="140"/>
                    <a:pt x="0" y="94"/>
                  </a:cubicBezTo>
                  <a:cubicBezTo>
                    <a:pt x="0" y="47"/>
                    <a:pt x="58" y="1"/>
                    <a:pt x="93" y="24"/>
                  </a:cubicBezTo>
                  <a:cubicBezTo>
                    <a:pt x="151" y="36"/>
                    <a:pt x="174" y="94"/>
                    <a:pt x="151" y="140"/>
                  </a:cubicBezTo>
                  <a:cubicBezTo>
                    <a:pt x="140" y="163"/>
                    <a:pt x="105" y="198"/>
                    <a:pt x="70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5" name="Google Shape;1255;p22"/>
          <p:cNvGrpSpPr/>
          <p:nvPr/>
        </p:nvGrpSpPr>
        <p:grpSpPr>
          <a:xfrm rot="1415750">
            <a:off x="8122903" y="501184"/>
            <a:ext cx="602211" cy="1005088"/>
            <a:chOff x="1980950" y="3649100"/>
            <a:chExt cx="146600" cy="244675"/>
          </a:xfrm>
        </p:grpSpPr>
        <p:sp>
          <p:nvSpPr>
            <p:cNvPr id="1256" name="Google Shape;1256;p22"/>
            <p:cNvSpPr/>
            <p:nvPr/>
          </p:nvSpPr>
          <p:spPr>
            <a:xfrm>
              <a:off x="1983850" y="3650250"/>
              <a:ext cx="66500" cy="233650"/>
            </a:xfrm>
            <a:custGeom>
              <a:rect b="b" l="l" r="r" t="t"/>
              <a:pathLst>
                <a:path extrusionOk="0" h="9346" w="2660">
                  <a:moveTo>
                    <a:pt x="500" y="9346"/>
                  </a:moveTo>
                  <a:lnTo>
                    <a:pt x="2659" y="4493"/>
                  </a:lnTo>
                  <a:lnTo>
                    <a:pt x="2473" y="1208"/>
                  </a:lnTo>
                  <a:cubicBezTo>
                    <a:pt x="2473" y="1208"/>
                    <a:pt x="1928" y="987"/>
                    <a:pt x="2021" y="0"/>
                  </a:cubicBezTo>
                  <a:lnTo>
                    <a:pt x="1777" y="128"/>
                  </a:lnTo>
                  <a:cubicBezTo>
                    <a:pt x="1754" y="465"/>
                    <a:pt x="1742" y="778"/>
                    <a:pt x="1730" y="1127"/>
                  </a:cubicBezTo>
                  <a:cubicBezTo>
                    <a:pt x="1846" y="1161"/>
                    <a:pt x="1986" y="1185"/>
                    <a:pt x="2102" y="1219"/>
                  </a:cubicBezTo>
                  <a:cubicBezTo>
                    <a:pt x="2090" y="1452"/>
                    <a:pt x="2032" y="1707"/>
                    <a:pt x="2079" y="1939"/>
                  </a:cubicBezTo>
                  <a:cubicBezTo>
                    <a:pt x="2160" y="2462"/>
                    <a:pt x="2021" y="3019"/>
                    <a:pt x="2044" y="3541"/>
                  </a:cubicBezTo>
                  <a:cubicBezTo>
                    <a:pt x="2079" y="3855"/>
                    <a:pt x="2125" y="4203"/>
                    <a:pt x="2148" y="4540"/>
                  </a:cubicBezTo>
                  <a:cubicBezTo>
                    <a:pt x="2044" y="4725"/>
                    <a:pt x="1893" y="4934"/>
                    <a:pt x="1777" y="5120"/>
                  </a:cubicBezTo>
                  <a:cubicBezTo>
                    <a:pt x="1510" y="5561"/>
                    <a:pt x="1150" y="5968"/>
                    <a:pt x="941" y="6432"/>
                  </a:cubicBezTo>
                  <a:cubicBezTo>
                    <a:pt x="744" y="6873"/>
                    <a:pt x="105" y="8661"/>
                    <a:pt x="1" y="9044"/>
                  </a:cubicBezTo>
                  <a:cubicBezTo>
                    <a:pt x="221" y="9160"/>
                    <a:pt x="500" y="9346"/>
                    <a:pt x="500" y="93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22"/>
            <p:cNvSpPr/>
            <p:nvPr/>
          </p:nvSpPr>
          <p:spPr>
            <a:xfrm>
              <a:off x="2005050" y="3840050"/>
              <a:ext cx="97525" cy="27900"/>
            </a:xfrm>
            <a:custGeom>
              <a:rect b="b" l="l" r="r" t="t"/>
              <a:pathLst>
                <a:path extrusionOk="0" h="1116" w="3901">
                  <a:moveTo>
                    <a:pt x="3402" y="1"/>
                  </a:moveTo>
                  <a:cubicBezTo>
                    <a:pt x="3669" y="291"/>
                    <a:pt x="3715" y="651"/>
                    <a:pt x="3901" y="930"/>
                  </a:cubicBezTo>
                  <a:cubicBezTo>
                    <a:pt x="3785" y="1081"/>
                    <a:pt x="3645" y="1104"/>
                    <a:pt x="3518" y="1104"/>
                  </a:cubicBezTo>
                  <a:lnTo>
                    <a:pt x="2334" y="1104"/>
                  </a:lnTo>
                  <a:cubicBezTo>
                    <a:pt x="2090" y="1104"/>
                    <a:pt x="1823" y="1115"/>
                    <a:pt x="1579" y="1023"/>
                  </a:cubicBezTo>
                  <a:cubicBezTo>
                    <a:pt x="1428" y="988"/>
                    <a:pt x="1266" y="1011"/>
                    <a:pt x="1115" y="1011"/>
                  </a:cubicBezTo>
                  <a:cubicBezTo>
                    <a:pt x="987" y="1011"/>
                    <a:pt x="848" y="1011"/>
                    <a:pt x="720" y="953"/>
                  </a:cubicBezTo>
                  <a:cubicBezTo>
                    <a:pt x="639" y="930"/>
                    <a:pt x="546" y="930"/>
                    <a:pt x="441" y="906"/>
                  </a:cubicBezTo>
                  <a:lnTo>
                    <a:pt x="12" y="906"/>
                  </a:lnTo>
                  <a:cubicBezTo>
                    <a:pt x="12" y="872"/>
                    <a:pt x="0" y="825"/>
                    <a:pt x="12" y="814"/>
                  </a:cubicBezTo>
                  <a:cubicBezTo>
                    <a:pt x="151" y="593"/>
                    <a:pt x="290" y="361"/>
                    <a:pt x="441" y="152"/>
                  </a:cubicBezTo>
                  <a:cubicBezTo>
                    <a:pt x="523" y="59"/>
                    <a:pt x="615" y="1"/>
                    <a:pt x="75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22"/>
            <p:cNvSpPr/>
            <p:nvPr/>
          </p:nvSpPr>
          <p:spPr>
            <a:xfrm>
              <a:off x="1980950" y="3649100"/>
              <a:ext cx="146600" cy="244675"/>
            </a:xfrm>
            <a:custGeom>
              <a:rect b="b" l="l" r="r" t="t"/>
              <a:pathLst>
                <a:path extrusionOk="0" h="9787" w="5864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22"/>
            <p:cNvSpPr/>
            <p:nvPr/>
          </p:nvSpPr>
          <p:spPr>
            <a:xfrm>
              <a:off x="1996325" y="3833375"/>
              <a:ext cx="112650" cy="40675"/>
            </a:xfrm>
            <a:custGeom>
              <a:rect b="b" l="l" r="r" t="t"/>
              <a:pathLst>
                <a:path extrusionOk="0" h="1627" w="4506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22"/>
            <p:cNvSpPr/>
            <p:nvPr/>
          </p:nvSpPr>
          <p:spPr>
            <a:xfrm>
              <a:off x="2056125" y="3778250"/>
              <a:ext cx="11350" cy="9025"/>
            </a:xfrm>
            <a:custGeom>
              <a:rect b="b" l="l" r="r" t="t"/>
              <a:pathLst>
                <a:path extrusionOk="0" h="361" w="454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22"/>
            <p:cNvSpPr/>
            <p:nvPr/>
          </p:nvSpPr>
          <p:spPr>
            <a:xfrm>
              <a:off x="2060175" y="3793625"/>
              <a:ext cx="10475" cy="6700"/>
            </a:xfrm>
            <a:custGeom>
              <a:rect b="b" l="l" r="r" t="t"/>
              <a:pathLst>
                <a:path extrusionOk="0" h="268" w="419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22"/>
            <p:cNvSpPr/>
            <p:nvPr/>
          </p:nvSpPr>
          <p:spPr>
            <a:xfrm>
              <a:off x="2057275" y="3744000"/>
              <a:ext cx="9325" cy="9600"/>
            </a:xfrm>
            <a:custGeom>
              <a:rect b="b" l="l" r="r" t="t"/>
              <a:pathLst>
                <a:path extrusionOk="0" h="384" w="373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22"/>
            <p:cNvSpPr/>
            <p:nvPr/>
          </p:nvSpPr>
          <p:spPr>
            <a:xfrm>
              <a:off x="2056125" y="3717575"/>
              <a:ext cx="11625" cy="5825"/>
            </a:xfrm>
            <a:custGeom>
              <a:rect b="b" l="l" r="r" t="t"/>
              <a:pathLst>
                <a:path extrusionOk="0" h="233" w="465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22"/>
            <p:cNvSpPr/>
            <p:nvPr/>
          </p:nvSpPr>
          <p:spPr>
            <a:xfrm>
              <a:off x="2056125" y="3703075"/>
              <a:ext cx="9025" cy="5825"/>
            </a:xfrm>
            <a:custGeom>
              <a:rect b="b" l="l" r="r" t="t"/>
              <a:pathLst>
                <a:path extrusionOk="0" h="233" w="361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22"/>
            <p:cNvSpPr/>
            <p:nvPr/>
          </p:nvSpPr>
          <p:spPr>
            <a:xfrm>
              <a:off x="2057275" y="37321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22"/>
            <p:cNvSpPr/>
            <p:nvPr/>
          </p:nvSpPr>
          <p:spPr>
            <a:xfrm>
              <a:off x="2060775" y="3804075"/>
              <a:ext cx="7550" cy="6125"/>
            </a:xfrm>
            <a:custGeom>
              <a:rect b="b" l="l" r="r" t="t"/>
              <a:pathLst>
                <a:path extrusionOk="0" h="245" w="302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22"/>
            <p:cNvSpPr/>
            <p:nvPr/>
          </p:nvSpPr>
          <p:spPr>
            <a:xfrm>
              <a:off x="2058150" y="3762575"/>
              <a:ext cx="5550" cy="6700"/>
            </a:xfrm>
            <a:custGeom>
              <a:rect b="b" l="l" r="r" t="t"/>
              <a:pathLst>
                <a:path extrusionOk="0" h="268" w="222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22"/>
            <p:cNvSpPr/>
            <p:nvPr/>
          </p:nvSpPr>
          <p:spPr>
            <a:xfrm>
              <a:off x="2065125" y="3819450"/>
              <a:ext cx="6100" cy="5250"/>
            </a:xfrm>
            <a:custGeom>
              <a:rect b="b" l="l" r="r" t="t"/>
              <a:pathLst>
                <a:path extrusionOk="0" h="210" w="244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69" name="Google Shape;1269;p22"/>
          <p:cNvGrpSpPr/>
          <p:nvPr/>
        </p:nvGrpSpPr>
        <p:grpSpPr>
          <a:xfrm rot="897778">
            <a:off x="7790034" y="1701916"/>
            <a:ext cx="540259" cy="223794"/>
            <a:chOff x="2333000" y="3750375"/>
            <a:chExt cx="157050" cy="65050"/>
          </a:xfrm>
        </p:grpSpPr>
        <p:sp>
          <p:nvSpPr>
            <p:cNvPr id="1270" name="Google Shape;1270;p22"/>
            <p:cNvSpPr/>
            <p:nvPr/>
          </p:nvSpPr>
          <p:spPr>
            <a:xfrm>
              <a:off x="2337650" y="3767800"/>
              <a:ext cx="81875" cy="45300"/>
            </a:xfrm>
            <a:custGeom>
              <a:rect b="b" l="l" r="r" t="t"/>
              <a:pathLst>
                <a:path extrusionOk="0" h="1812" w="3275">
                  <a:moveTo>
                    <a:pt x="1509" y="1231"/>
                  </a:moveTo>
                  <a:cubicBezTo>
                    <a:pt x="1266" y="1242"/>
                    <a:pt x="999" y="1242"/>
                    <a:pt x="778" y="1126"/>
                  </a:cubicBezTo>
                  <a:cubicBezTo>
                    <a:pt x="581" y="1022"/>
                    <a:pt x="430" y="836"/>
                    <a:pt x="395" y="627"/>
                  </a:cubicBezTo>
                  <a:cubicBezTo>
                    <a:pt x="349" y="407"/>
                    <a:pt x="407" y="174"/>
                    <a:pt x="546" y="0"/>
                  </a:cubicBezTo>
                  <a:cubicBezTo>
                    <a:pt x="407" y="116"/>
                    <a:pt x="151" y="186"/>
                    <a:pt x="0" y="302"/>
                  </a:cubicBezTo>
                  <a:cubicBezTo>
                    <a:pt x="0" y="650"/>
                    <a:pt x="140" y="987"/>
                    <a:pt x="291" y="1300"/>
                  </a:cubicBezTo>
                  <a:cubicBezTo>
                    <a:pt x="372" y="1475"/>
                    <a:pt x="534" y="1614"/>
                    <a:pt x="708" y="1684"/>
                  </a:cubicBezTo>
                  <a:cubicBezTo>
                    <a:pt x="883" y="1753"/>
                    <a:pt x="1092" y="1765"/>
                    <a:pt x="1277" y="1788"/>
                  </a:cubicBezTo>
                  <a:cubicBezTo>
                    <a:pt x="1893" y="1811"/>
                    <a:pt x="2601" y="1695"/>
                    <a:pt x="3216" y="1614"/>
                  </a:cubicBezTo>
                  <a:cubicBezTo>
                    <a:pt x="3251" y="1451"/>
                    <a:pt x="3251" y="1242"/>
                    <a:pt x="3274" y="1091"/>
                  </a:cubicBezTo>
                  <a:cubicBezTo>
                    <a:pt x="2694" y="1161"/>
                    <a:pt x="2102" y="1208"/>
                    <a:pt x="1509" y="1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22"/>
            <p:cNvSpPr/>
            <p:nvPr/>
          </p:nvSpPr>
          <p:spPr>
            <a:xfrm>
              <a:off x="2420950" y="3757625"/>
              <a:ext cx="60975" cy="47050"/>
            </a:xfrm>
            <a:custGeom>
              <a:rect b="b" l="l" r="r" t="t"/>
              <a:pathLst>
                <a:path extrusionOk="0" h="1882" w="2439">
                  <a:moveTo>
                    <a:pt x="0" y="24"/>
                  </a:moveTo>
                  <a:cubicBezTo>
                    <a:pt x="441" y="24"/>
                    <a:pt x="871" y="1"/>
                    <a:pt x="1300" y="47"/>
                  </a:cubicBezTo>
                  <a:cubicBezTo>
                    <a:pt x="1567" y="59"/>
                    <a:pt x="1846" y="140"/>
                    <a:pt x="2113" y="256"/>
                  </a:cubicBezTo>
                  <a:cubicBezTo>
                    <a:pt x="2183" y="291"/>
                    <a:pt x="2241" y="349"/>
                    <a:pt x="2287" y="419"/>
                  </a:cubicBezTo>
                  <a:cubicBezTo>
                    <a:pt x="2322" y="512"/>
                    <a:pt x="2368" y="581"/>
                    <a:pt x="2403" y="663"/>
                  </a:cubicBezTo>
                  <a:cubicBezTo>
                    <a:pt x="2426" y="721"/>
                    <a:pt x="2438" y="814"/>
                    <a:pt x="2426" y="872"/>
                  </a:cubicBezTo>
                  <a:cubicBezTo>
                    <a:pt x="2415" y="999"/>
                    <a:pt x="2368" y="1127"/>
                    <a:pt x="2322" y="1243"/>
                  </a:cubicBezTo>
                  <a:cubicBezTo>
                    <a:pt x="2287" y="1359"/>
                    <a:pt x="2241" y="1475"/>
                    <a:pt x="2125" y="1533"/>
                  </a:cubicBezTo>
                  <a:cubicBezTo>
                    <a:pt x="2020" y="1591"/>
                    <a:pt x="1939" y="1673"/>
                    <a:pt x="1788" y="1626"/>
                  </a:cubicBezTo>
                  <a:cubicBezTo>
                    <a:pt x="1649" y="1591"/>
                    <a:pt x="1486" y="1615"/>
                    <a:pt x="1335" y="1696"/>
                  </a:cubicBezTo>
                  <a:cubicBezTo>
                    <a:pt x="1300" y="1731"/>
                    <a:pt x="1219" y="1742"/>
                    <a:pt x="1161" y="1754"/>
                  </a:cubicBezTo>
                  <a:cubicBezTo>
                    <a:pt x="871" y="1754"/>
                    <a:pt x="615" y="1870"/>
                    <a:pt x="325" y="1858"/>
                  </a:cubicBezTo>
                  <a:cubicBezTo>
                    <a:pt x="256" y="1858"/>
                    <a:pt x="163" y="1870"/>
                    <a:pt x="93" y="1882"/>
                  </a:cubicBezTo>
                  <a:cubicBezTo>
                    <a:pt x="47" y="1789"/>
                    <a:pt x="81" y="1707"/>
                    <a:pt x="116" y="1638"/>
                  </a:cubicBezTo>
                  <a:cubicBezTo>
                    <a:pt x="232" y="1475"/>
                    <a:pt x="232" y="1301"/>
                    <a:pt x="232" y="1115"/>
                  </a:cubicBezTo>
                  <a:cubicBezTo>
                    <a:pt x="232" y="605"/>
                    <a:pt x="232" y="605"/>
                    <a:pt x="23" y="117"/>
                  </a:cubicBezTo>
                  <a:cubicBezTo>
                    <a:pt x="12" y="105"/>
                    <a:pt x="12" y="71"/>
                    <a:pt x="0" y="24"/>
                  </a:cubicBezTo>
                  <a:close/>
                  <a:moveTo>
                    <a:pt x="1951" y="488"/>
                  </a:moveTo>
                  <a:cubicBezTo>
                    <a:pt x="1858" y="361"/>
                    <a:pt x="1788" y="291"/>
                    <a:pt x="1672" y="291"/>
                  </a:cubicBezTo>
                  <a:cubicBezTo>
                    <a:pt x="1382" y="291"/>
                    <a:pt x="1091" y="303"/>
                    <a:pt x="801" y="314"/>
                  </a:cubicBezTo>
                  <a:cubicBezTo>
                    <a:pt x="778" y="314"/>
                    <a:pt x="720" y="338"/>
                    <a:pt x="732" y="419"/>
                  </a:cubicBezTo>
                  <a:cubicBezTo>
                    <a:pt x="755" y="430"/>
                    <a:pt x="801" y="454"/>
                    <a:pt x="848" y="465"/>
                  </a:cubicBezTo>
                  <a:cubicBezTo>
                    <a:pt x="987" y="477"/>
                    <a:pt x="1126" y="477"/>
                    <a:pt x="1266" y="477"/>
                  </a:cubicBezTo>
                  <a:cubicBezTo>
                    <a:pt x="1440" y="477"/>
                    <a:pt x="1625" y="465"/>
                    <a:pt x="1800" y="535"/>
                  </a:cubicBezTo>
                  <a:cubicBezTo>
                    <a:pt x="1846" y="535"/>
                    <a:pt x="1892" y="512"/>
                    <a:pt x="1951" y="4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22"/>
            <p:cNvSpPr/>
            <p:nvPr/>
          </p:nvSpPr>
          <p:spPr>
            <a:xfrm>
              <a:off x="2333000" y="3750375"/>
              <a:ext cx="157050" cy="65050"/>
            </a:xfrm>
            <a:custGeom>
              <a:rect b="b" l="l" r="r" t="t"/>
              <a:pathLst>
                <a:path extrusionOk="0" h="2602" w="6282">
                  <a:moveTo>
                    <a:pt x="3774" y="12"/>
                  </a:moveTo>
                  <a:cubicBezTo>
                    <a:pt x="4017" y="12"/>
                    <a:pt x="4261" y="24"/>
                    <a:pt x="4505" y="12"/>
                  </a:cubicBezTo>
                  <a:cubicBezTo>
                    <a:pt x="4842" y="1"/>
                    <a:pt x="5167" y="59"/>
                    <a:pt x="5469" y="152"/>
                  </a:cubicBezTo>
                  <a:cubicBezTo>
                    <a:pt x="5492" y="175"/>
                    <a:pt x="5527" y="186"/>
                    <a:pt x="5550" y="186"/>
                  </a:cubicBezTo>
                  <a:cubicBezTo>
                    <a:pt x="5817" y="198"/>
                    <a:pt x="5956" y="361"/>
                    <a:pt x="6072" y="570"/>
                  </a:cubicBezTo>
                  <a:cubicBezTo>
                    <a:pt x="6177" y="720"/>
                    <a:pt x="6281" y="895"/>
                    <a:pt x="6246" y="1104"/>
                  </a:cubicBezTo>
                  <a:cubicBezTo>
                    <a:pt x="6235" y="1301"/>
                    <a:pt x="6177" y="1498"/>
                    <a:pt x="6119" y="1696"/>
                  </a:cubicBezTo>
                  <a:cubicBezTo>
                    <a:pt x="6061" y="1881"/>
                    <a:pt x="5898" y="2021"/>
                    <a:pt x="5747" y="2114"/>
                  </a:cubicBezTo>
                  <a:cubicBezTo>
                    <a:pt x="5701" y="2148"/>
                    <a:pt x="5631" y="2160"/>
                    <a:pt x="5585" y="2206"/>
                  </a:cubicBezTo>
                  <a:cubicBezTo>
                    <a:pt x="5515" y="2276"/>
                    <a:pt x="5422" y="2288"/>
                    <a:pt x="5318" y="2264"/>
                  </a:cubicBezTo>
                  <a:cubicBezTo>
                    <a:pt x="5225" y="2218"/>
                    <a:pt x="5120" y="2253"/>
                    <a:pt x="5016" y="2264"/>
                  </a:cubicBezTo>
                  <a:cubicBezTo>
                    <a:pt x="4842" y="2288"/>
                    <a:pt x="4679" y="2346"/>
                    <a:pt x="4505" y="2381"/>
                  </a:cubicBezTo>
                  <a:cubicBezTo>
                    <a:pt x="4412" y="2392"/>
                    <a:pt x="4296" y="2404"/>
                    <a:pt x="4180" y="2404"/>
                  </a:cubicBezTo>
                  <a:cubicBezTo>
                    <a:pt x="4017" y="2404"/>
                    <a:pt x="3866" y="2404"/>
                    <a:pt x="3727" y="2450"/>
                  </a:cubicBezTo>
                  <a:cubicBezTo>
                    <a:pt x="3553" y="2497"/>
                    <a:pt x="3367" y="2508"/>
                    <a:pt x="3170" y="2508"/>
                  </a:cubicBezTo>
                  <a:cubicBezTo>
                    <a:pt x="3054" y="2508"/>
                    <a:pt x="2926" y="2508"/>
                    <a:pt x="2810" y="2555"/>
                  </a:cubicBezTo>
                  <a:cubicBezTo>
                    <a:pt x="2740" y="2578"/>
                    <a:pt x="2647" y="2578"/>
                    <a:pt x="2566" y="2578"/>
                  </a:cubicBezTo>
                  <a:cubicBezTo>
                    <a:pt x="2171" y="2578"/>
                    <a:pt x="1765" y="2601"/>
                    <a:pt x="1370" y="2578"/>
                  </a:cubicBezTo>
                  <a:cubicBezTo>
                    <a:pt x="1022" y="2578"/>
                    <a:pt x="720" y="2462"/>
                    <a:pt x="430" y="2276"/>
                  </a:cubicBezTo>
                  <a:cubicBezTo>
                    <a:pt x="360" y="2230"/>
                    <a:pt x="302" y="2172"/>
                    <a:pt x="256" y="2102"/>
                  </a:cubicBezTo>
                  <a:cubicBezTo>
                    <a:pt x="117" y="1847"/>
                    <a:pt x="1" y="1568"/>
                    <a:pt x="35" y="1266"/>
                  </a:cubicBezTo>
                  <a:cubicBezTo>
                    <a:pt x="59" y="1162"/>
                    <a:pt x="93" y="1045"/>
                    <a:pt x="151" y="953"/>
                  </a:cubicBezTo>
                  <a:cubicBezTo>
                    <a:pt x="291" y="767"/>
                    <a:pt x="442" y="593"/>
                    <a:pt x="662" y="477"/>
                  </a:cubicBezTo>
                  <a:cubicBezTo>
                    <a:pt x="778" y="419"/>
                    <a:pt x="906" y="372"/>
                    <a:pt x="1022" y="303"/>
                  </a:cubicBezTo>
                  <a:cubicBezTo>
                    <a:pt x="1161" y="210"/>
                    <a:pt x="1301" y="175"/>
                    <a:pt x="1463" y="186"/>
                  </a:cubicBezTo>
                  <a:lnTo>
                    <a:pt x="1521" y="186"/>
                  </a:lnTo>
                  <a:cubicBezTo>
                    <a:pt x="1754" y="105"/>
                    <a:pt x="1986" y="105"/>
                    <a:pt x="2218" y="117"/>
                  </a:cubicBezTo>
                  <a:cubicBezTo>
                    <a:pt x="2241" y="117"/>
                    <a:pt x="2276" y="117"/>
                    <a:pt x="2299" y="105"/>
                  </a:cubicBezTo>
                  <a:cubicBezTo>
                    <a:pt x="2473" y="1"/>
                    <a:pt x="2659" y="24"/>
                    <a:pt x="2845" y="24"/>
                  </a:cubicBezTo>
                  <a:cubicBezTo>
                    <a:pt x="3147" y="12"/>
                    <a:pt x="3460" y="12"/>
                    <a:pt x="3774" y="12"/>
                  </a:cubicBezTo>
                  <a:close/>
                  <a:moveTo>
                    <a:pt x="3263" y="2218"/>
                  </a:moveTo>
                  <a:cubicBezTo>
                    <a:pt x="3321" y="2055"/>
                    <a:pt x="3379" y="1916"/>
                    <a:pt x="3437" y="1788"/>
                  </a:cubicBezTo>
                  <a:cubicBezTo>
                    <a:pt x="3541" y="1568"/>
                    <a:pt x="3541" y="1162"/>
                    <a:pt x="3448" y="918"/>
                  </a:cubicBezTo>
                  <a:cubicBezTo>
                    <a:pt x="3402" y="813"/>
                    <a:pt x="3390" y="697"/>
                    <a:pt x="3321" y="604"/>
                  </a:cubicBezTo>
                  <a:cubicBezTo>
                    <a:pt x="3135" y="361"/>
                    <a:pt x="2856" y="244"/>
                    <a:pt x="2566" y="337"/>
                  </a:cubicBezTo>
                  <a:cubicBezTo>
                    <a:pt x="2357" y="395"/>
                    <a:pt x="2160" y="395"/>
                    <a:pt x="1951" y="407"/>
                  </a:cubicBezTo>
                  <a:cubicBezTo>
                    <a:pt x="1916" y="407"/>
                    <a:pt x="1846" y="407"/>
                    <a:pt x="1812" y="419"/>
                  </a:cubicBezTo>
                  <a:cubicBezTo>
                    <a:pt x="1649" y="488"/>
                    <a:pt x="1487" y="465"/>
                    <a:pt x="1336" y="511"/>
                  </a:cubicBezTo>
                  <a:cubicBezTo>
                    <a:pt x="1173" y="546"/>
                    <a:pt x="1022" y="686"/>
                    <a:pt x="871" y="720"/>
                  </a:cubicBezTo>
                  <a:cubicBezTo>
                    <a:pt x="709" y="767"/>
                    <a:pt x="604" y="871"/>
                    <a:pt x="500" y="987"/>
                  </a:cubicBezTo>
                  <a:cubicBezTo>
                    <a:pt x="384" y="1104"/>
                    <a:pt x="302" y="1243"/>
                    <a:pt x="326" y="1417"/>
                  </a:cubicBezTo>
                  <a:cubicBezTo>
                    <a:pt x="360" y="1626"/>
                    <a:pt x="418" y="1847"/>
                    <a:pt x="546" y="2021"/>
                  </a:cubicBezTo>
                  <a:cubicBezTo>
                    <a:pt x="558" y="2032"/>
                    <a:pt x="581" y="2044"/>
                    <a:pt x="593" y="2044"/>
                  </a:cubicBezTo>
                  <a:cubicBezTo>
                    <a:pt x="836" y="2206"/>
                    <a:pt x="1115" y="2276"/>
                    <a:pt x="1405" y="2288"/>
                  </a:cubicBezTo>
                  <a:cubicBezTo>
                    <a:pt x="1777" y="2323"/>
                    <a:pt x="2160" y="2311"/>
                    <a:pt x="2531" y="2311"/>
                  </a:cubicBezTo>
                  <a:cubicBezTo>
                    <a:pt x="2578" y="2311"/>
                    <a:pt x="2624" y="2311"/>
                    <a:pt x="2647" y="2288"/>
                  </a:cubicBezTo>
                  <a:cubicBezTo>
                    <a:pt x="2856" y="2218"/>
                    <a:pt x="3042" y="2218"/>
                    <a:pt x="3263" y="2218"/>
                  </a:cubicBezTo>
                  <a:close/>
                  <a:moveTo>
                    <a:pt x="3518" y="314"/>
                  </a:moveTo>
                  <a:cubicBezTo>
                    <a:pt x="3541" y="361"/>
                    <a:pt x="3541" y="395"/>
                    <a:pt x="3553" y="419"/>
                  </a:cubicBezTo>
                  <a:cubicBezTo>
                    <a:pt x="3774" y="895"/>
                    <a:pt x="3774" y="895"/>
                    <a:pt x="3774" y="1417"/>
                  </a:cubicBezTo>
                  <a:cubicBezTo>
                    <a:pt x="3774" y="1614"/>
                    <a:pt x="3750" y="1788"/>
                    <a:pt x="3657" y="1939"/>
                  </a:cubicBezTo>
                  <a:cubicBezTo>
                    <a:pt x="3611" y="2021"/>
                    <a:pt x="3565" y="2090"/>
                    <a:pt x="3623" y="2195"/>
                  </a:cubicBezTo>
                  <a:cubicBezTo>
                    <a:pt x="3692" y="2172"/>
                    <a:pt x="3785" y="2160"/>
                    <a:pt x="3855" y="2160"/>
                  </a:cubicBezTo>
                  <a:cubicBezTo>
                    <a:pt x="4145" y="2172"/>
                    <a:pt x="4412" y="2055"/>
                    <a:pt x="4702" y="2055"/>
                  </a:cubicBezTo>
                  <a:cubicBezTo>
                    <a:pt x="4760" y="2055"/>
                    <a:pt x="4830" y="2044"/>
                    <a:pt x="4876" y="1997"/>
                  </a:cubicBezTo>
                  <a:cubicBezTo>
                    <a:pt x="5016" y="1916"/>
                    <a:pt x="5178" y="1905"/>
                    <a:pt x="5318" y="1928"/>
                  </a:cubicBezTo>
                  <a:cubicBezTo>
                    <a:pt x="5469" y="1963"/>
                    <a:pt x="5550" y="1881"/>
                    <a:pt x="5654" y="1847"/>
                  </a:cubicBezTo>
                  <a:cubicBezTo>
                    <a:pt x="5782" y="1788"/>
                    <a:pt x="5817" y="1672"/>
                    <a:pt x="5863" y="1556"/>
                  </a:cubicBezTo>
                  <a:cubicBezTo>
                    <a:pt x="5898" y="1417"/>
                    <a:pt x="5933" y="1301"/>
                    <a:pt x="5956" y="1173"/>
                  </a:cubicBezTo>
                  <a:cubicBezTo>
                    <a:pt x="5979" y="1104"/>
                    <a:pt x="5956" y="1022"/>
                    <a:pt x="5933" y="976"/>
                  </a:cubicBezTo>
                  <a:cubicBezTo>
                    <a:pt x="5898" y="883"/>
                    <a:pt x="5840" y="813"/>
                    <a:pt x="5817" y="720"/>
                  </a:cubicBezTo>
                  <a:cubicBezTo>
                    <a:pt x="5782" y="639"/>
                    <a:pt x="5724" y="593"/>
                    <a:pt x="5643" y="558"/>
                  </a:cubicBezTo>
                  <a:cubicBezTo>
                    <a:pt x="5376" y="442"/>
                    <a:pt x="5109" y="361"/>
                    <a:pt x="4830" y="349"/>
                  </a:cubicBezTo>
                  <a:cubicBezTo>
                    <a:pt x="4389" y="291"/>
                    <a:pt x="3959" y="314"/>
                    <a:pt x="3518" y="31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22"/>
            <p:cNvSpPr/>
            <p:nvPr/>
          </p:nvSpPr>
          <p:spPr>
            <a:xfrm>
              <a:off x="2361150" y="3766925"/>
              <a:ext cx="45600" cy="9025"/>
            </a:xfrm>
            <a:custGeom>
              <a:rect b="b" l="l" r="r" t="t"/>
              <a:pathLst>
                <a:path extrusionOk="0" h="361" w="1824">
                  <a:moveTo>
                    <a:pt x="1823" y="267"/>
                  </a:moveTo>
                  <a:cubicBezTo>
                    <a:pt x="1684" y="325"/>
                    <a:pt x="1580" y="314"/>
                    <a:pt x="1498" y="267"/>
                  </a:cubicBezTo>
                  <a:cubicBezTo>
                    <a:pt x="1266" y="140"/>
                    <a:pt x="1080" y="198"/>
                    <a:pt x="883" y="349"/>
                  </a:cubicBezTo>
                  <a:cubicBezTo>
                    <a:pt x="697" y="279"/>
                    <a:pt x="523" y="256"/>
                    <a:pt x="326" y="325"/>
                  </a:cubicBezTo>
                  <a:cubicBezTo>
                    <a:pt x="233" y="349"/>
                    <a:pt x="117" y="349"/>
                    <a:pt x="1" y="360"/>
                  </a:cubicBezTo>
                  <a:cubicBezTo>
                    <a:pt x="47" y="279"/>
                    <a:pt x="70" y="221"/>
                    <a:pt x="163" y="186"/>
                  </a:cubicBezTo>
                  <a:cubicBezTo>
                    <a:pt x="361" y="128"/>
                    <a:pt x="569" y="58"/>
                    <a:pt x="778" y="70"/>
                  </a:cubicBezTo>
                  <a:cubicBezTo>
                    <a:pt x="860" y="70"/>
                    <a:pt x="941" y="47"/>
                    <a:pt x="1011" y="35"/>
                  </a:cubicBezTo>
                  <a:cubicBezTo>
                    <a:pt x="1115" y="24"/>
                    <a:pt x="1220" y="0"/>
                    <a:pt x="1324" y="0"/>
                  </a:cubicBezTo>
                  <a:cubicBezTo>
                    <a:pt x="1359" y="0"/>
                    <a:pt x="1429" y="35"/>
                    <a:pt x="1452" y="58"/>
                  </a:cubicBezTo>
                  <a:cubicBezTo>
                    <a:pt x="1510" y="163"/>
                    <a:pt x="1591" y="186"/>
                    <a:pt x="1707" y="186"/>
                  </a:cubicBezTo>
                  <a:cubicBezTo>
                    <a:pt x="1730" y="209"/>
                    <a:pt x="1754" y="233"/>
                    <a:pt x="1823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22"/>
            <p:cNvSpPr/>
            <p:nvPr/>
          </p:nvSpPr>
          <p:spPr>
            <a:xfrm>
              <a:off x="2439225" y="3764600"/>
              <a:ext cx="30500" cy="6400"/>
            </a:xfrm>
            <a:custGeom>
              <a:rect b="b" l="l" r="r" t="t"/>
              <a:pathLst>
                <a:path extrusionOk="0" h="256" w="1220">
                  <a:moveTo>
                    <a:pt x="1220" y="209"/>
                  </a:moveTo>
                  <a:cubicBezTo>
                    <a:pt x="1161" y="233"/>
                    <a:pt x="1115" y="256"/>
                    <a:pt x="1092" y="244"/>
                  </a:cubicBezTo>
                  <a:cubicBezTo>
                    <a:pt x="918" y="175"/>
                    <a:pt x="720" y="198"/>
                    <a:pt x="546" y="186"/>
                  </a:cubicBezTo>
                  <a:cubicBezTo>
                    <a:pt x="407" y="186"/>
                    <a:pt x="256" y="186"/>
                    <a:pt x="128" y="175"/>
                  </a:cubicBezTo>
                  <a:cubicBezTo>
                    <a:pt x="82" y="175"/>
                    <a:pt x="47" y="140"/>
                    <a:pt x="12" y="128"/>
                  </a:cubicBezTo>
                  <a:cubicBezTo>
                    <a:pt x="1" y="59"/>
                    <a:pt x="47" y="24"/>
                    <a:pt x="82" y="24"/>
                  </a:cubicBezTo>
                  <a:cubicBezTo>
                    <a:pt x="372" y="12"/>
                    <a:pt x="662" y="1"/>
                    <a:pt x="952" y="1"/>
                  </a:cubicBezTo>
                  <a:cubicBezTo>
                    <a:pt x="1057" y="12"/>
                    <a:pt x="1127" y="82"/>
                    <a:pt x="1220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1"/>
        </a:solidFill>
      </p:bgPr>
    </p:bg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23"/>
          <p:cNvSpPr txBox="1"/>
          <p:nvPr>
            <p:ph idx="1" type="subTitle"/>
          </p:nvPr>
        </p:nvSpPr>
        <p:spPr>
          <a:xfrm>
            <a:off x="1154149" y="2241096"/>
            <a:ext cx="3054000" cy="14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 Condensed"/>
              <a:buNone/>
              <a:defRPr sz="17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277" name="Google Shape;1277;p23"/>
          <p:cNvSpPr txBox="1"/>
          <p:nvPr>
            <p:ph type="ctrTitle"/>
          </p:nvPr>
        </p:nvSpPr>
        <p:spPr>
          <a:xfrm>
            <a:off x="1220742" y="1706058"/>
            <a:ext cx="29169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1278" name="Google Shape;1278;p23"/>
          <p:cNvGrpSpPr/>
          <p:nvPr/>
        </p:nvGrpSpPr>
        <p:grpSpPr>
          <a:xfrm rot="-4458744">
            <a:off x="6837600" y="3805676"/>
            <a:ext cx="394600" cy="1330542"/>
            <a:chOff x="954700" y="3672025"/>
            <a:chExt cx="106825" cy="360200"/>
          </a:xfrm>
        </p:grpSpPr>
        <p:sp>
          <p:nvSpPr>
            <p:cNvPr id="1279" name="Google Shape;1279;p23"/>
            <p:cNvSpPr/>
            <p:nvPr/>
          </p:nvSpPr>
          <p:spPr>
            <a:xfrm>
              <a:off x="954700" y="3672025"/>
              <a:ext cx="106825" cy="360200"/>
            </a:xfrm>
            <a:custGeom>
              <a:rect b="b" l="l" r="r" t="t"/>
              <a:pathLst>
                <a:path extrusionOk="0" h="14408" w="4273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23"/>
            <p:cNvSpPr/>
            <p:nvPr/>
          </p:nvSpPr>
          <p:spPr>
            <a:xfrm>
              <a:off x="1014200" y="3903325"/>
              <a:ext cx="13375" cy="6700"/>
            </a:xfrm>
            <a:custGeom>
              <a:rect b="b" l="l" r="r" t="t"/>
              <a:pathLst>
                <a:path extrusionOk="0" h="268" w="535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23"/>
            <p:cNvSpPr/>
            <p:nvPr/>
          </p:nvSpPr>
          <p:spPr>
            <a:xfrm>
              <a:off x="1013025" y="3887075"/>
              <a:ext cx="12800" cy="7575"/>
            </a:xfrm>
            <a:custGeom>
              <a:rect b="b" l="l" r="r" t="t"/>
              <a:pathLst>
                <a:path extrusionOk="0" h="303" w="512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23"/>
            <p:cNvSpPr/>
            <p:nvPr/>
          </p:nvSpPr>
          <p:spPr>
            <a:xfrm>
              <a:off x="1017675" y="39164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23"/>
            <p:cNvSpPr/>
            <p:nvPr/>
          </p:nvSpPr>
          <p:spPr>
            <a:xfrm>
              <a:off x="1019125" y="3938150"/>
              <a:ext cx="5825" cy="4375"/>
            </a:xfrm>
            <a:custGeom>
              <a:rect b="b" l="l" r="r" t="t"/>
              <a:pathLst>
                <a:path extrusionOk="0" h="175" w="233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23"/>
            <p:cNvSpPr/>
            <p:nvPr/>
          </p:nvSpPr>
          <p:spPr>
            <a:xfrm>
              <a:off x="1012150" y="3814800"/>
              <a:ext cx="17150" cy="6700"/>
            </a:xfrm>
            <a:custGeom>
              <a:rect b="b" l="l" r="r" t="t"/>
              <a:pathLst>
                <a:path extrusionOk="0" h="268" w="686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23"/>
            <p:cNvSpPr/>
            <p:nvPr/>
          </p:nvSpPr>
          <p:spPr>
            <a:xfrm>
              <a:off x="1014475" y="3828750"/>
              <a:ext cx="11650" cy="4650"/>
            </a:xfrm>
            <a:custGeom>
              <a:rect b="b" l="l" r="r" t="t"/>
              <a:pathLst>
                <a:path extrusionOk="0" h="186" w="466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23"/>
            <p:cNvSpPr/>
            <p:nvPr/>
          </p:nvSpPr>
          <p:spPr>
            <a:xfrm>
              <a:off x="1015650" y="3840650"/>
              <a:ext cx="10175" cy="5825"/>
            </a:xfrm>
            <a:custGeom>
              <a:rect b="b" l="l" r="r" t="t"/>
              <a:pathLst>
                <a:path extrusionOk="0" h="233" w="407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23"/>
            <p:cNvSpPr/>
            <p:nvPr/>
          </p:nvSpPr>
          <p:spPr>
            <a:xfrm>
              <a:off x="1015350" y="3854850"/>
              <a:ext cx="9025" cy="6425"/>
            </a:xfrm>
            <a:custGeom>
              <a:rect b="b" l="l" r="r" t="t"/>
              <a:pathLst>
                <a:path extrusionOk="0" h="257" w="361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8" name="Google Shape;1288;p23"/>
          <p:cNvGrpSpPr/>
          <p:nvPr/>
        </p:nvGrpSpPr>
        <p:grpSpPr>
          <a:xfrm rot="-2700000">
            <a:off x="8329299" y="3793812"/>
            <a:ext cx="388232" cy="608020"/>
            <a:chOff x="683900" y="3612800"/>
            <a:chExt cx="105100" cy="164600"/>
          </a:xfrm>
        </p:grpSpPr>
        <p:sp>
          <p:nvSpPr>
            <p:cNvPr id="1289" name="Google Shape;1289;p23"/>
            <p:cNvSpPr/>
            <p:nvPr/>
          </p:nvSpPr>
          <p:spPr>
            <a:xfrm>
              <a:off x="683900" y="3612800"/>
              <a:ext cx="105100" cy="164600"/>
            </a:xfrm>
            <a:custGeom>
              <a:rect b="b" l="l" r="r" t="t"/>
              <a:pathLst>
                <a:path extrusionOk="0" h="6584" w="4204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23"/>
            <p:cNvSpPr/>
            <p:nvPr/>
          </p:nvSpPr>
          <p:spPr>
            <a:xfrm>
              <a:off x="717875" y="3678100"/>
              <a:ext cx="53700" cy="69400"/>
            </a:xfrm>
            <a:custGeom>
              <a:rect b="b" l="l" r="r" t="t"/>
              <a:pathLst>
                <a:path extrusionOk="0" h="2776" w="2148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91" name="Google Shape;1291;p23"/>
          <p:cNvGrpSpPr/>
          <p:nvPr/>
        </p:nvGrpSpPr>
        <p:grpSpPr>
          <a:xfrm rot="3303917">
            <a:off x="7811565" y="4352123"/>
            <a:ext cx="360250" cy="1149365"/>
            <a:chOff x="616875" y="3027700"/>
            <a:chExt cx="97525" cy="311150"/>
          </a:xfrm>
        </p:grpSpPr>
        <p:sp>
          <p:nvSpPr>
            <p:cNvPr id="1292" name="Google Shape;1292;p23"/>
            <p:cNvSpPr/>
            <p:nvPr/>
          </p:nvSpPr>
          <p:spPr>
            <a:xfrm>
              <a:off x="616875" y="3027700"/>
              <a:ext cx="97525" cy="311150"/>
            </a:xfrm>
            <a:custGeom>
              <a:rect b="b" l="l" r="r" t="t"/>
              <a:pathLst>
                <a:path extrusionOk="0" h="12446" w="3901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23"/>
            <p:cNvSpPr/>
            <p:nvPr/>
          </p:nvSpPr>
          <p:spPr>
            <a:xfrm>
              <a:off x="641250" y="3121750"/>
              <a:ext cx="49075" cy="179100"/>
            </a:xfrm>
            <a:custGeom>
              <a:rect b="b" l="l" r="r" t="t"/>
              <a:pathLst>
                <a:path extrusionOk="0" h="7164" w="1963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23"/>
            <p:cNvSpPr/>
            <p:nvPr/>
          </p:nvSpPr>
          <p:spPr>
            <a:xfrm>
              <a:off x="657775" y="3180375"/>
              <a:ext cx="18900" cy="38050"/>
            </a:xfrm>
            <a:custGeom>
              <a:rect b="b" l="l" r="r" t="t"/>
              <a:pathLst>
                <a:path extrusionOk="0" h="1522" w="756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23"/>
            <p:cNvSpPr/>
            <p:nvPr/>
          </p:nvSpPr>
          <p:spPr>
            <a:xfrm>
              <a:off x="657500" y="3233775"/>
              <a:ext cx="14825" cy="11625"/>
            </a:xfrm>
            <a:custGeom>
              <a:rect b="b" l="l" r="r" t="t"/>
              <a:pathLst>
                <a:path extrusionOk="0" h="465" w="593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23"/>
            <p:cNvSpPr/>
            <p:nvPr/>
          </p:nvSpPr>
          <p:spPr>
            <a:xfrm>
              <a:off x="655750" y="3160350"/>
              <a:ext cx="14550" cy="9300"/>
            </a:xfrm>
            <a:custGeom>
              <a:rect b="b" l="l" r="r" t="t"/>
              <a:pathLst>
                <a:path extrusionOk="0" h="372" w="582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7" name="Google Shape;1297;p23"/>
          <p:cNvSpPr/>
          <p:nvPr/>
        </p:nvSpPr>
        <p:spPr>
          <a:xfrm rot="1965861">
            <a:off x="8769359" y="2967745"/>
            <a:ext cx="494402" cy="897086"/>
          </a:xfrm>
          <a:custGeom>
            <a:rect b="b" l="l" r="r" t="t"/>
            <a:pathLst>
              <a:path extrusionOk="0" h="9988" w="5504">
                <a:moveTo>
                  <a:pt x="2903" y="233"/>
                </a:moveTo>
                <a:cubicBezTo>
                  <a:pt x="3054" y="233"/>
                  <a:pt x="3565" y="233"/>
                  <a:pt x="3634" y="418"/>
                </a:cubicBezTo>
                <a:cubicBezTo>
                  <a:pt x="3716" y="697"/>
                  <a:pt x="3298" y="720"/>
                  <a:pt x="3135" y="755"/>
                </a:cubicBezTo>
                <a:cubicBezTo>
                  <a:pt x="2756" y="820"/>
                  <a:pt x="2348" y="855"/>
                  <a:pt x="1946" y="855"/>
                </a:cubicBezTo>
                <a:cubicBezTo>
                  <a:pt x="1843" y="855"/>
                  <a:pt x="1740" y="853"/>
                  <a:pt x="1638" y="848"/>
                </a:cubicBezTo>
                <a:cubicBezTo>
                  <a:pt x="1487" y="848"/>
                  <a:pt x="1173" y="848"/>
                  <a:pt x="1092" y="720"/>
                </a:cubicBezTo>
                <a:cubicBezTo>
                  <a:pt x="1022" y="592"/>
                  <a:pt x="1208" y="476"/>
                  <a:pt x="1313" y="441"/>
                </a:cubicBezTo>
                <a:cubicBezTo>
                  <a:pt x="1858" y="256"/>
                  <a:pt x="2381" y="244"/>
                  <a:pt x="2903" y="233"/>
                </a:cubicBezTo>
                <a:close/>
                <a:moveTo>
                  <a:pt x="3785" y="859"/>
                </a:moveTo>
                <a:cubicBezTo>
                  <a:pt x="3809" y="1045"/>
                  <a:pt x="3867" y="1196"/>
                  <a:pt x="3867" y="1347"/>
                </a:cubicBezTo>
                <a:cubicBezTo>
                  <a:pt x="3878" y="1533"/>
                  <a:pt x="3901" y="1742"/>
                  <a:pt x="3901" y="1939"/>
                </a:cubicBezTo>
                <a:lnTo>
                  <a:pt x="3867" y="1986"/>
                </a:lnTo>
                <a:cubicBezTo>
                  <a:pt x="3820" y="2044"/>
                  <a:pt x="3774" y="2090"/>
                  <a:pt x="3716" y="2125"/>
                </a:cubicBezTo>
                <a:cubicBezTo>
                  <a:pt x="3727" y="1904"/>
                  <a:pt x="3658" y="1672"/>
                  <a:pt x="3646" y="1475"/>
                </a:cubicBezTo>
                <a:cubicBezTo>
                  <a:pt x="3634" y="1312"/>
                  <a:pt x="3693" y="1092"/>
                  <a:pt x="3611" y="941"/>
                </a:cubicBezTo>
                <a:cubicBezTo>
                  <a:pt x="3669" y="917"/>
                  <a:pt x="3727" y="894"/>
                  <a:pt x="3785" y="859"/>
                </a:cubicBezTo>
                <a:close/>
                <a:moveTo>
                  <a:pt x="988" y="1045"/>
                </a:moveTo>
                <a:lnTo>
                  <a:pt x="988" y="1045"/>
                </a:lnTo>
                <a:cubicBezTo>
                  <a:pt x="1104" y="1103"/>
                  <a:pt x="1255" y="1115"/>
                  <a:pt x="1382" y="1126"/>
                </a:cubicBezTo>
                <a:cubicBezTo>
                  <a:pt x="1394" y="1359"/>
                  <a:pt x="1429" y="1579"/>
                  <a:pt x="1452" y="1811"/>
                </a:cubicBezTo>
                <a:cubicBezTo>
                  <a:pt x="1464" y="1986"/>
                  <a:pt x="1464" y="2206"/>
                  <a:pt x="1510" y="2380"/>
                </a:cubicBezTo>
                <a:cubicBezTo>
                  <a:pt x="1382" y="2334"/>
                  <a:pt x="1255" y="2287"/>
                  <a:pt x="1115" y="2229"/>
                </a:cubicBezTo>
                <a:cubicBezTo>
                  <a:pt x="1115" y="1974"/>
                  <a:pt x="1046" y="1707"/>
                  <a:pt x="999" y="1451"/>
                </a:cubicBezTo>
                <a:cubicBezTo>
                  <a:pt x="988" y="1312"/>
                  <a:pt x="988" y="1173"/>
                  <a:pt x="988" y="1045"/>
                </a:cubicBezTo>
                <a:close/>
                <a:moveTo>
                  <a:pt x="1812" y="1126"/>
                </a:moveTo>
                <a:lnTo>
                  <a:pt x="1812" y="1138"/>
                </a:lnTo>
                <a:cubicBezTo>
                  <a:pt x="1812" y="1417"/>
                  <a:pt x="1812" y="1684"/>
                  <a:pt x="1847" y="1951"/>
                </a:cubicBezTo>
                <a:cubicBezTo>
                  <a:pt x="1858" y="2125"/>
                  <a:pt x="1858" y="2299"/>
                  <a:pt x="1916" y="2461"/>
                </a:cubicBezTo>
                <a:cubicBezTo>
                  <a:pt x="1812" y="2450"/>
                  <a:pt x="1719" y="2427"/>
                  <a:pt x="1614" y="2403"/>
                </a:cubicBezTo>
                <a:cubicBezTo>
                  <a:pt x="1626" y="1986"/>
                  <a:pt x="1568" y="1544"/>
                  <a:pt x="1510" y="1126"/>
                </a:cubicBezTo>
                <a:close/>
                <a:moveTo>
                  <a:pt x="3426" y="1010"/>
                </a:moveTo>
                <a:lnTo>
                  <a:pt x="3426" y="1010"/>
                </a:lnTo>
                <a:cubicBezTo>
                  <a:pt x="3379" y="1161"/>
                  <a:pt x="3484" y="1393"/>
                  <a:pt x="3495" y="1521"/>
                </a:cubicBezTo>
                <a:cubicBezTo>
                  <a:pt x="3518" y="1742"/>
                  <a:pt x="3472" y="2009"/>
                  <a:pt x="3553" y="2229"/>
                </a:cubicBezTo>
                <a:cubicBezTo>
                  <a:pt x="3460" y="2287"/>
                  <a:pt x="3344" y="2322"/>
                  <a:pt x="3205" y="2357"/>
                </a:cubicBezTo>
                <a:cubicBezTo>
                  <a:pt x="3205" y="2345"/>
                  <a:pt x="3205" y="2334"/>
                  <a:pt x="3193" y="2322"/>
                </a:cubicBezTo>
                <a:cubicBezTo>
                  <a:pt x="3182" y="2218"/>
                  <a:pt x="3147" y="2125"/>
                  <a:pt x="3135" y="2032"/>
                </a:cubicBezTo>
                <a:cubicBezTo>
                  <a:pt x="3135" y="2010"/>
                  <a:pt x="3117" y="1998"/>
                  <a:pt x="3098" y="1998"/>
                </a:cubicBezTo>
                <a:cubicBezTo>
                  <a:pt x="3077" y="1998"/>
                  <a:pt x="3054" y="2013"/>
                  <a:pt x="3054" y="2044"/>
                </a:cubicBezTo>
                <a:cubicBezTo>
                  <a:pt x="3054" y="2125"/>
                  <a:pt x="3066" y="2218"/>
                  <a:pt x="3066" y="2299"/>
                </a:cubicBezTo>
                <a:lnTo>
                  <a:pt x="3066" y="2403"/>
                </a:lnTo>
                <a:cubicBezTo>
                  <a:pt x="2822" y="2461"/>
                  <a:pt x="2555" y="2496"/>
                  <a:pt x="2381" y="2496"/>
                </a:cubicBezTo>
                <a:cubicBezTo>
                  <a:pt x="2317" y="2502"/>
                  <a:pt x="2256" y="2505"/>
                  <a:pt x="2196" y="2505"/>
                </a:cubicBezTo>
                <a:cubicBezTo>
                  <a:pt x="2137" y="2505"/>
                  <a:pt x="2079" y="2502"/>
                  <a:pt x="2021" y="2496"/>
                </a:cubicBezTo>
                <a:cubicBezTo>
                  <a:pt x="2090" y="2090"/>
                  <a:pt x="1986" y="1521"/>
                  <a:pt x="1870" y="1161"/>
                </a:cubicBezTo>
                <a:cubicBezTo>
                  <a:pt x="2207" y="1161"/>
                  <a:pt x="2543" y="1138"/>
                  <a:pt x="2857" y="1103"/>
                </a:cubicBezTo>
                <a:cubicBezTo>
                  <a:pt x="2857" y="1231"/>
                  <a:pt x="2880" y="1347"/>
                  <a:pt x="2903" y="1475"/>
                </a:cubicBezTo>
                <a:cubicBezTo>
                  <a:pt x="2938" y="1626"/>
                  <a:pt x="2950" y="1800"/>
                  <a:pt x="3054" y="1916"/>
                </a:cubicBezTo>
                <a:cubicBezTo>
                  <a:pt x="3058" y="1920"/>
                  <a:pt x="3067" y="1923"/>
                  <a:pt x="3077" y="1923"/>
                </a:cubicBezTo>
                <a:cubicBezTo>
                  <a:pt x="3093" y="1923"/>
                  <a:pt x="3112" y="1915"/>
                  <a:pt x="3112" y="1893"/>
                </a:cubicBezTo>
                <a:cubicBezTo>
                  <a:pt x="3135" y="1753"/>
                  <a:pt x="3077" y="1602"/>
                  <a:pt x="3077" y="1463"/>
                </a:cubicBezTo>
                <a:cubicBezTo>
                  <a:pt x="3066" y="1335"/>
                  <a:pt x="3054" y="1196"/>
                  <a:pt x="3054" y="1068"/>
                </a:cubicBezTo>
                <a:cubicBezTo>
                  <a:pt x="3089" y="1057"/>
                  <a:pt x="3147" y="1057"/>
                  <a:pt x="3193" y="1057"/>
                </a:cubicBezTo>
                <a:cubicBezTo>
                  <a:pt x="3263" y="1045"/>
                  <a:pt x="3344" y="1022"/>
                  <a:pt x="3426" y="1010"/>
                </a:cubicBezTo>
                <a:close/>
                <a:moveTo>
                  <a:pt x="3530" y="2554"/>
                </a:moveTo>
                <a:lnTo>
                  <a:pt x="3530" y="2554"/>
                </a:lnTo>
                <a:cubicBezTo>
                  <a:pt x="3472" y="3367"/>
                  <a:pt x="4192" y="3808"/>
                  <a:pt x="4517" y="4505"/>
                </a:cubicBezTo>
                <a:cubicBezTo>
                  <a:pt x="3908" y="5002"/>
                  <a:pt x="2950" y="5327"/>
                  <a:pt x="2047" y="5327"/>
                </a:cubicBezTo>
                <a:cubicBezTo>
                  <a:pt x="1433" y="5327"/>
                  <a:pt x="844" y="5177"/>
                  <a:pt x="407" y="4830"/>
                </a:cubicBezTo>
                <a:lnTo>
                  <a:pt x="407" y="4783"/>
                </a:lnTo>
                <a:cubicBezTo>
                  <a:pt x="465" y="4029"/>
                  <a:pt x="918" y="3901"/>
                  <a:pt x="1266" y="3344"/>
                </a:cubicBezTo>
                <a:cubicBezTo>
                  <a:pt x="1406" y="3135"/>
                  <a:pt x="1487" y="2914"/>
                  <a:pt x="1429" y="2694"/>
                </a:cubicBezTo>
                <a:lnTo>
                  <a:pt x="1429" y="2694"/>
                </a:lnTo>
                <a:cubicBezTo>
                  <a:pt x="1664" y="2772"/>
                  <a:pt x="1945" y="2792"/>
                  <a:pt x="2193" y="2792"/>
                </a:cubicBezTo>
                <a:cubicBezTo>
                  <a:pt x="2275" y="2792"/>
                  <a:pt x="2355" y="2789"/>
                  <a:pt x="2427" y="2787"/>
                </a:cubicBezTo>
                <a:cubicBezTo>
                  <a:pt x="2717" y="2752"/>
                  <a:pt x="3170" y="2694"/>
                  <a:pt x="3530" y="2554"/>
                </a:cubicBezTo>
                <a:close/>
                <a:moveTo>
                  <a:pt x="4621" y="4783"/>
                </a:moveTo>
                <a:cubicBezTo>
                  <a:pt x="4865" y="5619"/>
                  <a:pt x="4946" y="6536"/>
                  <a:pt x="5028" y="7442"/>
                </a:cubicBezTo>
                <a:cubicBezTo>
                  <a:pt x="4299" y="8022"/>
                  <a:pt x="3385" y="8367"/>
                  <a:pt x="2477" y="8367"/>
                </a:cubicBezTo>
                <a:cubicBezTo>
                  <a:pt x="1823" y="8367"/>
                  <a:pt x="1171" y="8189"/>
                  <a:pt x="593" y="7790"/>
                </a:cubicBezTo>
                <a:cubicBezTo>
                  <a:pt x="512" y="6873"/>
                  <a:pt x="361" y="5956"/>
                  <a:pt x="396" y="5039"/>
                </a:cubicBezTo>
                <a:lnTo>
                  <a:pt x="396" y="5039"/>
                </a:lnTo>
                <a:cubicBezTo>
                  <a:pt x="871" y="5409"/>
                  <a:pt x="1528" y="5577"/>
                  <a:pt x="2205" y="5577"/>
                </a:cubicBezTo>
                <a:cubicBezTo>
                  <a:pt x="3098" y="5577"/>
                  <a:pt x="4027" y="5285"/>
                  <a:pt x="4621" y="4783"/>
                </a:cubicBezTo>
                <a:close/>
                <a:moveTo>
                  <a:pt x="5051" y="7813"/>
                </a:moveTo>
                <a:cubicBezTo>
                  <a:pt x="5062" y="8104"/>
                  <a:pt x="5097" y="8394"/>
                  <a:pt x="5109" y="8707"/>
                </a:cubicBezTo>
                <a:cubicBezTo>
                  <a:pt x="4528" y="9224"/>
                  <a:pt x="3493" y="9616"/>
                  <a:pt x="2469" y="9616"/>
                </a:cubicBezTo>
                <a:cubicBezTo>
                  <a:pt x="1814" y="9616"/>
                  <a:pt x="1164" y="9456"/>
                  <a:pt x="639" y="9067"/>
                </a:cubicBezTo>
                <a:cubicBezTo>
                  <a:pt x="651" y="9056"/>
                  <a:pt x="651" y="9021"/>
                  <a:pt x="651" y="8997"/>
                </a:cubicBezTo>
                <a:cubicBezTo>
                  <a:pt x="651" y="8684"/>
                  <a:pt x="639" y="8382"/>
                  <a:pt x="616" y="8080"/>
                </a:cubicBezTo>
                <a:lnTo>
                  <a:pt x="616" y="8080"/>
                </a:lnTo>
                <a:cubicBezTo>
                  <a:pt x="1158" y="8494"/>
                  <a:pt x="1808" y="8665"/>
                  <a:pt x="2489" y="8665"/>
                </a:cubicBezTo>
                <a:cubicBezTo>
                  <a:pt x="2610" y="8665"/>
                  <a:pt x="2733" y="8660"/>
                  <a:pt x="2857" y="8649"/>
                </a:cubicBezTo>
                <a:cubicBezTo>
                  <a:pt x="3542" y="8591"/>
                  <a:pt x="4517" y="8359"/>
                  <a:pt x="5051" y="7813"/>
                </a:cubicBezTo>
                <a:close/>
                <a:moveTo>
                  <a:pt x="3030" y="1"/>
                </a:moveTo>
                <a:cubicBezTo>
                  <a:pt x="2905" y="1"/>
                  <a:pt x="2780" y="8"/>
                  <a:pt x="2659" y="12"/>
                </a:cubicBezTo>
                <a:cubicBezTo>
                  <a:pt x="2334" y="24"/>
                  <a:pt x="790" y="82"/>
                  <a:pt x="755" y="650"/>
                </a:cubicBezTo>
                <a:cubicBezTo>
                  <a:pt x="674" y="871"/>
                  <a:pt x="709" y="1161"/>
                  <a:pt x="744" y="1393"/>
                </a:cubicBezTo>
                <a:cubicBezTo>
                  <a:pt x="790" y="1707"/>
                  <a:pt x="790" y="2090"/>
                  <a:pt x="930" y="2357"/>
                </a:cubicBezTo>
                <a:cubicBezTo>
                  <a:pt x="941" y="2392"/>
                  <a:pt x="976" y="2403"/>
                  <a:pt x="988" y="2415"/>
                </a:cubicBezTo>
                <a:cubicBezTo>
                  <a:pt x="1046" y="2496"/>
                  <a:pt x="1115" y="2554"/>
                  <a:pt x="1208" y="2612"/>
                </a:cubicBezTo>
                <a:cubicBezTo>
                  <a:pt x="1115" y="2926"/>
                  <a:pt x="1034" y="3204"/>
                  <a:pt x="802" y="3460"/>
                </a:cubicBezTo>
                <a:cubicBezTo>
                  <a:pt x="674" y="3611"/>
                  <a:pt x="512" y="3727"/>
                  <a:pt x="384" y="3866"/>
                </a:cubicBezTo>
                <a:cubicBezTo>
                  <a:pt x="128" y="4168"/>
                  <a:pt x="94" y="4493"/>
                  <a:pt x="59" y="4888"/>
                </a:cubicBezTo>
                <a:cubicBezTo>
                  <a:pt x="1" y="6246"/>
                  <a:pt x="337" y="7604"/>
                  <a:pt x="349" y="8951"/>
                </a:cubicBezTo>
                <a:cubicBezTo>
                  <a:pt x="337" y="8963"/>
                  <a:pt x="337" y="8986"/>
                  <a:pt x="349" y="9021"/>
                </a:cubicBezTo>
                <a:lnTo>
                  <a:pt x="361" y="9032"/>
                </a:lnTo>
                <a:cubicBezTo>
                  <a:pt x="384" y="9067"/>
                  <a:pt x="396" y="9079"/>
                  <a:pt x="419" y="9102"/>
                </a:cubicBezTo>
                <a:cubicBezTo>
                  <a:pt x="908" y="9724"/>
                  <a:pt x="1832" y="9988"/>
                  <a:pt x="2727" y="9988"/>
                </a:cubicBezTo>
                <a:cubicBezTo>
                  <a:pt x="3402" y="9988"/>
                  <a:pt x="4061" y="9838"/>
                  <a:pt x="4505" y="9578"/>
                </a:cubicBezTo>
                <a:cubicBezTo>
                  <a:pt x="4795" y="9392"/>
                  <a:pt x="5504" y="8951"/>
                  <a:pt x="5492" y="8788"/>
                </a:cubicBezTo>
                <a:cubicBezTo>
                  <a:pt x="5399" y="7604"/>
                  <a:pt x="5318" y="6362"/>
                  <a:pt x="5062" y="5190"/>
                </a:cubicBezTo>
                <a:cubicBezTo>
                  <a:pt x="4981" y="4783"/>
                  <a:pt x="4888" y="4354"/>
                  <a:pt x="4656" y="3982"/>
                </a:cubicBezTo>
                <a:cubicBezTo>
                  <a:pt x="4517" y="3773"/>
                  <a:pt x="4308" y="3611"/>
                  <a:pt x="4134" y="3425"/>
                </a:cubicBezTo>
                <a:cubicBezTo>
                  <a:pt x="3867" y="3135"/>
                  <a:pt x="3820" y="2845"/>
                  <a:pt x="3727" y="2508"/>
                </a:cubicBezTo>
                <a:cubicBezTo>
                  <a:pt x="3901" y="2415"/>
                  <a:pt x="4052" y="2299"/>
                  <a:pt x="4134" y="2171"/>
                </a:cubicBezTo>
                <a:cubicBezTo>
                  <a:pt x="4134" y="2113"/>
                  <a:pt x="4157" y="2090"/>
                  <a:pt x="4157" y="2055"/>
                </a:cubicBezTo>
                <a:cubicBezTo>
                  <a:pt x="4169" y="2032"/>
                  <a:pt x="4169" y="1986"/>
                  <a:pt x="4157" y="1939"/>
                </a:cubicBezTo>
                <a:cubicBezTo>
                  <a:pt x="4134" y="1753"/>
                  <a:pt x="4110" y="1544"/>
                  <a:pt x="4099" y="1359"/>
                </a:cubicBezTo>
                <a:cubicBezTo>
                  <a:pt x="4076" y="1115"/>
                  <a:pt x="4110" y="790"/>
                  <a:pt x="4018" y="558"/>
                </a:cubicBezTo>
                <a:cubicBezTo>
                  <a:pt x="4052" y="360"/>
                  <a:pt x="3867" y="209"/>
                  <a:pt x="3693" y="128"/>
                </a:cubicBezTo>
                <a:cubicBezTo>
                  <a:pt x="3484" y="24"/>
                  <a:pt x="3256" y="1"/>
                  <a:pt x="3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23"/>
          <p:cNvSpPr/>
          <p:nvPr/>
        </p:nvSpPr>
        <p:spPr>
          <a:xfrm rot="2153135">
            <a:off x="8561175" y="4655913"/>
            <a:ext cx="526615" cy="541771"/>
          </a:xfrm>
          <a:custGeom>
            <a:rect b="b" l="l" r="r" t="t"/>
            <a:pathLst>
              <a:path extrusionOk="0" h="4969" w="4830">
                <a:moveTo>
                  <a:pt x="2404" y="4922"/>
                </a:moveTo>
                <a:lnTo>
                  <a:pt x="1974" y="4922"/>
                </a:lnTo>
                <a:cubicBezTo>
                  <a:pt x="1719" y="4922"/>
                  <a:pt x="1510" y="4864"/>
                  <a:pt x="1289" y="4760"/>
                </a:cubicBezTo>
                <a:cubicBezTo>
                  <a:pt x="1243" y="4725"/>
                  <a:pt x="1196" y="4713"/>
                  <a:pt x="1161" y="4690"/>
                </a:cubicBezTo>
                <a:cubicBezTo>
                  <a:pt x="720" y="4470"/>
                  <a:pt x="720" y="4470"/>
                  <a:pt x="418" y="4098"/>
                </a:cubicBezTo>
                <a:cubicBezTo>
                  <a:pt x="326" y="3994"/>
                  <a:pt x="268" y="3878"/>
                  <a:pt x="244" y="3738"/>
                </a:cubicBezTo>
                <a:cubicBezTo>
                  <a:pt x="209" y="3611"/>
                  <a:pt x="175" y="3471"/>
                  <a:pt x="151" y="3320"/>
                </a:cubicBezTo>
                <a:cubicBezTo>
                  <a:pt x="140" y="3193"/>
                  <a:pt x="128" y="3065"/>
                  <a:pt x="82" y="2926"/>
                </a:cubicBezTo>
                <a:cubicBezTo>
                  <a:pt x="70" y="2891"/>
                  <a:pt x="82" y="2833"/>
                  <a:pt x="82" y="2786"/>
                </a:cubicBezTo>
                <a:cubicBezTo>
                  <a:pt x="82" y="2728"/>
                  <a:pt x="93" y="2659"/>
                  <a:pt x="82" y="2601"/>
                </a:cubicBezTo>
                <a:cubicBezTo>
                  <a:pt x="12" y="2415"/>
                  <a:pt x="1" y="2252"/>
                  <a:pt x="128" y="2078"/>
                </a:cubicBezTo>
                <a:cubicBezTo>
                  <a:pt x="151" y="2032"/>
                  <a:pt x="140" y="1962"/>
                  <a:pt x="140" y="1904"/>
                </a:cubicBezTo>
                <a:cubicBezTo>
                  <a:pt x="128" y="1753"/>
                  <a:pt x="186" y="1625"/>
                  <a:pt x="256" y="1498"/>
                </a:cubicBezTo>
                <a:cubicBezTo>
                  <a:pt x="407" y="1231"/>
                  <a:pt x="558" y="999"/>
                  <a:pt x="825" y="813"/>
                </a:cubicBezTo>
                <a:cubicBezTo>
                  <a:pt x="1011" y="685"/>
                  <a:pt x="1173" y="523"/>
                  <a:pt x="1336" y="372"/>
                </a:cubicBezTo>
                <a:cubicBezTo>
                  <a:pt x="1428" y="279"/>
                  <a:pt x="1568" y="197"/>
                  <a:pt x="1707" y="174"/>
                </a:cubicBezTo>
                <a:cubicBezTo>
                  <a:pt x="1916" y="128"/>
                  <a:pt x="2113" y="116"/>
                  <a:pt x="2299" y="12"/>
                </a:cubicBezTo>
                <a:cubicBezTo>
                  <a:pt x="2694" y="12"/>
                  <a:pt x="3077" y="0"/>
                  <a:pt x="3460" y="12"/>
                </a:cubicBezTo>
                <a:cubicBezTo>
                  <a:pt x="3553" y="12"/>
                  <a:pt x="3657" y="81"/>
                  <a:pt x="3727" y="139"/>
                </a:cubicBezTo>
                <a:cubicBezTo>
                  <a:pt x="4017" y="395"/>
                  <a:pt x="4261" y="685"/>
                  <a:pt x="4482" y="987"/>
                </a:cubicBezTo>
                <a:cubicBezTo>
                  <a:pt x="4551" y="1091"/>
                  <a:pt x="4598" y="1231"/>
                  <a:pt x="4644" y="1347"/>
                </a:cubicBezTo>
                <a:cubicBezTo>
                  <a:pt x="4784" y="1741"/>
                  <a:pt x="4830" y="2148"/>
                  <a:pt x="4737" y="2554"/>
                </a:cubicBezTo>
                <a:cubicBezTo>
                  <a:pt x="4725" y="2612"/>
                  <a:pt x="4714" y="2670"/>
                  <a:pt x="4725" y="2728"/>
                </a:cubicBezTo>
                <a:cubicBezTo>
                  <a:pt x="4772" y="3065"/>
                  <a:pt x="4644" y="3367"/>
                  <a:pt x="4563" y="3680"/>
                </a:cubicBezTo>
                <a:cubicBezTo>
                  <a:pt x="4551" y="3761"/>
                  <a:pt x="4505" y="3843"/>
                  <a:pt x="4470" y="3901"/>
                </a:cubicBezTo>
                <a:cubicBezTo>
                  <a:pt x="4354" y="4063"/>
                  <a:pt x="4238" y="4226"/>
                  <a:pt x="4099" y="4354"/>
                </a:cubicBezTo>
                <a:cubicBezTo>
                  <a:pt x="4006" y="4458"/>
                  <a:pt x="3890" y="4539"/>
                  <a:pt x="3774" y="4609"/>
                </a:cubicBezTo>
                <a:cubicBezTo>
                  <a:pt x="3611" y="4702"/>
                  <a:pt x="3437" y="4760"/>
                  <a:pt x="3263" y="4830"/>
                </a:cubicBezTo>
                <a:cubicBezTo>
                  <a:pt x="2938" y="4969"/>
                  <a:pt x="2647" y="4911"/>
                  <a:pt x="2404" y="4922"/>
                </a:cubicBezTo>
                <a:close/>
                <a:moveTo>
                  <a:pt x="4366" y="1602"/>
                </a:moveTo>
                <a:cubicBezTo>
                  <a:pt x="4296" y="1416"/>
                  <a:pt x="4261" y="1277"/>
                  <a:pt x="4191" y="1161"/>
                </a:cubicBezTo>
                <a:cubicBezTo>
                  <a:pt x="4006" y="871"/>
                  <a:pt x="3785" y="627"/>
                  <a:pt x="3541" y="395"/>
                </a:cubicBezTo>
                <a:cubicBezTo>
                  <a:pt x="3460" y="337"/>
                  <a:pt x="3390" y="290"/>
                  <a:pt x="3286" y="290"/>
                </a:cubicBezTo>
                <a:cubicBezTo>
                  <a:pt x="2880" y="302"/>
                  <a:pt x="2473" y="244"/>
                  <a:pt x="2067" y="360"/>
                </a:cubicBezTo>
                <a:cubicBezTo>
                  <a:pt x="1800" y="441"/>
                  <a:pt x="1533" y="499"/>
                  <a:pt x="1301" y="685"/>
                </a:cubicBezTo>
                <a:cubicBezTo>
                  <a:pt x="1115" y="824"/>
                  <a:pt x="952" y="999"/>
                  <a:pt x="790" y="1161"/>
                </a:cubicBezTo>
                <a:cubicBezTo>
                  <a:pt x="662" y="1312"/>
                  <a:pt x="581" y="1486"/>
                  <a:pt x="488" y="1660"/>
                </a:cubicBezTo>
                <a:cubicBezTo>
                  <a:pt x="418" y="1800"/>
                  <a:pt x="384" y="1962"/>
                  <a:pt x="477" y="2136"/>
                </a:cubicBezTo>
                <a:cubicBezTo>
                  <a:pt x="651" y="2078"/>
                  <a:pt x="813" y="2032"/>
                  <a:pt x="952" y="1927"/>
                </a:cubicBezTo>
                <a:cubicBezTo>
                  <a:pt x="1080" y="1846"/>
                  <a:pt x="1219" y="1788"/>
                  <a:pt x="1370" y="1765"/>
                </a:cubicBezTo>
                <a:cubicBezTo>
                  <a:pt x="1707" y="1753"/>
                  <a:pt x="2044" y="1660"/>
                  <a:pt x="2380" y="1683"/>
                </a:cubicBezTo>
                <a:cubicBezTo>
                  <a:pt x="2404" y="1683"/>
                  <a:pt x="2427" y="1683"/>
                  <a:pt x="2462" y="1672"/>
                </a:cubicBezTo>
                <a:cubicBezTo>
                  <a:pt x="2682" y="1579"/>
                  <a:pt x="2903" y="1591"/>
                  <a:pt x="3135" y="1591"/>
                </a:cubicBezTo>
                <a:lnTo>
                  <a:pt x="4041" y="1591"/>
                </a:lnTo>
                <a:cubicBezTo>
                  <a:pt x="4145" y="1614"/>
                  <a:pt x="4238" y="1614"/>
                  <a:pt x="4366" y="1602"/>
                </a:cubicBezTo>
                <a:close/>
                <a:moveTo>
                  <a:pt x="4377" y="2566"/>
                </a:moveTo>
                <a:lnTo>
                  <a:pt x="3286" y="2566"/>
                </a:lnTo>
                <a:cubicBezTo>
                  <a:pt x="3274" y="2566"/>
                  <a:pt x="3251" y="2566"/>
                  <a:pt x="3228" y="2589"/>
                </a:cubicBezTo>
                <a:cubicBezTo>
                  <a:pt x="3054" y="2670"/>
                  <a:pt x="2868" y="2647"/>
                  <a:pt x="2694" y="2659"/>
                </a:cubicBezTo>
                <a:cubicBezTo>
                  <a:pt x="2613" y="2659"/>
                  <a:pt x="2520" y="2647"/>
                  <a:pt x="2450" y="2670"/>
                </a:cubicBezTo>
                <a:cubicBezTo>
                  <a:pt x="2218" y="2763"/>
                  <a:pt x="1974" y="2728"/>
                  <a:pt x="1719" y="2728"/>
                </a:cubicBezTo>
                <a:cubicBezTo>
                  <a:pt x="1637" y="2728"/>
                  <a:pt x="1533" y="2728"/>
                  <a:pt x="1452" y="2763"/>
                </a:cubicBezTo>
                <a:cubicBezTo>
                  <a:pt x="1312" y="2798"/>
                  <a:pt x="1185" y="2821"/>
                  <a:pt x="1057" y="2821"/>
                </a:cubicBezTo>
                <a:cubicBezTo>
                  <a:pt x="906" y="2821"/>
                  <a:pt x="755" y="2844"/>
                  <a:pt x="604" y="2937"/>
                </a:cubicBezTo>
                <a:cubicBezTo>
                  <a:pt x="662" y="3019"/>
                  <a:pt x="697" y="3123"/>
                  <a:pt x="755" y="3181"/>
                </a:cubicBezTo>
                <a:cubicBezTo>
                  <a:pt x="1045" y="3494"/>
                  <a:pt x="1312" y="3820"/>
                  <a:pt x="1719" y="4005"/>
                </a:cubicBezTo>
                <a:cubicBezTo>
                  <a:pt x="1765" y="4017"/>
                  <a:pt x="1800" y="4052"/>
                  <a:pt x="1835" y="4052"/>
                </a:cubicBezTo>
                <a:cubicBezTo>
                  <a:pt x="2090" y="4040"/>
                  <a:pt x="2346" y="4075"/>
                  <a:pt x="2589" y="4005"/>
                </a:cubicBezTo>
                <a:cubicBezTo>
                  <a:pt x="2787" y="3947"/>
                  <a:pt x="2961" y="3866"/>
                  <a:pt x="3135" y="3808"/>
                </a:cubicBezTo>
                <a:cubicBezTo>
                  <a:pt x="3402" y="3727"/>
                  <a:pt x="3634" y="3587"/>
                  <a:pt x="3855" y="3413"/>
                </a:cubicBezTo>
                <a:cubicBezTo>
                  <a:pt x="3913" y="3367"/>
                  <a:pt x="3971" y="3297"/>
                  <a:pt x="4029" y="3239"/>
                </a:cubicBezTo>
                <a:cubicBezTo>
                  <a:pt x="4157" y="3053"/>
                  <a:pt x="4250" y="2833"/>
                  <a:pt x="4377" y="2566"/>
                </a:cubicBezTo>
                <a:close/>
                <a:moveTo>
                  <a:pt x="523" y="2624"/>
                </a:moveTo>
                <a:lnTo>
                  <a:pt x="651" y="2624"/>
                </a:lnTo>
                <a:cubicBezTo>
                  <a:pt x="813" y="2601"/>
                  <a:pt x="964" y="2589"/>
                  <a:pt x="1127" y="2554"/>
                </a:cubicBezTo>
                <a:cubicBezTo>
                  <a:pt x="1173" y="2543"/>
                  <a:pt x="1231" y="2554"/>
                  <a:pt x="1278" y="2531"/>
                </a:cubicBezTo>
                <a:cubicBezTo>
                  <a:pt x="1428" y="2450"/>
                  <a:pt x="1591" y="2473"/>
                  <a:pt x="1754" y="2450"/>
                </a:cubicBezTo>
                <a:cubicBezTo>
                  <a:pt x="1893" y="2450"/>
                  <a:pt x="2044" y="2484"/>
                  <a:pt x="2171" y="2438"/>
                </a:cubicBezTo>
                <a:cubicBezTo>
                  <a:pt x="2357" y="2380"/>
                  <a:pt x="2555" y="2392"/>
                  <a:pt x="2752" y="2380"/>
                </a:cubicBezTo>
                <a:cubicBezTo>
                  <a:pt x="2845" y="2380"/>
                  <a:pt x="2938" y="2380"/>
                  <a:pt x="3019" y="2334"/>
                </a:cubicBezTo>
                <a:cubicBezTo>
                  <a:pt x="3135" y="2276"/>
                  <a:pt x="3251" y="2276"/>
                  <a:pt x="3379" y="2276"/>
                </a:cubicBezTo>
                <a:lnTo>
                  <a:pt x="4087" y="2276"/>
                </a:lnTo>
                <a:lnTo>
                  <a:pt x="4250" y="2276"/>
                </a:lnTo>
                <a:cubicBezTo>
                  <a:pt x="4308" y="2264"/>
                  <a:pt x="4366" y="2299"/>
                  <a:pt x="4412" y="2217"/>
                </a:cubicBezTo>
                <a:cubicBezTo>
                  <a:pt x="4412" y="2194"/>
                  <a:pt x="4389" y="2159"/>
                  <a:pt x="4389" y="2136"/>
                </a:cubicBezTo>
                <a:cubicBezTo>
                  <a:pt x="4354" y="1950"/>
                  <a:pt x="4238" y="1869"/>
                  <a:pt x="4029" y="1892"/>
                </a:cubicBezTo>
                <a:cubicBezTo>
                  <a:pt x="3657" y="1904"/>
                  <a:pt x="3274" y="1892"/>
                  <a:pt x="2903" y="1892"/>
                </a:cubicBezTo>
                <a:cubicBezTo>
                  <a:pt x="2810" y="1892"/>
                  <a:pt x="2729" y="1892"/>
                  <a:pt x="2647" y="1916"/>
                </a:cubicBezTo>
                <a:cubicBezTo>
                  <a:pt x="2508" y="1974"/>
                  <a:pt x="2346" y="1974"/>
                  <a:pt x="2206" y="1962"/>
                </a:cubicBezTo>
                <a:cubicBezTo>
                  <a:pt x="2044" y="1962"/>
                  <a:pt x="1881" y="1962"/>
                  <a:pt x="1719" y="2020"/>
                </a:cubicBezTo>
                <a:cubicBezTo>
                  <a:pt x="1684" y="2032"/>
                  <a:pt x="1626" y="2043"/>
                  <a:pt x="1579" y="2043"/>
                </a:cubicBezTo>
                <a:cubicBezTo>
                  <a:pt x="1347" y="2043"/>
                  <a:pt x="1138" y="2136"/>
                  <a:pt x="941" y="2217"/>
                </a:cubicBezTo>
                <a:cubicBezTo>
                  <a:pt x="778" y="2276"/>
                  <a:pt x="616" y="2368"/>
                  <a:pt x="465" y="2438"/>
                </a:cubicBezTo>
                <a:cubicBezTo>
                  <a:pt x="465" y="2496"/>
                  <a:pt x="488" y="2554"/>
                  <a:pt x="523" y="2624"/>
                </a:cubicBezTo>
                <a:close/>
                <a:moveTo>
                  <a:pt x="430" y="3320"/>
                </a:moveTo>
                <a:cubicBezTo>
                  <a:pt x="384" y="3378"/>
                  <a:pt x="430" y="3413"/>
                  <a:pt x="430" y="3436"/>
                </a:cubicBezTo>
                <a:cubicBezTo>
                  <a:pt x="442" y="3483"/>
                  <a:pt x="465" y="3506"/>
                  <a:pt x="477" y="3553"/>
                </a:cubicBezTo>
                <a:cubicBezTo>
                  <a:pt x="488" y="3599"/>
                  <a:pt x="488" y="3645"/>
                  <a:pt x="500" y="3669"/>
                </a:cubicBezTo>
                <a:cubicBezTo>
                  <a:pt x="581" y="3820"/>
                  <a:pt x="651" y="3959"/>
                  <a:pt x="767" y="4087"/>
                </a:cubicBezTo>
                <a:cubicBezTo>
                  <a:pt x="1057" y="4400"/>
                  <a:pt x="1417" y="4528"/>
                  <a:pt x="1800" y="4655"/>
                </a:cubicBezTo>
                <a:lnTo>
                  <a:pt x="2868" y="4655"/>
                </a:lnTo>
                <a:cubicBezTo>
                  <a:pt x="2880" y="4655"/>
                  <a:pt x="2880" y="4655"/>
                  <a:pt x="2903" y="4644"/>
                </a:cubicBezTo>
                <a:cubicBezTo>
                  <a:pt x="3147" y="4539"/>
                  <a:pt x="3390" y="4458"/>
                  <a:pt x="3623" y="4319"/>
                </a:cubicBezTo>
                <a:cubicBezTo>
                  <a:pt x="3948" y="4145"/>
                  <a:pt x="4145" y="3854"/>
                  <a:pt x="4296" y="3483"/>
                </a:cubicBezTo>
                <a:cubicBezTo>
                  <a:pt x="4238" y="3506"/>
                  <a:pt x="4203" y="3506"/>
                  <a:pt x="4191" y="3529"/>
                </a:cubicBezTo>
                <a:cubicBezTo>
                  <a:pt x="4087" y="3611"/>
                  <a:pt x="3982" y="3703"/>
                  <a:pt x="3866" y="3773"/>
                </a:cubicBezTo>
                <a:cubicBezTo>
                  <a:pt x="3715" y="3878"/>
                  <a:pt x="3576" y="3994"/>
                  <a:pt x="3390" y="4052"/>
                </a:cubicBezTo>
                <a:cubicBezTo>
                  <a:pt x="3263" y="4087"/>
                  <a:pt x="3135" y="4145"/>
                  <a:pt x="2984" y="4191"/>
                </a:cubicBezTo>
                <a:cubicBezTo>
                  <a:pt x="2798" y="4261"/>
                  <a:pt x="2613" y="4354"/>
                  <a:pt x="2404" y="4354"/>
                </a:cubicBezTo>
                <a:lnTo>
                  <a:pt x="1823" y="4354"/>
                </a:lnTo>
                <a:cubicBezTo>
                  <a:pt x="1754" y="4354"/>
                  <a:pt x="1684" y="4354"/>
                  <a:pt x="1626" y="4307"/>
                </a:cubicBezTo>
                <a:cubicBezTo>
                  <a:pt x="1370" y="4168"/>
                  <a:pt x="1127" y="4029"/>
                  <a:pt x="929" y="3820"/>
                </a:cubicBezTo>
                <a:cubicBezTo>
                  <a:pt x="778" y="3645"/>
                  <a:pt x="604" y="3483"/>
                  <a:pt x="430" y="3320"/>
                </a:cubicBezTo>
                <a:close/>
              </a:path>
            </a:pathLst>
          </a:custGeom>
          <a:solidFill>
            <a:srgbClr val="0088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9" name="Google Shape;1299;p23"/>
          <p:cNvGrpSpPr/>
          <p:nvPr/>
        </p:nvGrpSpPr>
        <p:grpSpPr>
          <a:xfrm rot="-714897">
            <a:off x="6205882" y="4634928"/>
            <a:ext cx="883118" cy="855931"/>
            <a:chOff x="852825" y="3133350"/>
            <a:chExt cx="216825" cy="210150"/>
          </a:xfrm>
        </p:grpSpPr>
        <p:sp>
          <p:nvSpPr>
            <p:cNvPr id="1300" name="Google Shape;1300;p23"/>
            <p:cNvSpPr/>
            <p:nvPr/>
          </p:nvSpPr>
          <p:spPr>
            <a:xfrm>
              <a:off x="852825" y="3133350"/>
              <a:ext cx="216825" cy="210150"/>
            </a:xfrm>
            <a:custGeom>
              <a:rect b="b" l="l" r="r" t="t"/>
              <a:pathLst>
                <a:path extrusionOk="0" h="8406" w="8673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23"/>
            <p:cNvSpPr/>
            <p:nvPr/>
          </p:nvSpPr>
          <p:spPr>
            <a:xfrm>
              <a:off x="918700" y="3216650"/>
              <a:ext cx="82450" cy="81275"/>
            </a:xfrm>
            <a:custGeom>
              <a:rect b="b" l="l" r="r" t="t"/>
              <a:pathLst>
                <a:path extrusionOk="0" h="3251" w="3298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4"/>
          <p:cNvSpPr/>
          <p:nvPr/>
        </p:nvSpPr>
        <p:spPr>
          <a:xfrm rot="173892">
            <a:off x="2678758" y="3361849"/>
            <a:ext cx="3786478" cy="1528093"/>
          </a:xfrm>
          <a:custGeom>
            <a:rect b="b" l="l" r="r" t="t"/>
            <a:pathLst>
              <a:path extrusionOk="0" h="25285" w="35421">
                <a:moveTo>
                  <a:pt x="7640" y="3414"/>
                </a:moveTo>
                <a:lnTo>
                  <a:pt x="7640" y="3414"/>
                </a:lnTo>
                <a:cubicBezTo>
                  <a:pt x="6479" y="4192"/>
                  <a:pt x="5411" y="5040"/>
                  <a:pt x="4424" y="6003"/>
                </a:cubicBezTo>
                <a:cubicBezTo>
                  <a:pt x="5329" y="4947"/>
                  <a:pt x="6421" y="4099"/>
                  <a:pt x="7640" y="3414"/>
                </a:cubicBezTo>
                <a:close/>
                <a:moveTo>
                  <a:pt x="22330" y="602"/>
                </a:moveTo>
                <a:cubicBezTo>
                  <a:pt x="22459" y="602"/>
                  <a:pt x="22591" y="641"/>
                  <a:pt x="22720" y="663"/>
                </a:cubicBezTo>
                <a:cubicBezTo>
                  <a:pt x="23684" y="802"/>
                  <a:pt x="24612" y="1069"/>
                  <a:pt x="25541" y="1278"/>
                </a:cubicBezTo>
                <a:cubicBezTo>
                  <a:pt x="27410" y="1731"/>
                  <a:pt x="29024" y="2648"/>
                  <a:pt x="30510" y="3832"/>
                </a:cubicBezTo>
                <a:cubicBezTo>
                  <a:pt x="31682" y="4784"/>
                  <a:pt x="32576" y="5968"/>
                  <a:pt x="33389" y="7257"/>
                </a:cubicBezTo>
                <a:cubicBezTo>
                  <a:pt x="34016" y="8267"/>
                  <a:pt x="34469" y="9312"/>
                  <a:pt x="34736" y="10438"/>
                </a:cubicBezTo>
                <a:lnTo>
                  <a:pt x="34736" y="10542"/>
                </a:lnTo>
                <a:cubicBezTo>
                  <a:pt x="34724" y="11343"/>
                  <a:pt x="34654" y="12121"/>
                  <a:pt x="34585" y="12911"/>
                </a:cubicBezTo>
                <a:cubicBezTo>
                  <a:pt x="34573" y="12980"/>
                  <a:pt x="34573" y="13062"/>
                  <a:pt x="34538" y="13155"/>
                </a:cubicBezTo>
                <a:cubicBezTo>
                  <a:pt x="34585" y="13259"/>
                  <a:pt x="34585" y="13387"/>
                  <a:pt x="34515" y="13514"/>
                </a:cubicBezTo>
                <a:cubicBezTo>
                  <a:pt x="34411" y="13677"/>
                  <a:pt x="34306" y="13851"/>
                  <a:pt x="34190" y="14048"/>
                </a:cubicBezTo>
                <a:lnTo>
                  <a:pt x="34190" y="13410"/>
                </a:lnTo>
                <a:cubicBezTo>
                  <a:pt x="34979" y="9509"/>
                  <a:pt x="32425" y="5841"/>
                  <a:pt x="29093" y="3867"/>
                </a:cubicBezTo>
                <a:cubicBezTo>
                  <a:pt x="27004" y="2637"/>
                  <a:pt x="24670" y="1778"/>
                  <a:pt x="22232" y="1278"/>
                </a:cubicBezTo>
                <a:cubicBezTo>
                  <a:pt x="22186" y="1267"/>
                  <a:pt x="22163" y="1267"/>
                  <a:pt x="22116" y="1255"/>
                </a:cubicBezTo>
                <a:cubicBezTo>
                  <a:pt x="21896" y="1209"/>
                  <a:pt x="21675" y="1162"/>
                  <a:pt x="21455" y="1139"/>
                </a:cubicBezTo>
                <a:cubicBezTo>
                  <a:pt x="21373" y="1081"/>
                  <a:pt x="21292" y="1069"/>
                  <a:pt x="21188" y="1046"/>
                </a:cubicBezTo>
                <a:cubicBezTo>
                  <a:pt x="20654" y="976"/>
                  <a:pt x="20108" y="907"/>
                  <a:pt x="19562" y="837"/>
                </a:cubicBezTo>
                <a:cubicBezTo>
                  <a:pt x="19938" y="778"/>
                  <a:pt x="20305" y="715"/>
                  <a:pt x="20674" y="715"/>
                </a:cubicBezTo>
                <a:cubicBezTo>
                  <a:pt x="20886" y="715"/>
                  <a:pt x="21099" y="736"/>
                  <a:pt x="21315" y="791"/>
                </a:cubicBezTo>
                <a:cubicBezTo>
                  <a:pt x="21445" y="827"/>
                  <a:pt x="21600" y="880"/>
                  <a:pt x="21731" y="880"/>
                </a:cubicBezTo>
                <a:cubicBezTo>
                  <a:pt x="21811" y="880"/>
                  <a:pt x="21882" y="860"/>
                  <a:pt x="21931" y="802"/>
                </a:cubicBezTo>
                <a:cubicBezTo>
                  <a:pt x="22057" y="646"/>
                  <a:pt x="22192" y="602"/>
                  <a:pt x="22330" y="602"/>
                </a:cubicBezTo>
                <a:close/>
                <a:moveTo>
                  <a:pt x="34097" y="13793"/>
                </a:moveTo>
                <a:cubicBezTo>
                  <a:pt x="34074" y="13979"/>
                  <a:pt x="34051" y="14153"/>
                  <a:pt x="34016" y="14350"/>
                </a:cubicBezTo>
                <a:cubicBezTo>
                  <a:pt x="33946" y="14478"/>
                  <a:pt x="33853" y="14617"/>
                  <a:pt x="33784" y="14768"/>
                </a:cubicBezTo>
                <a:cubicBezTo>
                  <a:pt x="33830" y="14664"/>
                  <a:pt x="33865" y="14548"/>
                  <a:pt x="33900" y="14443"/>
                </a:cubicBezTo>
                <a:cubicBezTo>
                  <a:pt x="33969" y="14234"/>
                  <a:pt x="34039" y="14014"/>
                  <a:pt x="34097" y="13793"/>
                </a:cubicBezTo>
                <a:close/>
                <a:moveTo>
                  <a:pt x="648" y="16288"/>
                </a:moveTo>
                <a:lnTo>
                  <a:pt x="648" y="16288"/>
                </a:lnTo>
                <a:cubicBezTo>
                  <a:pt x="649" y="16293"/>
                  <a:pt x="650" y="16297"/>
                  <a:pt x="651" y="16301"/>
                </a:cubicBezTo>
                <a:lnTo>
                  <a:pt x="651" y="16289"/>
                </a:lnTo>
                <a:cubicBezTo>
                  <a:pt x="650" y="16289"/>
                  <a:pt x="649" y="16289"/>
                  <a:pt x="648" y="16288"/>
                </a:cubicBezTo>
                <a:close/>
                <a:moveTo>
                  <a:pt x="651" y="16301"/>
                </a:moveTo>
                <a:lnTo>
                  <a:pt x="651" y="16823"/>
                </a:lnTo>
                <a:lnTo>
                  <a:pt x="697" y="16823"/>
                </a:lnTo>
                <a:lnTo>
                  <a:pt x="651" y="16301"/>
                </a:lnTo>
                <a:close/>
                <a:moveTo>
                  <a:pt x="32437" y="17345"/>
                </a:moveTo>
                <a:lnTo>
                  <a:pt x="32437" y="17345"/>
                </a:lnTo>
                <a:cubicBezTo>
                  <a:pt x="32402" y="17427"/>
                  <a:pt x="32391" y="17485"/>
                  <a:pt x="32367" y="17554"/>
                </a:cubicBezTo>
                <a:lnTo>
                  <a:pt x="32205" y="17717"/>
                </a:lnTo>
                <a:cubicBezTo>
                  <a:pt x="32112" y="17787"/>
                  <a:pt x="32031" y="17856"/>
                  <a:pt x="31961" y="17926"/>
                </a:cubicBezTo>
                <a:cubicBezTo>
                  <a:pt x="32089" y="17775"/>
                  <a:pt x="32205" y="17612"/>
                  <a:pt x="32332" y="17438"/>
                </a:cubicBezTo>
                <a:cubicBezTo>
                  <a:pt x="32367" y="17403"/>
                  <a:pt x="32402" y="17380"/>
                  <a:pt x="32437" y="17345"/>
                </a:cubicBezTo>
                <a:close/>
                <a:moveTo>
                  <a:pt x="19884" y="0"/>
                </a:moveTo>
                <a:cubicBezTo>
                  <a:pt x="19223" y="0"/>
                  <a:pt x="18558" y="29"/>
                  <a:pt x="17891" y="83"/>
                </a:cubicBezTo>
                <a:cubicBezTo>
                  <a:pt x="17229" y="141"/>
                  <a:pt x="16555" y="175"/>
                  <a:pt x="15905" y="350"/>
                </a:cubicBezTo>
                <a:cubicBezTo>
                  <a:pt x="15836" y="373"/>
                  <a:pt x="15754" y="373"/>
                  <a:pt x="15685" y="384"/>
                </a:cubicBezTo>
                <a:cubicBezTo>
                  <a:pt x="15232" y="431"/>
                  <a:pt x="14791" y="466"/>
                  <a:pt x="14385" y="686"/>
                </a:cubicBezTo>
                <a:cubicBezTo>
                  <a:pt x="14234" y="698"/>
                  <a:pt x="14106" y="733"/>
                  <a:pt x="13990" y="814"/>
                </a:cubicBezTo>
                <a:cubicBezTo>
                  <a:pt x="13943" y="808"/>
                  <a:pt x="13900" y="805"/>
                  <a:pt x="13859" y="805"/>
                </a:cubicBezTo>
                <a:cubicBezTo>
                  <a:pt x="13819" y="805"/>
                  <a:pt x="13781" y="808"/>
                  <a:pt x="13746" y="814"/>
                </a:cubicBezTo>
                <a:cubicBezTo>
                  <a:pt x="13502" y="849"/>
                  <a:pt x="13247" y="930"/>
                  <a:pt x="13003" y="1023"/>
                </a:cubicBezTo>
                <a:cubicBezTo>
                  <a:pt x="12991" y="1023"/>
                  <a:pt x="12980" y="1035"/>
                  <a:pt x="12980" y="1035"/>
                </a:cubicBezTo>
                <a:cubicBezTo>
                  <a:pt x="12887" y="1069"/>
                  <a:pt x="12782" y="1093"/>
                  <a:pt x="12701" y="1127"/>
                </a:cubicBezTo>
                <a:cubicBezTo>
                  <a:pt x="12747" y="1152"/>
                  <a:pt x="12790" y="1161"/>
                  <a:pt x="12832" y="1161"/>
                </a:cubicBezTo>
                <a:cubicBezTo>
                  <a:pt x="12942" y="1161"/>
                  <a:pt x="13041" y="1100"/>
                  <a:pt x="13135" y="1100"/>
                </a:cubicBezTo>
                <a:cubicBezTo>
                  <a:pt x="13190" y="1100"/>
                  <a:pt x="13242" y="1120"/>
                  <a:pt x="13293" y="1185"/>
                </a:cubicBezTo>
                <a:cubicBezTo>
                  <a:pt x="13003" y="1220"/>
                  <a:pt x="12713" y="1278"/>
                  <a:pt x="12423" y="1336"/>
                </a:cubicBezTo>
                <a:cubicBezTo>
                  <a:pt x="12386" y="1329"/>
                  <a:pt x="12350" y="1326"/>
                  <a:pt x="12315" y="1326"/>
                </a:cubicBezTo>
                <a:cubicBezTo>
                  <a:pt x="12180" y="1326"/>
                  <a:pt x="12049" y="1372"/>
                  <a:pt x="11912" y="1418"/>
                </a:cubicBezTo>
                <a:cubicBezTo>
                  <a:pt x="11882" y="1415"/>
                  <a:pt x="11853" y="1413"/>
                  <a:pt x="11824" y="1413"/>
                </a:cubicBezTo>
                <a:cubicBezTo>
                  <a:pt x="11528" y="1413"/>
                  <a:pt x="11279" y="1567"/>
                  <a:pt x="10983" y="1673"/>
                </a:cubicBezTo>
                <a:lnTo>
                  <a:pt x="10762" y="1766"/>
                </a:lnTo>
                <a:cubicBezTo>
                  <a:pt x="10507" y="1836"/>
                  <a:pt x="10263" y="1917"/>
                  <a:pt x="10008" y="1998"/>
                </a:cubicBezTo>
                <a:cubicBezTo>
                  <a:pt x="7198" y="2950"/>
                  <a:pt x="4749" y="4622"/>
                  <a:pt x="3182" y="7187"/>
                </a:cubicBezTo>
                <a:cubicBezTo>
                  <a:pt x="3089" y="7338"/>
                  <a:pt x="3019" y="7478"/>
                  <a:pt x="2926" y="7629"/>
                </a:cubicBezTo>
                <a:cubicBezTo>
                  <a:pt x="2485" y="8163"/>
                  <a:pt x="2044" y="8708"/>
                  <a:pt x="1638" y="9289"/>
                </a:cubicBezTo>
                <a:cubicBezTo>
                  <a:pt x="1580" y="9382"/>
                  <a:pt x="1463" y="9544"/>
                  <a:pt x="1522" y="9556"/>
                </a:cubicBezTo>
                <a:cubicBezTo>
                  <a:pt x="2172" y="9660"/>
                  <a:pt x="1626" y="9974"/>
                  <a:pt x="1580" y="10078"/>
                </a:cubicBezTo>
                <a:cubicBezTo>
                  <a:pt x="1510" y="10241"/>
                  <a:pt x="1440" y="10392"/>
                  <a:pt x="1359" y="10566"/>
                </a:cubicBezTo>
                <a:cubicBezTo>
                  <a:pt x="1347" y="10624"/>
                  <a:pt x="1324" y="10670"/>
                  <a:pt x="1301" y="10728"/>
                </a:cubicBezTo>
                <a:lnTo>
                  <a:pt x="1173" y="11076"/>
                </a:lnTo>
                <a:cubicBezTo>
                  <a:pt x="1162" y="11135"/>
                  <a:pt x="1127" y="11193"/>
                  <a:pt x="1115" y="11251"/>
                </a:cubicBezTo>
                <a:cubicBezTo>
                  <a:pt x="1069" y="11367"/>
                  <a:pt x="1034" y="11483"/>
                  <a:pt x="987" y="11610"/>
                </a:cubicBezTo>
                <a:cubicBezTo>
                  <a:pt x="976" y="11657"/>
                  <a:pt x="953" y="11715"/>
                  <a:pt x="941" y="11761"/>
                </a:cubicBezTo>
                <a:cubicBezTo>
                  <a:pt x="744" y="12365"/>
                  <a:pt x="581" y="12980"/>
                  <a:pt x="465" y="13607"/>
                </a:cubicBezTo>
                <a:cubicBezTo>
                  <a:pt x="279" y="14501"/>
                  <a:pt x="1" y="15418"/>
                  <a:pt x="186" y="16428"/>
                </a:cubicBezTo>
                <a:cubicBezTo>
                  <a:pt x="206" y="16198"/>
                  <a:pt x="259" y="16128"/>
                  <a:pt x="326" y="16128"/>
                </a:cubicBezTo>
                <a:cubicBezTo>
                  <a:pt x="422" y="16128"/>
                  <a:pt x="547" y="16266"/>
                  <a:pt x="648" y="16288"/>
                </a:cubicBezTo>
                <a:lnTo>
                  <a:pt x="648" y="16288"/>
                </a:lnTo>
                <a:cubicBezTo>
                  <a:pt x="488" y="15480"/>
                  <a:pt x="455" y="14683"/>
                  <a:pt x="744" y="13909"/>
                </a:cubicBezTo>
                <a:cubicBezTo>
                  <a:pt x="767" y="13816"/>
                  <a:pt x="813" y="13723"/>
                  <a:pt x="860" y="13630"/>
                </a:cubicBezTo>
                <a:cubicBezTo>
                  <a:pt x="941" y="14083"/>
                  <a:pt x="953" y="14536"/>
                  <a:pt x="941" y="14977"/>
                </a:cubicBezTo>
                <a:cubicBezTo>
                  <a:pt x="918" y="15500"/>
                  <a:pt x="1011" y="15964"/>
                  <a:pt x="1289" y="16370"/>
                </a:cubicBezTo>
                <a:cubicBezTo>
                  <a:pt x="1522" y="17740"/>
                  <a:pt x="2230" y="19075"/>
                  <a:pt x="3031" y="20132"/>
                </a:cubicBezTo>
                <a:cubicBezTo>
                  <a:pt x="4459" y="22001"/>
                  <a:pt x="6955" y="23417"/>
                  <a:pt x="9242" y="23765"/>
                </a:cubicBezTo>
                <a:cubicBezTo>
                  <a:pt x="9288" y="23765"/>
                  <a:pt x="9311" y="23742"/>
                  <a:pt x="9346" y="23730"/>
                </a:cubicBezTo>
                <a:cubicBezTo>
                  <a:pt x="9741" y="23939"/>
                  <a:pt x="10147" y="24125"/>
                  <a:pt x="10565" y="24288"/>
                </a:cubicBezTo>
                <a:cubicBezTo>
                  <a:pt x="12291" y="24986"/>
                  <a:pt x="14120" y="25284"/>
                  <a:pt x="15963" y="25284"/>
                </a:cubicBezTo>
                <a:cubicBezTo>
                  <a:pt x="18719" y="25284"/>
                  <a:pt x="21507" y="24616"/>
                  <a:pt x="24032" y="23614"/>
                </a:cubicBezTo>
                <a:cubicBezTo>
                  <a:pt x="26377" y="22686"/>
                  <a:pt x="28745" y="21269"/>
                  <a:pt x="30638" y="19423"/>
                </a:cubicBezTo>
                <a:cubicBezTo>
                  <a:pt x="30928" y="19191"/>
                  <a:pt x="31230" y="18959"/>
                  <a:pt x="31520" y="18727"/>
                </a:cubicBezTo>
                <a:lnTo>
                  <a:pt x="31520" y="18727"/>
                </a:lnTo>
                <a:cubicBezTo>
                  <a:pt x="31334" y="18924"/>
                  <a:pt x="31137" y="19145"/>
                  <a:pt x="30963" y="19354"/>
                </a:cubicBezTo>
                <a:cubicBezTo>
                  <a:pt x="31450" y="18982"/>
                  <a:pt x="31891" y="18599"/>
                  <a:pt x="32286" y="18146"/>
                </a:cubicBezTo>
                <a:cubicBezTo>
                  <a:pt x="32332" y="18112"/>
                  <a:pt x="32379" y="18088"/>
                  <a:pt x="32414" y="18042"/>
                </a:cubicBezTo>
                <a:lnTo>
                  <a:pt x="32414" y="18042"/>
                </a:lnTo>
                <a:cubicBezTo>
                  <a:pt x="32507" y="18321"/>
                  <a:pt x="32228" y="18437"/>
                  <a:pt x="32379" y="18739"/>
                </a:cubicBezTo>
                <a:cubicBezTo>
                  <a:pt x="33412" y="17276"/>
                  <a:pt x="34190" y="15720"/>
                  <a:pt x="35107" y="14223"/>
                </a:cubicBezTo>
                <a:cubicBezTo>
                  <a:pt x="35107" y="14246"/>
                  <a:pt x="35119" y="14257"/>
                  <a:pt x="35119" y="14281"/>
                </a:cubicBezTo>
                <a:cubicBezTo>
                  <a:pt x="35119" y="14385"/>
                  <a:pt x="35107" y="14490"/>
                  <a:pt x="35095" y="14594"/>
                </a:cubicBezTo>
                <a:cubicBezTo>
                  <a:pt x="35072" y="14896"/>
                  <a:pt x="35095" y="15221"/>
                  <a:pt x="34979" y="15523"/>
                </a:cubicBezTo>
                <a:cubicBezTo>
                  <a:pt x="34886" y="15755"/>
                  <a:pt x="34840" y="15999"/>
                  <a:pt x="34782" y="16243"/>
                </a:cubicBezTo>
                <a:cubicBezTo>
                  <a:pt x="34840" y="16266"/>
                  <a:pt x="34898" y="16266"/>
                  <a:pt x="34945" y="16277"/>
                </a:cubicBezTo>
                <a:cubicBezTo>
                  <a:pt x="34991" y="16173"/>
                  <a:pt x="35037" y="16068"/>
                  <a:pt x="35072" y="15952"/>
                </a:cubicBezTo>
                <a:lnTo>
                  <a:pt x="35072" y="15952"/>
                </a:lnTo>
                <a:cubicBezTo>
                  <a:pt x="35003" y="16301"/>
                  <a:pt x="34898" y="16649"/>
                  <a:pt x="34805" y="17020"/>
                </a:cubicBezTo>
                <a:cubicBezTo>
                  <a:pt x="35165" y="16498"/>
                  <a:pt x="35421" y="15952"/>
                  <a:pt x="35386" y="15337"/>
                </a:cubicBezTo>
                <a:cubicBezTo>
                  <a:pt x="35293" y="13897"/>
                  <a:pt x="35328" y="12446"/>
                  <a:pt x="35223" y="11007"/>
                </a:cubicBezTo>
                <a:cubicBezTo>
                  <a:pt x="35177" y="10473"/>
                  <a:pt x="35072" y="9950"/>
                  <a:pt x="34933" y="9451"/>
                </a:cubicBezTo>
                <a:cubicBezTo>
                  <a:pt x="34840" y="9161"/>
                  <a:pt x="34736" y="8882"/>
                  <a:pt x="34619" y="8615"/>
                </a:cubicBezTo>
                <a:cubicBezTo>
                  <a:pt x="34260" y="7768"/>
                  <a:pt x="33830" y="6990"/>
                  <a:pt x="33284" y="6247"/>
                </a:cubicBezTo>
                <a:cubicBezTo>
                  <a:pt x="31798" y="4134"/>
                  <a:pt x="29860" y="2544"/>
                  <a:pt x="27515" y="1510"/>
                </a:cubicBezTo>
                <a:cubicBezTo>
                  <a:pt x="25068" y="445"/>
                  <a:pt x="22503" y="0"/>
                  <a:pt x="198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04" name="Google Shape;1304;p24"/>
          <p:cNvSpPr txBox="1"/>
          <p:nvPr>
            <p:ph type="ctrTitle"/>
          </p:nvPr>
        </p:nvSpPr>
        <p:spPr>
          <a:xfrm>
            <a:off x="3529650" y="3723607"/>
            <a:ext cx="2084700" cy="8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1305" name="Google Shape;1305;p24"/>
          <p:cNvGrpSpPr/>
          <p:nvPr/>
        </p:nvGrpSpPr>
        <p:grpSpPr>
          <a:xfrm rot="1397262">
            <a:off x="8792294" y="-464643"/>
            <a:ext cx="624724" cy="1158965"/>
            <a:chOff x="2369275" y="3344925"/>
            <a:chExt cx="160525" cy="297800"/>
          </a:xfrm>
        </p:grpSpPr>
        <p:sp>
          <p:nvSpPr>
            <p:cNvPr id="1306" name="Google Shape;1306;p24"/>
            <p:cNvSpPr/>
            <p:nvPr/>
          </p:nvSpPr>
          <p:spPr>
            <a:xfrm>
              <a:off x="2369275" y="3344925"/>
              <a:ext cx="160525" cy="297800"/>
            </a:xfrm>
            <a:custGeom>
              <a:rect b="b" l="l" r="r" t="t"/>
              <a:pathLst>
                <a:path extrusionOk="0" h="11912" w="6421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24"/>
            <p:cNvSpPr/>
            <p:nvPr/>
          </p:nvSpPr>
          <p:spPr>
            <a:xfrm>
              <a:off x="2413400" y="3521975"/>
              <a:ext cx="76650" cy="69100"/>
            </a:xfrm>
            <a:custGeom>
              <a:rect b="b" l="l" r="r" t="t"/>
              <a:pathLst>
                <a:path extrusionOk="0" h="2764" w="3066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24"/>
            <p:cNvSpPr/>
            <p:nvPr/>
          </p:nvSpPr>
          <p:spPr>
            <a:xfrm>
              <a:off x="2504825" y="3510075"/>
              <a:ext cx="7275" cy="60675"/>
            </a:xfrm>
            <a:custGeom>
              <a:rect b="b" l="l" r="r" t="t"/>
              <a:pathLst>
                <a:path extrusionOk="0" h="2427" w="291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24"/>
            <p:cNvSpPr/>
            <p:nvPr/>
          </p:nvSpPr>
          <p:spPr>
            <a:xfrm>
              <a:off x="2465050" y="3444475"/>
              <a:ext cx="18900" cy="10175"/>
            </a:xfrm>
            <a:custGeom>
              <a:rect b="b" l="l" r="r" t="t"/>
              <a:pathLst>
                <a:path extrusionOk="0" h="407" w="756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24"/>
            <p:cNvSpPr/>
            <p:nvPr/>
          </p:nvSpPr>
          <p:spPr>
            <a:xfrm>
              <a:off x="2500475" y="3454925"/>
              <a:ext cx="6700" cy="7000"/>
            </a:xfrm>
            <a:custGeom>
              <a:rect b="b" l="l" r="r" t="t"/>
              <a:pathLst>
                <a:path extrusionOk="0" h="280" w="268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24"/>
            <p:cNvSpPr/>
            <p:nvPr/>
          </p:nvSpPr>
          <p:spPr>
            <a:xfrm>
              <a:off x="2509750" y="3605850"/>
              <a:ext cx="6400" cy="8425"/>
            </a:xfrm>
            <a:custGeom>
              <a:rect b="b" l="l" r="r" t="t"/>
              <a:pathLst>
                <a:path extrusionOk="0" h="337" w="256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24"/>
            <p:cNvSpPr/>
            <p:nvPr/>
          </p:nvSpPr>
          <p:spPr>
            <a:xfrm>
              <a:off x="2438925" y="3366975"/>
              <a:ext cx="7575" cy="10475"/>
            </a:xfrm>
            <a:custGeom>
              <a:rect b="b" l="l" r="r" t="t"/>
              <a:pathLst>
                <a:path extrusionOk="0" h="419" w="303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24"/>
            <p:cNvSpPr/>
            <p:nvPr/>
          </p:nvSpPr>
          <p:spPr>
            <a:xfrm>
              <a:off x="2458100" y="3377725"/>
              <a:ext cx="6700" cy="8725"/>
            </a:xfrm>
            <a:custGeom>
              <a:rect b="b" l="l" r="r" t="t"/>
              <a:pathLst>
                <a:path extrusionOk="0" h="349" w="268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24"/>
            <p:cNvSpPr/>
            <p:nvPr/>
          </p:nvSpPr>
          <p:spPr>
            <a:xfrm>
              <a:off x="2451425" y="3360300"/>
              <a:ext cx="7275" cy="6700"/>
            </a:xfrm>
            <a:custGeom>
              <a:rect b="b" l="l" r="r" t="t"/>
              <a:pathLst>
                <a:path extrusionOk="0" h="268" w="291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24"/>
            <p:cNvSpPr/>
            <p:nvPr/>
          </p:nvSpPr>
          <p:spPr>
            <a:xfrm>
              <a:off x="2430800" y="3378600"/>
              <a:ext cx="8450" cy="5250"/>
            </a:xfrm>
            <a:custGeom>
              <a:rect b="b" l="l" r="r" t="t"/>
              <a:pathLst>
                <a:path extrusionOk="0" h="210" w="338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24"/>
            <p:cNvSpPr/>
            <p:nvPr/>
          </p:nvSpPr>
          <p:spPr>
            <a:xfrm>
              <a:off x="2449100" y="338092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24"/>
            <p:cNvSpPr/>
            <p:nvPr/>
          </p:nvSpPr>
          <p:spPr>
            <a:xfrm>
              <a:off x="2418900" y="33722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24"/>
            <p:cNvSpPr/>
            <p:nvPr/>
          </p:nvSpPr>
          <p:spPr>
            <a:xfrm>
              <a:off x="2439525" y="3355075"/>
              <a:ext cx="4650" cy="5550"/>
            </a:xfrm>
            <a:custGeom>
              <a:rect b="b" l="l" r="r" t="t"/>
              <a:pathLst>
                <a:path extrusionOk="0" h="222" w="186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24"/>
            <p:cNvSpPr/>
            <p:nvPr/>
          </p:nvSpPr>
          <p:spPr>
            <a:xfrm>
              <a:off x="2428475" y="3363225"/>
              <a:ext cx="3800" cy="5825"/>
            </a:xfrm>
            <a:custGeom>
              <a:rect b="b" l="l" r="r" t="t"/>
              <a:pathLst>
                <a:path extrusionOk="0" h="233" w="152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24"/>
            <p:cNvSpPr/>
            <p:nvPr/>
          </p:nvSpPr>
          <p:spPr>
            <a:xfrm>
              <a:off x="2421800" y="3384700"/>
              <a:ext cx="4400" cy="4650"/>
            </a:xfrm>
            <a:custGeom>
              <a:rect b="b" l="l" r="r" t="t"/>
              <a:pathLst>
                <a:path extrusionOk="0" h="186" w="176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1" name="Google Shape;1321;p24"/>
          <p:cNvSpPr/>
          <p:nvPr/>
        </p:nvSpPr>
        <p:spPr>
          <a:xfrm rot="-1684183">
            <a:off x="8537084" y="909331"/>
            <a:ext cx="970676" cy="839040"/>
          </a:xfrm>
          <a:custGeom>
            <a:rect b="b" l="l" r="r" t="t"/>
            <a:pathLst>
              <a:path extrusionOk="0" h="8624" w="9977">
                <a:moveTo>
                  <a:pt x="6855" y="309"/>
                </a:moveTo>
                <a:cubicBezTo>
                  <a:pt x="8143" y="309"/>
                  <a:pt x="8260" y="2113"/>
                  <a:pt x="8151" y="3106"/>
                </a:cubicBezTo>
                <a:cubicBezTo>
                  <a:pt x="8139" y="3245"/>
                  <a:pt x="8104" y="3396"/>
                  <a:pt x="8081" y="3535"/>
                </a:cubicBezTo>
                <a:cubicBezTo>
                  <a:pt x="7733" y="3570"/>
                  <a:pt x="7384" y="3593"/>
                  <a:pt x="7036" y="3686"/>
                </a:cubicBezTo>
                <a:cubicBezTo>
                  <a:pt x="6978" y="3698"/>
                  <a:pt x="6932" y="3744"/>
                  <a:pt x="6932" y="3802"/>
                </a:cubicBezTo>
                <a:cubicBezTo>
                  <a:pt x="6920" y="4151"/>
                  <a:pt x="6874" y="4685"/>
                  <a:pt x="6757" y="5091"/>
                </a:cubicBezTo>
                <a:cubicBezTo>
                  <a:pt x="6653" y="4545"/>
                  <a:pt x="6641" y="3976"/>
                  <a:pt x="6525" y="3442"/>
                </a:cubicBezTo>
                <a:cubicBezTo>
                  <a:pt x="6444" y="3048"/>
                  <a:pt x="6444" y="2549"/>
                  <a:pt x="6235" y="2189"/>
                </a:cubicBezTo>
                <a:cubicBezTo>
                  <a:pt x="6212" y="2147"/>
                  <a:pt x="6172" y="2127"/>
                  <a:pt x="6131" y="2127"/>
                </a:cubicBezTo>
                <a:cubicBezTo>
                  <a:pt x="6071" y="2127"/>
                  <a:pt x="6010" y="2170"/>
                  <a:pt x="6003" y="2247"/>
                </a:cubicBezTo>
                <a:cubicBezTo>
                  <a:pt x="5933" y="2932"/>
                  <a:pt x="5817" y="3628"/>
                  <a:pt x="5806" y="4313"/>
                </a:cubicBezTo>
                <a:cubicBezTo>
                  <a:pt x="5652" y="4272"/>
                  <a:pt x="5420" y="4245"/>
                  <a:pt x="5185" y="4245"/>
                </a:cubicBezTo>
                <a:cubicBezTo>
                  <a:pt x="4887" y="4245"/>
                  <a:pt x="4585" y="4289"/>
                  <a:pt x="4436" y="4406"/>
                </a:cubicBezTo>
                <a:cubicBezTo>
                  <a:pt x="4273" y="4534"/>
                  <a:pt x="4308" y="4743"/>
                  <a:pt x="4273" y="4928"/>
                </a:cubicBezTo>
                <a:cubicBezTo>
                  <a:pt x="4250" y="5207"/>
                  <a:pt x="4250" y="5474"/>
                  <a:pt x="4238" y="5741"/>
                </a:cubicBezTo>
                <a:cubicBezTo>
                  <a:pt x="3855" y="4557"/>
                  <a:pt x="3600" y="3303"/>
                  <a:pt x="3205" y="2131"/>
                </a:cubicBezTo>
                <a:cubicBezTo>
                  <a:pt x="3180" y="2062"/>
                  <a:pt x="3114" y="2020"/>
                  <a:pt x="3051" y="2020"/>
                </a:cubicBezTo>
                <a:cubicBezTo>
                  <a:pt x="2998" y="2020"/>
                  <a:pt x="2948" y="2050"/>
                  <a:pt x="2926" y="2119"/>
                </a:cubicBezTo>
                <a:cubicBezTo>
                  <a:pt x="2694" y="2804"/>
                  <a:pt x="2694" y="3698"/>
                  <a:pt x="2764" y="4487"/>
                </a:cubicBezTo>
                <a:cubicBezTo>
                  <a:pt x="2520" y="4081"/>
                  <a:pt x="2265" y="3698"/>
                  <a:pt x="1882" y="3408"/>
                </a:cubicBezTo>
                <a:cubicBezTo>
                  <a:pt x="1865" y="3394"/>
                  <a:pt x="1847" y="3389"/>
                  <a:pt x="1831" y="3389"/>
                </a:cubicBezTo>
                <a:cubicBezTo>
                  <a:pt x="1789" y="3389"/>
                  <a:pt x="1751" y="3424"/>
                  <a:pt x="1742" y="3466"/>
                </a:cubicBezTo>
                <a:cubicBezTo>
                  <a:pt x="1638" y="3791"/>
                  <a:pt x="1707" y="4290"/>
                  <a:pt x="1464" y="4511"/>
                </a:cubicBezTo>
                <a:cubicBezTo>
                  <a:pt x="1406" y="4557"/>
                  <a:pt x="1313" y="4603"/>
                  <a:pt x="1220" y="4627"/>
                </a:cubicBezTo>
                <a:cubicBezTo>
                  <a:pt x="1046" y="4348"/>
                  <a:pt x="895" y="4058"/>
                  <a:pt x="790" y="3744"/>
                </a:cubicBezTo>
                <a:cubicBezTo>
                  <a:pt x="430" y="2583"/>
                  <a:pt x="535" y="1121"/>
                  <a:pt x="1754" y="517"/>
                </a:cubicBezTo>
                <a:cubicBezTo>
                  <a:pt x="1956" y="419"/>
                  <a:pt x="2164" y="375"/>
                  <a:pt x="2371" y="375"/>
                </a:cubicBezTo>
                <a:cubicBezTo>
                  <a:pt x="3409" y="375"/>
                  <a:pt x="4437" y="1480"/>
                  <a:pt x="4796" y="2351"/>
                </a:cubicBezTo>
                <a:cubicBezTo>
                  <a:pt x="4797" y="2355"/>
                  <a:pt x="4799" y="2357"/>
                  <a:pt x="4802" y="2357"/>
                </a:cubicBezTo>
                <a:cubicBezTo>
                  <a:pt x="4883" y="2357"/>
                  <a:pt x="5449" y="1004"/>
                  <a:pt x="5875" y="656"/>
                </a:cubicBezTo>
                <a:cubicBezTo>
                  <a:pt x="6073" y="494"/>
                  <a:pt x="6305" y="378"/>
                  <a:pt x="6595" y="331"/>
                </a:cubicBezTo>
                <a:cubicBezTo>
                  <a:pt x="6687" y="316"/>
                  <a:pt x="6773" y="309"/>
                  <a:pt x="6855" y="309"/>
                </a:cubicBezTo>
                <a:close/>
                <a:moveTo>
                  <a:pt x="3101" y="2676"/>
                </a:moveTo>
                <a:cubicBezTo>
                  <a:pt x="3530" y="3942"/>
                  <a:pt x="3716" y="5323"/>
                  <a:pt x="4203" y="6554"/>
                </a:cubicBezTo>
                <a:cubicBezTo>
                  <a:pt x="4225" y="6610"/>
                  <a:pt x="4266" y="6632"/>
                  <a:pt x="4310" y="6632"/>
                </a:cubicBezTo>
                <a:cubicBezTo>
                  <a:pt x="4384" y="6632"/>
                  <a:pt x="4468" y="6569"/>
                  <a:pt x="4482" y="6496"/>
                </a:cubicBezTo>
                <a:cubicBezTo>
                  <a:pt x="4505" y="6229"/>
                  <a:pt x="4517" y="5938"/>
                  <a:pt x="4540" y="5660"/>
                </a:cubicBezTo>
                <a:cubicBezTo>
                  <a:pt x="4552" y="5451"/>
                  <a:pt x="4494" y="5033"/>
                  <a:pt x="4587" y="4847"/>
                </a:cubicBezTo>
                <a:cubicBezTo>
                  <a:pt x="4683" y="4629"/>
                  <a:pt x="5107" y="4542"/>
                  <a:pt x="5450" y="4542"/>
                </a:cubicBezTo>
                <a:cubicBezTo>
                  <a:pt x="5563" y="4542"/>
                  <a:pt x="5667" y="4551"/>
                  <a:pt x="5747" y="4569"/>
                </a:cubicBezTo>
                <a:cubicBezTo>
                  <a:pt x="5757" y="4571"/>
                  <a:pt x="5767" y="4572"/>
                  <a:pt x="5776" y="4572"/>
                </a:cubicBezTo>
                <a:cubicBezTo>
                  <a:pt x="5821" y="4572"/>
                  <a:pt x="5858" y="4549"/>
                  <a:pt x="5887" y="4511"/>
                </a:cubicBezTo>
                <a:cubicBezTo>
                  <a:pt x="5898" y="4511"/>
                  <a:pt x="5898" y="4499"/>
                  <a:pt x="5898" y="4499"/>
                </a:cubicBezTo>
                <a:cubicBezTo>
                  <a:pt x="6131" y="4046"/>
                  <a:pt x="6177" y="3466"/>
                  <a:pt x="6189" y="2920"/>
                </a:cubicBezTo>
                <a:cubicBezTo>
                  <a:pt x="6235" y="3210"/>
                  <a:pt x="6258" y="3501"/>
                  <a:pt x="6305" y="3733"/>
                </a:cubicBezTo>
                <a:cubicBezTo>
                  <a:pt x="6421" y="4290"/>
                  <a:pt x="6479" y="4894"/>
                  <a:pt x="6641" y="5439"/>
                </a:cubicBezTo>
                <a:cubicBezTo>
                  <a:pt x="6653" y="5486"/>
                  <a:pt x="6685" y="5509"/>
                  <a:pt x="6718" y="5509"/>
                </a:cubicBezTo>
                <a:cubicBezTo>
                  <a:pt x="6752" y="5509"/>
                  <a:pt x="6787" y="5486"/>
                  <a:pt x="6804" y="5439"/>
                </a:cubicBezTo>
                <a:cubicBezTo>
                  <a:pt x="6978" y="5045"/>
                  <a:pt x="6955" y="4104"/>
                  <a:pt x="7303" y="3872"/>
                </a:cubicBezTo>
                <a:cubicBezTo>
                  <a:pt x="7466" y="3768"/>
                  <a:pt x="7733" y="3756"/>
                  <a:pt x="8000" y="3756"/>
                </a:cubicBezTo>
                <a:cubicBezTo>
                  <a:pt x="7814" y="4615"/>
                  <a:pt x="7396" y="5404"/>
                  <a:pt x="6908" y="6113"/>
                </a:cubicBezTo>
                <a:cubicBezTo>
                  <a:pt x="6386" y="6844"/>
                  <a:pt x="5678" y="7471"/>
                  <a:pt x="5167" y="8202"/>
                </a:cubicBezTo>
                <a:cubicBezTo>
                  <a:pt x="4436" y="7575"/>
                  <a:pt x="3716" y="6948"/>
                  <a:pt x="2950" y="6356"/>
                </a:cubicBezTo>
                <a:cubicBezTo>
                  <a:pt x="2369" y="5892"/>
                  <a:pt x="1777" y="5393"/>
                  <a:pt x="1348" y="4801"/>
                </a:cubicBezTo>
                <a:cubicBezTo>
                  <a:pt x="1429" y="4789"/>
                  <a:pt x="1499" y="4754"/>
                  <a:pt x="1568" y="4708"/>
                </a:cubicBezTo>
                <a:cubicBezTo>
                  <a:pt x="1870" y="4476"/>
                  <a:pt x="1754" y="4000"/>
                  <a:pt x="1858" y="3651"/>
                </a:cubicBezTo>
                <a:lnTo>
                  <a:pt x="1858" y="3651"/>
                </a:lnTo>
                <a:cubicBezTo>
                  <a:pt x="2207" y="4046"/>
                  <a:pt x="2450" y="4511"/>
                  <a:pt x="2741" y="4963"/>
                </a:cubicBezTo>
                <a:cubicBezTo>
                  <a:pt x="2764" y="4998"/>
                  <a:pt x="2810" y="5021"/>
                  <a:pt x="2857" y="5021"/>
                </a:cubicBezTo>
                <a:cubicBezTo>
                  <a:pt x="2865" y="5024"/>
                  <a:pt x="2875" y="5026"/>
                  <a:pt x="2884" y="5026"/>
                </a:cubicBezTo>
                <a:cubicBezTo>
                  <a:pt x="2916" y="5026"/>
                  <a:pt x="2950" y="5010"/>
                  <a:pt x="2950" y="4975"/>
                </a:cubicBezTo>
                <a:cubicBezTo>
                  <a:pt x="2984" y="4940"/>
                  <a:pt x="2996" y="4905"/>
                  <a:pt x="2984" y="4859"/>
                </a:cubicBezTo>
                <a:cubicBezTo>
                  <a:pt x="3101" y="4151"/>
                  <a:pt x="3031" y="3408"/>
                  <a:pt x="3101" y="2676"/>
                </a:cubicBezTo>
                <a:close/>
                <a:moveTo>
                  <a:pt x="2364" y="0"/>
                </a:moveTo>
                <a:cubicBezTo>
                  <a:pt x="1325" y="0"/>
                  <a:pt x="472" y="919"/>
                  <a:pt x="268" y="1898"/>
                </a:cubicBezTo>
                <a:cubicBezTo>
                  <a:pt x="59" y="2955"/>
                  <a:pt x="303" y="3872"/>
                  <a:pt x="814" y="4685"/>
                </a:cubicBezTo>
                <a:cubicBezTo>
                  <a:pt x="535" y="4731"/>
                  <a:pt x="256" y="4743"/>
                  <a:pt x="82" y="4789"/>
                </a:cubicBezTo>
                <a:cubicBezTo>
                  <a:pt x="1" y="4801"/>
                  <a:pt x="24" y="4917"/>
                  <a:pt x="94" y="4917"/>
                </a:cubicBezTo>
                <a:cubicBezTo>
                  <a:pt x="148" y="4926"/>
                  <a:pt x="202" y="4930"/>
                  <a:pt x="256" y="4930"/>
                </a:cubicBezTo>
                <a:cubicBezTo>
                  <a:pt x="477" y="4930"/>
                  <a:pt x="692" y="4866"/>
                  <a:pt x="906" y="4847"/>
                </a:cubicBezTo>
                <a:cubicBezTo>
                  <a:pt x="1893" y="6322"/>
                  <a:pt x="5028" y="8609"/>
                  <a:pt x="5063" y="8620"/>
                </a:cubicBezTo>
                <a:cubicBezTo>
                  <a:pt x="5066" y="8622"/>
                  <a:pt x="5071" y="8623"/>
                  <a:pt x="5076" y="8623"/>
                </a:cubicBezTo>
                <a:cubicBezTo>
                  <a:pt x="5258" y="8623"/>
                  <a:pt x="6222" y="7469"/>
                  <a:pt x="6583" y="6995"/>
                </a:cubicBezTo>
                <a:cubicBezTo>
                  <a:pt x="6990" y="6438"/>
                  <a:pt x="7384" y="5857"/>
                  <a:pt x="7675" y="5242"/>
                </a:cubicBezTo>
                <a:cubicBezTo>
                  <a:pt x="7884" y="4778"/>
                  <a:pt x="8093" y="4278"/>
                  <a:pt x="8243" y="3791"/>
                </a:cubicBezTo>
                <a:cubicBezTo>
                  <a:pt x="8383" y="3791"/>
                  <a:pt x="8534" y="3802"/>
                  <a:pt x="8650" y="3802"/>
                </a:cubicBezTo>
                <a:cubicBezTo>
                  <a:pt x="9033" y="3791"/>
                  <a:pt x="9404" y="3756"/>
                  <a:pt x="9788" y="3698"/>
                </a:cubicBezTo>
                <a:cubicBezTo>
                  <a:pt x="9977" y="3653"/>
                  <a:pt x="9910" y="3406"/>
                  <a:pt x="9751" y="3406"/>
                </a:cubicBezTo>
                <a:cubicBezTo>
                  <a:pt x="9744" y="3406"/>
                  <a:pt x="9737" y="3407"/>
                  <a:pt x="9729" y="3408"/>
                </a:cubicBezTo>
                <a:cubicBezTo>
                  <a:pt x="9265" y="3477"/>
                  <a:pt x="8789" y="3501"/>
                  <a:pt x="8325" y="3524"/>
                </a:cubicBezTo>
                <a:cubicBezTo>
                  <a:pt x="8499" y="2816"/>
                  <a:pt x="8557" y="2084"/>
                  <a:pt x="8325" y="1364"/>
                </a:cubicBezTo>
                <a:cubicBezTo>
                  <a:pt x="8103" y="629"/>
                  <a:pt x="7654" y="33"/>
                  <a:pt x="6901" y="33"/>
                </a:cubicBezTo>
                <a:cubicBezTo>
                  <a:pt x="6787" y="33"/>
                  <a:pt x="6666" y="47"/>
                  <a:pt x="6537" y="76"/>
                </a:cubicBezTo>
                <a:cubicBezTo>
                  <a:pt x="5678" y="262"/>
                  <a:pt x="5097" y="1121"/>
                  <a:pt x="4796" y="1898"/>
                </a:cubicBezTo>
                <a:cubicBezTo>
                  <a:pt x="4470" y="1028"/>
                  <a:pt x="3495" y="145"/>
                  <a:pt x="2613" y="18"/>
                </a:cubicBezTo>
                <a:cubicBezTo>
                  <a:pt x="2529" y="6"/>
                  <a:pt x="2446" y="0"/>
                  <a:pt x="23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2" name="Google Shape;1322;p24"/>
          <p:cNvGrpSpPr/>
          <p:nvPr/>
        </p:nvGrpSpPr>
        <p:grpSpPr>
          <a:xfrm rot="7743169">
            <a:off x="620299" y="-108727"/>
            <a:ext cx="384785" cy="1297445"/>
            <a:chOff x="954700" y="3672025"/>
            <a:chExt cx="106825" cy="360200"/>
          </a:xfrm>
        </p:grpSpPr>
        <p:sp>
          <p:nvSpPr>
            <p:cNvPr id="1323" name="Google Shape;1323;p24"/>
            <p:cNvSpPr/>
            <p:nvPr/>
          </p:nvSpPr>
          <p:spPr>
            <a:xfrm>
              <a:off x="954700" y="3672025"/>
              <a:ext cx="106825" cy="360200"/>
            </a:xfrm>
            <a:custGeom>
              <a:rect b="b" l="l" r="r" t="t"/>
              <a:pathLst>
                <a:path extrusionOk="0" h="14408" w="4273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24"/>
            <p:cNvSpPr/>
            <p:nvPr/>
          </p:nvSpPr>
          <p:spPr>
            <a:xfrm>
              <a:off x="1014200" y="3903325"/>
              <a:ext cx="13375" cy="6700"/>
            </a:xfrm>
            <a:custGeom>
              <a:rect b="b" l="l" r="r" t="t"/>
              <a:pathLst>
                <a:path extrusionOk="0" h="268" w="535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24"/>
            <p:cNvSpPr/>
            <p:nvPr/>
          </p:nvSpPr>
          <p:spPr>
            <a:xfrm>
              <a:off x="1013025" y="3887075"/>
              <a:ext cx="12800" cy="7575"/>
            </a:xfrm>
            <a:custGeom>
              <a:rect b="b" l="l" r="r" t="t"/>
              <a:pathLst>
                <a:path extrusionOk="0" h="303" w="512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24"/>
            <p:cNvSpPr/>
            <p:nvPr/>
          </p:nvSpPr>
          <p:spPr>
            <a:xfrm>
              <a:off x="1017675" y="39164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24"/>
            <p:cNvSpPr/>
            <p:nvPr/>
          </p:nvSpPr>
          <p:spPr>
            <a:xfrm>
              <a:off x="1019125" y="3938150"/>
              <a:ext cx="5825" cy="4375"/>
            </a:xfrm>
            <a:custGeom>
              <a:rect b="b" l="l" r="r" t="t"/>
              <a:pathLst>
                <a:path extrusionOk="0" h="175" w="233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24"/>
            <p:cNvSpPr/>
            <p:nvPr/>
          </p:nvSpPr>
          <p:spPr>
            <a:xfrm>
              <a:off x="1012150" y="3814800"/>
              <a:ext cx="17150" cy="6700"/>
            </a:xfrm>
            <a:custGeom>
              <a:rect b="b" l="l" r="r" t="t"/>
              <a:pathLst>
                <a:path extrusionOk="0" h="268" w="686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24"/>
            <p:cNvSpPr/>
            <p:nvPr/>
          </p:nvSpPr>
          <p:spPr>
            <a:xfrm>
              <a:off x="1014475" y="3828750"/>
              <a:ext cx="11650" cy="4650"/>
            </a:xfrm>
            <a:custGeom>
              <a:rect b="b" l="l" r="r" t="t"/>
              <a:pathLst>
                <a:path extrusionOk="0" h="186" w="466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24"/>
            <p:cNvSpPr/>
            <p:nvPr/>
          </p:nvSpPr>
          <p:spPr>
            <a:xfrm>
              <a:off x="1015650" y="3840650"/>
              <a:ext cx="10175" cy="5825"/>
            </a:xfrm>
            <a:custGeom>
              <a:rect b="b" l="l" r="r" t="t"/>
              <a:pathLst>
                <a:path extrusionOk="0" h="233" w="407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24"/>
            <p:cNvSpPr/>
            <p:nvPr/>
          </p:nvSpPr>
          <p:spPr>
            <a:xfrm>
              <a:off x="1015350" y="3854850"/>
              <a:ext cx="9025" cy="6425"/>
            </a:xfrm>
            <a:custGeom>
              <a:rect b="b" l="l" r="r" t="t"/>
              <a:pathLst>
                <a:path extrusionOk="0" h="257" w="361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2" name="Google Shape;1332;p24"/>
          <p:cNvGrpSpPr/>
          <p:nvPr/>
        </p:nvGrpSpPr>
        <p:grpSpPr>
          <a:xfrm rot="1031363">
            <a:off x="-81656" y="638501"/>
            <a:ext cx="781001" cy="756958"/>
            <a:chOff x="852825" y="3133350"/>
            <a:chExt cx="216825" cy="210150"/>
          </a:xfrm>
        </p:grpSpPr>
        <p:sp>
          <p:nvSpPr>
            <p:cNvPr id="1333" name="Google Shape;1333;p24"/>
            <p:cNvSpPr/>
            <p:nvPr/>
          </p:nvSpPr>
          <p:spPr>
            <a:xfrm>
              <a:off x="852825" y="3133350"/>
              <a:ext cx="216825" cy="210150"/>
            </a:xfrm>
            <a:custGeom>
              <a:rect b="b" l="l" r="r" t="t"/>
              <a:pathLst>
                <a:path extrusionOk="0" h="8406" w="8673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24"/>
            <p:cNvSpPr/>
            <p:nvPr/>
          </p:nvSpPr>
          <p:spPr>
            <a:xfrm>
              <a:off x="918700" y="3216650"/>
              <a:ext cx="82450" cy="81275"/>
            </a:xfrm>
            <a:custGeom>
              <a:rect b="b" l="l" r="r" t="t"/>
              <a:pathLst>
                <a:path extrusionOk="0" h="3251" w="3298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5" name="Google Shape;1335;p24"/>
          <p:cNvGrpSpPr/>
          <p:nvPr/>
        </p:nvGrpSpPr>
        <p:grpSpPr>
          <a:xfrm rot="9196451">
            <a:off x="1089797" y="-167971"/>
            <a:ext cx="233140" cy="565605"/>
            <a:chOff x="1282375" y="3450000"/>
            <a:chExt cx="64725" cy="157025"/>
          </a:xfrm>
        </p:grpSpPr>
        <p:sp>
          <p:nvSpPr>
            <p:cNvPr id="1336" name="Google Shape;1336;p24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24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24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39" name="Google Shape;1339;p24"/>
          <p:cNvGrpSpPr/>
          <p:nvPr/>
        </p:nvGrpSpPr>
        <p:grpSpPr>
          <a:xfrm rot="-1792482">
            <a:off x="7223802" y="-396696"/>
            <a:ext cx="781015" cy="756971"/>
            <a:chOff x="852825" y="3133350"/>
            <a:chExt cx="216825" cy="210150"/>
          </a:xfrm>
        </p:grpSpPr>
        <p:sp>
          <p:nvSpPr>
            <p:cNvPr id="1340" name="Google Shape;1340;p24"/>
            <p:cNvSpPr/>
            <p:nvPr/>
          </p:nvSpPr>
          <p:spPr>
            <a:xfrm>
              <a:off x="852825" y="3133350"/>
              <a:ext cx="216825" cy="210150"/>
            </a:xfrm>
            <a:custGeom>
              <a:rect b="b" l="l" r="r" t="t"/>
              <a:pathLst>
                <a:path extrusionOk="0" h="8406" w="8673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24"/>
            <p:cNvSpPr/>
            <p:nvPr/>
          </p:nvSpPr>
          <p:spPr>
            <a:xfrm>
              <a:off x="918700" y="3216650"/>
              <a:ext cx="82450" cy="81275"/>
            </a:xfrm>
            <a:custGeom>
              <a:rect b="b" l="l" r="r" t="t"/>
              <a:pathLst>
                <a:path extrusionOk="0" h="3251" w="3298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2" name="Google Shape;1342;p24"/>
          <p:cNvGrpSpPr/>
          <p:nvPr/>
        </p:nvGrpSpPr>
        <p:grpSpPr>
          <a:xfrm rot="912603">
            <a:off x="7781084" y="71326"/>
            <a:ext cx="834753" cy="1145012"/>
            <a:chOff x="4590425" y="3427675"/>
            <a:chExt cx="214500" cy="294225"/>
          </a:xfrm>
        </p:grpSpPr>
        <p:sp>
          <p:nvSpPr>
            <p:cNvPr id="1343" name="Google Shape;1343;p24"/>
            <p:cNvSpPr/>
            <p:nvPr/>
          </p:nvSpPr>
          <p:spPr>
            <a:xfrm>
              <a:off x="4660075" y="3675450"/>
              <a:ext cx="87975" cy="46450"/>
            </a:xfrm>
            <a:custGeom>
              <a:rect b="b" l="l" r="r" t="t"/>
              <a:pathLst>
                <a:path extrusionOk="0" h="1858" w="3519">
                  <a:moveTo>
                    <a:pt x="2811" y="0"/>
                  </a:moveTo>
                  <a:cubicBezTo>
                    <a:pt x="2762" y="0"/>
                    <a:pt x="2717" y="33"/>
                    <a:pt x="2717" y="95"/>
                  </a:cubicBezTo>
                  <a:cubicBezTo>
                    <a:pt x="2717" y="351"/>
                    <a:pt x="2880" y="606"/>
                    <a:pt x="2961" y="850"/>
                  </a:cubicBezTo>
                  <a:cubicBezTo>
                    <a:pt x="3054" y="1071"/>
                    <a:pt x="3112" y="1280"/>
                    <a:pt x="3181" y="1500"/>
                  </a:cubicBezTo>
                  <a:cubicBezTo>
                    <a:pt x="2940" y="1462"/>
                    <a:pt x="2695" y="1449"/>
                    <a:pt x="2452" y="1449"/>
                  </a:cubicBezTo>
                  <a:cubicBezTo>
                    <a:pt x="2181" y="1449"/>
                    <a:pt x="1912" y="1465"/>
                    <a:pt x="1649" y="1477"/>
                  </a:cubicBezTo>
                  <a:cubicBezTo>
                    <a:pt x="1413" y="1477"/>
                    <a:pt x="1143" y="1444"/>
                    <a:pt x="883" y="1444"/>
                  </a:cubicBezTo>
                  <a:cubicBezTo>
                    <a:pt x="734" y="1444"/>
                    <a:pt x="588" y="1455"/>
                    <a:pt x="453" y="1488"/>
                  </a:cubicBezTo>
                  <a:cubicBezTo>
                    <a:pt x="523" y="1372"/>
                    <a:pt x="581" y="1210"/>
                    <a:pt x="627" y="1094"/>
                  </a:cubicBezTo>
                  <a:cubicBezTo>
                    <a:pt x="720" y="862"/>
                    <a:pt x="755" y="618"/>
                    <a:pt x="848" y="386"/>
                  </a:cubicBezTo>
                  <a:cubicBezTo>
                    <a:pt x="879" y="301"/>
                    <a:pt x="803" y="247"/>
                    <a:pt x="731" y="247"/>
                  </a:cubicBezTo>
                  <a:cubicBezTo>
                    <a:pt x="694" y="247"/>
                    <a:pt x="659" y="261"/>
                    <a:pt x="639" y="293"/>
                  </a:cubicBezTo>
                  <a:cubicBezTo>
                    <a:pt x="511" y="525"/>
                    <a:pt x="442" y="780"/>
                    <a:pt x="326" y="1012"/>
                  </a:cubicBezTo>
                  <a:cubicBezTo>
                    <a:pt x="244" y="1210"/>
                    <a:pt x="0" y="1547"/>
                    <a:pt x="279" y="1732"/>
                  </a:cubicBezTo>
                  <a:cubicBezTo>
                    <a:pt x="442" y="1837"/>
                    <a:pt x="674" y="1837"/>
                    <a:pt x="860" y="1837"/>
                  </a:cubicBezTo>
                  <a:cubicBezTo>
                    <a:pt x="913" y="1839"/>
                    <a:pt x="966" y="1840"/>
                    <a:pt x="1019" y="1840"/>
                  </a:cubicBezTo>
                  <a:cubicBezTo>
                    <a:pt x="1229" y="1840"/>
                    <a:pt x="1435" y="1825"/>
                    <a:pt x="1649" y="1825"/>
                  </a:cubicBezTo>
                  <a:cubicBezTo>
                    <a:pt x="1934" y="1831"/>
                    <a:pt x="2239" y="1857"/>
                    <a:pt x="2544" y="1857"/>
                  </a:cubicBezTo>
                  <a:cubicBezTo>
                    <a:pt x="2811" y="1857"/>
                    <a:pt x="3078" y="1837"/>
                    <a:pt x="3332" y="1767"/>
                  </a:cubicBezTo>
                  <a:cubicBezTo>
                    <a:pt x="3518" y="1709"/>
                    <a:pt x="3460" y="1547"/>
                    <a:pt x="3414" y="1396"/>
                  </a:cubicBezTo>
                  <a:cubicBezTo>
                    <a:pt x="3367" y="1245"/>
                    <a:pt x="3321" y="1094"/>
                    <a:pt x="3286" y="931"/>
                  </a:cubicBezTo>
                  <a:cubicBezTo>
                    <a:pt x="3193" y="629"/>
                    <a:pt x="3077" y="328"/>
                    <a:pt x="2903" y="49"/>
                  </a:cubicBezTo>
                  <a:cubicBezTo>
                    <a:pt x="2879" y="16"/>
                    <a:pt x="2844" y="0"/>
                    <a:pt x="28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24"/>
            <p:cNvSpPr/>
            <p:nvPr/>
          </p:nvSpPr>
          <p:spPr>
            <a:xfrm>
              <a:off x="4622000" y="3461175"/>
              <a:ext cx="66100" cy="98375"/>
            </a:xfrm>
            <a:custGeom>
              <a:rect b="b" l="l" r="r" t="t"/>
              <a:pathLst>
                <a:path extrusionOk="0" h="3935" w="2644">
                  <a:moveTo>
                    <a:pt x="2474" y="1"/>
                  </a:moveTo>
                  <a:cubicBezTo>
                    <a:pt x="2452" y="1"/>
                    <a:pt x="2435" y="6"/>
                    <a:pt x="2429" y="18"/>
                  </a:cubicBezTo>
                  <a:cubicBezTo>
                    <a:pt x="2034" y="586"/>
                    <a:pt x="1732" y="1109"/>
                    <a:pt x="1407" y="1631"/>
                  </a:cubicBezTo>
                  <a:cubicBezTo>
                    <a:pt x="966" y="2351"/>
                    <a:pt x="455" y="2978"/>
                    <a:pt x="49" y="3732"/>
                  </a:cubicBezTo>
                  <a:cubicBezTo>
                    <a:pt x="0" y="3831"/>
                    <a:pt x="101" y="3935"/>
                    <a:pt x="193" y="3935"/>
                  </a:cubicBezTo>
                  <a:cubicBezTo>
                    <a:pt x="232" y="3935"/>
                    <a:pt x="269" y="3916"/>
                    <a:pt x="293" y="3872"/>
                  </a:cubicBezTo>
                  <a:cubicBezTo>
                    <a:pt x="746" y="3082"/>
                    <a:pt x="1291" y="2339"/>
                    <a:pt x="1791" y="1573"/>
                  </a:cubicBezTo>
                  <a:cubicBezTo>
                    <a:pt x="2034" y="1167"/>
                    <a:pt x="2499" y="470"/>
                    <a:pt x="2626" y="87"/>
                  </a:cubicBezTo>
                  <a:cubicBezTo>
                    <a:pt x="2644" y="44"/>
                    <a:pt x="2538" y="1"/>
                    <a:pt x="24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24"/>
            <p:cNvSpPr/>
            <p:nvPr/>
          </p:nvSpPr>
          <p:spPr>
            <a:xfrm>
              <a:off x="4653250" y="3478600"/>
              <a:ext cx="66275" cy="98475"/>
            </a:xfrm>
            <a:custGeom>
              <a:rect b="b" l="l" r="r" t="t"/>
              <a:pathLst>
                <a:path extrusionOk="0" h="3939" w="2651">
                  <a:moveTo>
                    <a:pt x="2488" y="0"/>
                  </a:moveTo>
                  <a:cubicBezTo>
                    <a:pt x="2467" y="0"/>
                    <a:pt x="2450" y="5"/>
                    <a:pt x="2444" y="17"/>
                  </a:cubicBezTo>
                  <a:cubicBezTo>
                    <a:pt x="2050" y="574"/>
                    <a:pt x="1748" y="1108"/>
                    <a:pt x="1423" y="1631"/>
                  </a:cubicBezTo>
                  <a:cubicBezTo>
                    <a:pt x="970" y="2351"/>
                    <a:pt x="471" y="2977"/>
                    <a:pt x="65" y="3732"/>
                  </a:cubicBezTo>
                  <a:cubicBezTo>
                    <a:pt x="1" y="3844"/>
                    <a:pt x="90" y="3939"/>
                    <a:pt x="186" y="3939"/>
                  </a:cubicBezTo>
                  <a:cubicBezTo>
                    <a:pt x="230" y="3939"/>
                    <a:pt x="276" y="3919"/>
                    <a:pt x="308" y="3871"/>
                  </a:cubicBezTo>
                  <a:cubicBezTo>
                    <a:pt x="761" y="3082"/>
                    <a:pt x="1307" y="2339"/>
                    <a:pt x="1806" y="1573"/>
                  </a:cubicBezTo>
                  <a:cubicBezTo>
                    <a:pt x="2050" y="1155"/>
                    <a:pt x="2514" y="470"/>
                    <a:pt x="2642" y="87"/>
                  </a:cubicBezTo>
                  <a:cubicBezTo>
                    <a:pt x="2650" y="43"/>
                    <a:pt x="2549" y="0"/>
                    <a:pt x="248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24"/>
            <p:cNvSpPr/>
            <p:nvPr/>
          </p:nvSpPr>
          <p:spPr>
            <a:xfrm>
              <a:off x="4648075" y="3513825"/>
              <a:ext cx="142725" cy="153950"/>
            </a:xfrm>
            <a:custGeom>
              <a:rect b="b" l="l" r="r" t="t"/>
              <a:pathLst>
                <a:path extrusionOk="0" h="6158" w="5709">
                  <a:moveTo>
                    <a:pt x="2299" y="0"/>
                  </a:moveTo>
                  <a:cubicBezTo>
                    <a:pt x="2153" y="0"/>
                    <a:pt x="2003" y="12"/>
                    <a:pt x="1850" y="36"/>
                  </a:cubicBezTo>
                  <a:cubicBezTo>
                    <a:pt x="1746" y="71"/>
                    <a:pt x="1746" y="245"/>
                    <a:pt x="1850" y="257"/>
                  </a:cubicBezTo>
                  <a:cubicBezTo>
                    <a:pt x="2756" y="454"/>
                    <a:pt x="3557" y="512"/>
                    <a:pt x="4195" y="1290"/>
                  </a:cubicBezTo>
                  <a:cubicBezTo>
                    <a:pt x="4753" y="1975"/>
                    <a:pt x="4938" y="2927"/>
                    <a:pt x="4718" y="3774"/>
                  </a:cubicBezTo>
                  <a:cubicBezTo>
                    <a:pt x="4462" y="4715"/>
                    <a:pt x="3812" y="5446"/>
                    <a:pt x="2860" y="5736"/>
                  </a:cubicBezTo>
                  <a:cubicBezTo>
                    <a:pt x="2601" y="5817"/>
                    <a:pt x="2295" y="5865"/>
                    <a:pt x="1984" y="5865"/>
                  </a:cubicBezTo>
                  <a:cubicBezTo>
                    <a:pt x="1307" y="5865"/>
                    <a:pt x="605" y="5637"/>
                    <a:pt x="295" y="5016"/>
                  </a:cubicBezTo>
                  <a:cubicBezTo>
                    <a:pt x="271" y="4964"/>
                    <a:pt x="228" y="4943"/>
                    <a:pt x="182" y="4943"/>
                  </a:cubicBezTo>
                  <a:cubicBezTo>
                    <a:pt x="96" y="4943"/>
                    <a:pt x="1" y="5022"/>
                    <a:pt x="16" y="5121"/>
                  </a:cubicBezTo>
                  <a:cubicBezTo>
                    <a:pt x="253" y="5862"/>
                    <a:pt x="1213" y="6157"/>
                    <a:pt x="1981" y="6157"/>
                  </a:cubicBezTo>
                  <a:cubicBezTo>
                    <a:pt x="2115" y="6157"/>
                    <a:pt x="2244" y="6148"/>
                    <a:pt x="2361" y="6131"/>
                  </a:cubicBezTo>
                  <a:cubicBezTo>
                    <a:pt x="3487" y="5980"/>
                    <a:pt x="4474" y="5365"/>
                    <a:pt x="4927" y="4297"/>
                  </a:cubicBezTo>
                  <a:cubicBezTo>
                    <a:pt x="5708" y="2387"/>
                    <a:pt x="4390" y="0"/>
                    <a:pt x="22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24"/>
            <p:cNvSpPr/>
            <p:nvPr/>
          </p:nvSpPr>
          <p:spPr>
            <a:xfrm>
              <a:off x="4604350" y="3548450"/>
              <a:ext cx="65900" cy="51950"/>
            </a:xfrm>
            <a:custGeom>
              <a:rect b="b" l="l" r="r" t="t"/>
              <a:pathLst>
                <a:path extrusionOk="0" h="2078" w="2636">
                  <a:moveTo>
                    <a:pt x="476" y="195"/>
                  </a:moveTo>
                  <a:cubicBezTo>
                    <a:pt x="755" y="427"/>
                    <a:pt x="1092" y="613"/>
                    <a:pt x="1394" y="810"/>
                  </a:cubicBezTo>
                  <a:cubicBezTo>
                    <a:pt x="1707" y="1008"/>
                    <a:pt x="2032" y="1228"/>
                    <a:pt x="2369" y="1391"/>
                  </a:cubicBezTo>
                  <a:cubicBezTo>
                    <a:pt x="2276" y="1484"/>
                    <a:pt x="2206" y="1646"/>
                    <a:pt x="2148" y="1751"/>
                  </a:cubicBezTo>
                  <a:cubicBezTo>
                    <a:pt x="1870" y="1518"/>
                    <a:pt x="1533" y="1333"/>
                    <a:pt x="1231" y="1135"/>
                  </a:cubicBezTo>
                  <a:cubicBezTo>
                    <a:pt x="918" y="950"/>
                    <a:pt x="604" y="729"/>
                    <a:pt x="256" y="555"/>
                  </a:cubicBezTo>
                  <a:cubicBezTo>
                    <a:pt x="349" y="450"/>
                    <a:pt x="418" y="300"/>
                    <a:pt x="476" y="195"/>
                  </a:cubicBezTo>
                  <a:close/>
                  <a:moveTo>
                    <a:pt x="720" y="1124"/>
                  </a:moveTo>
                  <a:cubicBezTo>
                    <a:pt x="860" y="1193"/>
                    <a:pt x="976" y="1275"/>
                    <a:pt x="1103" y="1356"/>
                  </a:cubicBezTo>
                  <a:cubicBezTo>
                    <a:pt x="1243" y="1449"/>
                    <a:pt x="1382" y="1530"/>
                    <a:pt x="1521" y="1623"/>
                  </a:cubicBezTo>
                  <a:cubicBezTo>
                    <a:pt x="1475" y="1693"/>
                    <a:pt x="1440" y="1774"/>
                    <a:pt x="1394" y="1820"/>
                  </a:cubicBezTo>
                  <a:cubicBezTo>
                    <a:pt x="1208" y="1577"/>
                    <a:pt x="894" y="1449"/>
                    <a:pt x="639" y="1251"/>
                  </a:cubicBezTo>
                  <a:lnTo>
                    <a:pt x="720" y="1124"/>
                  </a:lnTo>
                  <a:close/>
                  <a:moveTo>
                    <a:pt x="405" y="0"/>
                  </a:moveTo>
                  <a:cubicBezTo>
                    <a:pt x="375" y="0"/>
                    <a:pt x="346" y="14"/>
                    <a:pt x="314" y="56"/>
                  </a:cubicBezTo>
                  <a:cubicBezTo>
                    <a:pt x="244" y="137"/>
                    <a:pt x="186" y="241"/>
                    <a:pt x="128" y="323"/>
                  </a:cubicBezTo>
                  <a:lnTo>
                    <a:pt x="117" y="346"/>
                  </a:lnTo>
                  <a:cubicBezTo>
                    <a:pt x="59" y="427"/>
                    <a:pt x="1" y="497"/>
                    <a:pt x="12" y="601"/>
                  </a:cubicBezTo>
                  <a:cubicBezTo>
                    <a:pt x="12" y="613"/>
                    <a:pt x="12" y="636"/>
                    <a:pt x="24" y="648"/>
                  </a:cubicBezTo>
                  <a:cubicBezTo>
                    <a:pt x="35" y="683"/>
                    <a:pt x="93" y="706"/>
                    <a:pt x="128" y="729"/>
                  </a:cubicBezTo>
                  <a:cubicBezTo>
                    <a:pt x="175" y="764"/>
                    <a:pt x="209" y="810"/>
                    <a:pt x="256" y="834"/>
                  </a:cubicBezTo>
                  <a:lnTo>
                    <a:pt x="523" y="1008"/>
                  </a:lnTo>
                  <a:cubicBezTo>
                    <a:pt x="476" y="1066"/>
                    <a:pt x="430" y="1135"/>
                    <a:pt x="372" y="1182"/>
                  </a:cubicBezTo>
                  <a:cubicBezTo>
                    <a:pt x="337" y="1228"/>
                    <a:pt x="337" y="1310"/>
                    <a:pt x="372" y="1356"/>
                  </a:cubicBezTo>
                  <a:cubicBezTo>
                    <a:pt x="662" y="1623"/>
                    <a:pt x="1011" y="1774"/>
                    <a:pt x="1289" y="2041"/>
                  </a:cubicBezTo>
                  <a:cubicBezTo>
                    <a:pt x="1313" y="2065"/>
                    <a:pt x="1342" y="2077"/>
                    <a:pt x="1370" y="2077"/>
                  </a:cubicBezTo>
                  <a:cubicBezTo>
                    <a:pt x="1409" y="2077"/>
                    <a:pt x="1448" y="2053"/>
                    <a:pt x="1475" y="2006"/>
                  </a:cubicBezTo>
                  <a:cubicBezTo>
                    <a:pt x="1545" y="1913"/>
                    <a:pt x="1661" y="1832"/>
                    <a:pt x="1742" y="1739"/>
                  </a:cubicBezTo>
                  <a:cubicBezTo>
                    <a:pt x="1858" y="1809"/>
                    <a:pt x="1974" y="1867"/>
                    <a:pt x="2102" y="1925"/>
                  </a:cubicBezTo>
                  <a:cubicBezTo>
                    <a:pt x="2147" y="1940"/>
                    <a:pt x="2187" y="1970"/>
                    <a:pt x="2229" y="1970"/>
                  </a:cubicBezTo>
                  <a:cubicBezTo>
                    <a:pt x="2252" y="1970"/>
                    <a:pt x="2275" y="1961"/>
                    <a:pt x="2299" y="1936"/>
                  </a:cubicBezTo>
                  <a:cubicBezTo>
                    <a:pt x="2392" y="1855"/>
                    <a:pt x="2450" y="1739"/>
                    <a:pt x="2520" y="1635"/>
                  </a:cubicBezTo>
                  <a:cubicBezTo>
                    <a:pt x="2578" y="1565"/>
                    <a:pt x="2636" y="1460"/>
                    <a:pt x="2624" y="1368"/>
                  </a:cubicBezTo>
                  <a:cubicBezTo>
                    <a:pt x="2624" y="1356"/>
                    <a:pt x="2624" y="1333"/>
                    <a:pt x="2613" y="1310"/>
                  </a:cubicBezTo>
                  <a:cubicBezTo>
                    <a:pt x="2288" y="1019"/>
                    <a:pt x="1893" y="834"/>
                    <a:pt x="1533" y="601"/>
                  </a:cubicBezTo>
                  <a:cubicBezTo>
                    <a:pt x="1359" y="497"/>
                    <a:pt x="1185" y="381"/>
                    <a:pt x="1011" y="288"/>
                  </a:cubicBezTo>
                  <a:cubicBezTo>
                    <a:pt x="860" y="183"/>
                    <a:pt x="697" y="114"/>
                    <a:pt x="523" y="33"/>
                  </a:cubicBezTo>
                  <a:cubicBezTo>
                    <a:pt x="478" y="20"/>
                    <a:pt x="441" y="0"/>
                    <a:pt x="40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24"/>
            <p:cNvSpPr/>
            <p:nvPr/>
          </p:nvSpPr>
          <p:spPr>
            <a:xfrm>
              <a:off x="4625950" y="3495075"/>
              <a:ext cx="178975" cy="191775"/>
            </a:xfrm>
            <a:custGeom>
              <a:rect b="b" l="l" r="r" t="t"/>
              <a:pathLst>
                <a:path extrusionOk="0" h="7671" w="7159">
                  <a:moveTo>
                    <a:pt x="3482" y="1"/>
                  </a:moveTo>
                  <a:cubicBezTo>
                    <a:pt x="3307" y="1"/>
                    <a:pt x="3143" y="48"/>
                    <a:pt x="3014" y="182"/>
                  </a:cubicBezTo>
                  <a:cubicBezTo>
                    <a:pt x="2963" y="243"/>
                    <a:pt x="3001" y="365"/>
                    <a:pt x="3073" y="365"/>
                  </a:cubicBezTo>
                  <a:cubicBezTo>
                    <a:pt x="3083" y="365"/>
                    <a:pt x="3095" y="362"/>
                    <a:pt x="3107" y="356"/>
                  </a:cubicBezTo>
                  <a:cubicBezTo>
                    <a:pt x="3197" y="318"/>
                    <a:pt x="3300" y="301"/>
                    <a:pt x="3409" y="301"/>
                  </a:cubicBezTo>
                  <a:cubicBezTo>
                    <a:pt x="3793" y="301"/>
                    <a:pt x="4260" y="502"/>
                    <a:pt x="4558" y="647"/>
                  </a:cubicBezTo>
                  <a:cubicBezTo>
                    <a:pt x="5138" y="925"/>
                    <a:pt x="5626" y="1390"/>
                    <a:pt x="5986" y="1924"/>
                  </a:cubicBezTo>
                  <a:cubicBezTo>
                    <a:pt x="6694" y="2969"/>
                    <a:pt x="6741" y="4420"/>
                    <a:pt x="6160" y="5511"/>
                  </a:cubicBezTo>
                  <a:cubicBezTo>
                    <a:pt x="5579" y="6580"/>
                    <a:pt x="4031" y="7356"/>
                    <a:pt x="2651" y="7356"/>
                  </a:cubicBezTo>
                  <a:cubicBezTo>
                    <a:pt x="1604" y="7356"/>
                    <a:pt x="653" y="6909"/>
                    <a:pt x="297" y="5801"/>
                  </a:cubicBezTo>
                  <a:cubicBezTo>
                    <a:pt x="277" y="5729"/>
                    <a:pt x="214" y="5695"/>
                    <a:pt x="152" y="5695"/>
                  </a:cubicBezTo>
                  <a:cubicBezTo>
                    <a:pt x="76" y="5695"/>
                    <a:pt x="1" y="5746"/>
                    <a:pt x="7" y="5836"/>
                  </a:cubicBezTo>
                  <a:cubicBezTo>
                    <a:pt x="53" y="7088"/>
                    <a:pt x="1617" y="7671"/>
                    <a:pt x="2674" y="7671"/>
                  </a:cubicBezTo>
                  <a:cubicBezTo>
                    <a:pt x="2695" y="7671"/>
                    <a:pt x="2715" y="7671"/>
                    <a:pt x="2735" y="7670"/>
                  </a:cubicBezTo>
                  <a:cubicBezTo>
                    <a:pt x="4639" y="7624"/>
                    <a:pt x="5823" y="6869"/>
                    <a:pt x="6497" y="5592"/>
                  </a:cubicBezTo>
                  <a:cubicBezTo>
                    <a:pt x="7159" y="4315"/>
                    <a:pt x="6996" y="2702"/>
                    <a:pt x="6114" y="1541"/>
                  </a:cubicBezTo>
                  <a:cubicBezTo>
                    <a:pt x="5626" y="902"/>
                    <a:pt x="5022" y="461"/>
                    <a:pt x="4268" y="194"/>
                  </a:cubicBezTo>
                  <a:cubicBezTo>
                    <a:pt x="4037" y="110"/>
                    <a:pt x="3747" y="1"/>
                    <a:pt x="348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24"/>
            <p:cNvSpPr/>
            <p:nvPr/>
          </p:nvSpPr>
          <p:spPr>
            <a:xfrm>
              <a:off x="4671675" y="3427675"/>
              <a:ext cx="65925" cy="61975"/>
            </a:xfrm>
            <a:custGeom>
              <a:rect b="b" l="l" r="r" t="t"/>
              <a:pathLst>
                <a:path extrusionOk="0" h="2479" w="2637">
                  <a:moveTo>
                    <a:pt x="1847" y="278"/>
                  </a:moveTo>
                  <a:cubicBezTo>
                    <a:pt x="2079" y="278"/>
                    <a:pt x="2032" y="510"/>
                    <a:pt x="2021" y="673"/>
                  </a:cubicBezTo>
                  <a:cubicBezTo>
                    <a:pt x="1998" y="835"/>
                    <a:pt x="1951" y="998"/>
                    <a:pt x="1893" y="1137"/>
                  </a:cubicBezTo>
                  <a:cubicBezTo>
                    <a:pt x="1893" y="1183"/>
                    <a:pt x="1858" y="1241"/>
                    <a:pt x="1835" y="1299"/>
                  </a:cubicBezTo>
                  <a:cubicBezTo>
                    <a:pt x="1731" y="1241"/>
                    <a:pt x="1615" y="1172"/>
                    <a:pt x="1510" y="1114"/>
                  </a:cubicBezTo>
                  <a:cubicBezTo>
                    <a:pt x="1417" y="1056"/>
                    <a:pt x="1324" y="998"/>
                    <a:pt x="1220" y="916"/>
                  </a:cubicBezTo>
                  <a:cubicBezTo>
                    <a:pt x="1324" y="742"/>
                    <a:pt x="1417" y="568"/>
                    <a:pt x="1568" y="429"/>
                  </a:cubicBezTo>
                  <a:cubicBezTo>
                    <a:pt x="1649" y="359"/>
                    <a:pt x="1731" y="278"/>
                    <a:pt x="1847" y="278"/>
                  </a:cubicBezTo>
                  <a:close/>
                  <a:moveTo>
                    <a:pt x="488" y="707"/>
                  </a:moveTo>
                  <a:cubicBezTo>
                    <a:pt x="755" y="940"/>
                    <a:pt x="1092" y="1125"/>
                    <a:pt x="1394" y="1311"/>
                  </a:cubicBezTo>
                  <a:cubicBezTo>
                    <a:pt x="1719" y="1520"/>
                    <a:pt x="2032" y="1729"/>
                    <a:pt x="2369" y="1892"/>
                  </a:cubicBezTo>
                  <a:cubicBezTo>
                    <a:pt x="2288" y="1996"/>
                    <a:pt x="2207" y="2159"/>
                    <a:pt x="2149" y="2251"/>
                  </a:cubicBezTo>
                  <a:cubicBezTo>
                    <a:pt x="1882" y="2019"/>
                    <a:pt x="1545" y="1834"/>
                    <a:pt x="1243" y="1648"/>
                  </a:cubicBezTo>
                  <a:cubicBezTo>
                    <a:pt x="918" y="1439"/>
                    <a:pt x="605" y="1230"/>
                    <a:pt x="268" y="1067"/>
                  </a:cubicBezTo>
                  <a:cubicBezTo>
                    <a:pt x="349" y="963"/>
                    <a:pt x="430" y="800"/>
                    <a:pt x="488" y="707"/>
                  </a:cubicBezTo>
                  <a:close/>
                  <a:moveTo>
                    <a:pt x="1828" y="1"/>
                  </a:moveTo>
                  <a:cubicBezTo>
                    <a:pt x="1464" y="1"/>
                    <a:pt x="1114" y="450"/>
                    <a:pt x="976" y="754"/>
                  </a:cubicBezTo>
                  <a:cubicBezTo>
                    <a:pt x="837" y="673"/>
                    <a:pt x="674" y="603"/>
                    <a:pt x="512" y="522"/>
                  </a:cubicBezTo>
                  <a:cubicBezTo>
                    <a:pt x="474" y="509"/>
                    <a:pt x="439" y="489"/>
                    <a:pt x="404" y="489"/>
                  </a:cubicBezTo>
                  <a:cubicBezTo>
                    <a:pt x="375" y="489"/>
                    <a:pt x="346" y="503"/>
                    <a:pt x="314" y="545"/>
                  </a:cubicBezTo>
                  <a:cubicBezTo>
                    <a:pt x="233" y="626"/>
                    <a:pt x="175" y="731"/>
                    <a:pt x="117" y="812"/>
                  </a:cubicBezTo>
                  <a:lnTo>
                    <a:pt x="105" y="835"/>
                  </a:lnTo>
                  <a:cubicBezTo>
                    <a:pt x="47" y="916"/>
                    <a:pt x="1" y="998"/>
                    <a:pt x="24" y="1091"/>
                  </a:cubicBezTo>
                  <a:cubicBezTo>
                    <a:pt x="24" y="1114"/>
                    <a:pt x="24" y="1125"/>
                    <a:pt x="36" y="1137"/>
                  </a:cubicBezTo>
                  <a:cubicBezTo>
                    <a:pt x="47" y="1183"/>
                    <a:pt x="105" y="1195"/>
                    <a:pt x="140" y="1218"/>
                  </a:cubicBezTo>
                  <a:cubicBezTo>
                    <a:pt x="175" y="1253"/>
                    <a:pt x="221" y="1299"/>
                    <a:pt x="268" y="1323"/>
                  </a:cubicBezTo>
                  <a:cubicBezTo>
                    <a:pt x="349" y="1404"/>
                    <a:pt x="454" y="1450"/>
                    <a:pt x="546" y="1508"/>
                  </a:cubicBezTo>
                  <a:lnTo>
                    <a:pt x="1104" y="1857"/>
                  </a:lnTo>
                  <a:cubicBezTo>
                    <a:pt x="1429" y="2066"/>
                    <a:pt x="1742" y="2263"/>
                    <a:pt x="2091" y="2426"/>
                  </a:cubicBezTo>
                  <a:cubicBezTo>
                    <a:pt x="2142" y="2447"/>
                    <a:pt x="2183" y="2478"/>
                    <a:pt x="2225" y="2478"/>
                  </a:cubicBezTo>
                  <a:cubicBezTo>
                    <a:pt x="2249" y="2478"/>
                    <a:pt x="2274" y="2467"/>
                    <a:pt x="2299" y="2437"/>
                  </a:cubicBezTo>
                  <a:cubicBezTo>
                    <a:pt x="2381" y="2356"/>
                    <a:pt x="2439" y="2240"/>
                    <a:pt x="2520" y="2135"/>
                  </a:cubicBezTo>
                  <a:cubicBezTo>
                    <a:pt x="2578" y="2066"/>
                    <a:pt x="2636" y="1961"/>
                    <a:pt x="2613" y="1880"/>
                  </a:cubicBezTo>
                  <a:cubicBezTo>
                    <a:pt x="2613" y="1857"/>
                    <a:pt x="2613" y="1834"/>
                    <a:pt x="2601" y="1822"/>
                  </a:cubicBezTo>
                  <a:cubicBezTo>
                    <a:pt x="2427" y="1671"/>
                    <a:pt x="2241" y="1543"/>
                    <a:pt x="2056" y="1427"/>
                  </a:cubicBezTo>
                  <a:cubicBezTo>
                    <a:pt x="2172" y="1276"/>
                    <a:pt x="2241" y="1021"/>
                    <a:pt x="2265" y="847"/>
                  </a:cubicBezTo>
                  <a:cubicBezTo>
                    <a:pt x="2311" y="615"/>
                    <a:pt x="2323" y="278"/>
                    <a:pt x="2114" y="104"/>
                  </a:cubicBezTo>
                  <a:cubicBezTo>
                    <a:pt x="2020" y="31"/>
                    <a:pt x="1923" y="1"/>
                    <a:pt x="18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24"/>
            <p:cNvSpPr/>
            <p:nvPr/>
          </p:nvSpPr>
          <p:spPr>
            <a:xfrm>
              <a:off x="4590425" y="3619600"/>
              <a:ext cx="91150" cy="24000"/>
            </a:xfrm>
            <a:custGeom>
              <a:rect b="b" l="l" r="r" t="t"/>
              <a:pathLst>
                <a:path extrusionOk="0" h="960" w="3646">
                  <a:moveTo>
                    <a:pt x="349" y="251"/>
                  </a:moveTo>
                  <a:cubicBezTo>
                    <a:pt x="619" y="284"/>
                    <a:pt x="890" y="291"/>
                    <a:pt x="1159" y="291"/>
                  </a:cubicBezTo>
                  <a:cubicBezTo>
                    <a:pt x="1374" y="291"/>
                    <a:pt x="1588" y="286"/>
                    <a:pt x="1800" y="286"/>
                  </a:cubicBezTo>
                  <a:cubicBezTo>
                    <a:pt x="2055" y="286"/>
                    <a:pt x="2311" y="292"/>
                    <a:pt x="2563" y="292"/>
                  </a:cubicBezTo>
                  <a:cubicBezTo>
                    <a:pt x="2816" y="292"/>
                    <a:pt x="3065" y="286"/>
                    <a:pt x="3309" y="263"/>
                  </a:cubicBezTo>
                  <a:lnTo>
                    <a:pt x="3309" y="263"/>
                  </a:lnTo>
                  <a:cubicBezTo>
                    <a:pt x="3297" y="414"/>
                    <a:pt x="3309" y="600"/>
                    <a:pt x="3332" y="716"/>
                  </a:cubicBezTo>
                  <a:cubicBezTo>
                    <a:pt x="3110" y="689"/>
                    <a:pt x="2889" y="682"/>
                    <a:pt x="2668" y="682"/>
                  </a:cubicBezTo>
                  <a:cubicBezTo>
                    <a:pt x="2404" y="682"/>
                    <a:pt x="2141" y="692"/>
                    <a:pt x="1881" y="692"/>
                  </a:cubicBezTo>
                  <a:cubicBezTo>
                    <a:pt x="1581" y="692"/>
                    <a:pt x="1278" y="680"/>
                    <a:pt x="975" y="680"/>
                  </a:cubicBezTo>
                  <a:cubicBezTo>
                    <a:pt x="773" y="680"/>
                    <a:pt x="571" y="686"/>
                    <a:pt x="372" y="704"/>
                  </a:cubicBezTo>
                  <a:cubicBezTo>
                    <a:pt x="383" y="553"/>
                    <a:pt x="372" y="367"/>
                    <a:pt x="349" y="251"/>
                  </a:cubicBezTo>
                  <a:close/>
                  <a:moveTo>
                    <a:pt x="2581" y="0"/>
                  </a:moveTo>
                  <a:cubicBezTo>
                    <a:pt x="2316" y="0"/>
                    <a:pt x="2051" y="8"/>
                    <a:pt x="1788" y="8"/>
                  </a:cubicBezTo>
                  <a:cubicBezTo>
                    <a:pt x="1602" y="8"/>
                    <a:pt x="1427" y="2"/>
                    <a:pt x="1248" y="2"/>
                  </a:cubicBezTo>
                  <a:cubicBezTo>
                    <a:pt x="1159" y="2"/>
                    <a:pt x="1068" y="4"/>
                    <a:pt x="975" y="8"/>
                  </a:cubicBezTo>
                  <a:cubicBezTo>
                    <a:pt x="732" y="8"/>
                    <a:pt x="488" y="31"/>
                    <a:pt x="256" y="54"/>
                  </a:cubicBezTo>
                  <a:cubicBezTo>
                    <a:pt x="151" y="66"/>
                    <a:pt x="47" y="66"/>
                    <a:pt x="35" y="182"/>
                  </a:cubicBezTo>
                  <a:cubicBezTo>
                    <a:pt x="23" y="298"/>
                    <a:pt x="23" y="425"/>
                    <a:pt x="0" y="542"/>
                  </a:cubicBezTo>
                  <a:cubicBezTo>
                    <a:pt x="35" y="576"/>
                    <a:pt x="35" y="588"/>
                    <a:pt x="35" y="588"/>
                  </a:cubicBezTo>
                  <a:cubicBezTo>
                    <a:pt x="35" y="692"/>
                    <a:pt x="35" y="785"/>
                    <a:pt x="105" y="878"/>
                  </a:cubicBezTo>
                  <a:cubicBezTo>
                    <a:pt x="116" y="890"/>
                    <a:pt x="140" y="901"/>
                    <a:pt x="151" y="901"/>
                  </a:cubicBezTo>
                  <a:cubicBezTo>
                    <a:pt x="198" y="936"/>
                    <a:pt x="279" y="925"/>
                    <a:pt x="325" y="936"/>
                  </a:cubicBezTo>
                  <a:cubicBezTo>
                    <a:pt x="395" y="948"/>
                    <a:pt x="465" y="948"/>
                    <a:pt x="546" y="948"/>
                  </a:cubicBezTo>
                  <a:cubicBezTo>
                    <a:pt x="685" y="959"/>
                    <a:pt x="836" y="959"/>
                    <a:pt x="975" y="959"/>
                  </a:cubicBezTo>
                  <a:cubicBezTo>
                    <a:pt x="1266" y="959"/>
                    <a:pt x="1568" y="948"/>
                    <a:pt x="1858" y="948"/>
                  </a:cubicBezTo>
                  <a:cubicBezTo>
                    <a:pt x="2000" y="948"/>
                    <a:pt x="2144" y="949"/>
                    <a:pt x="2288" y="949"/>
                  </a:cubicBezTo>
                  <a:cubicBezTo>
                    <a:pt x="2647" y="949"/>
                    <a:pt x="3007" y="943"/>
                    <a:pt x="3355" y="901"/>
                  </a:cubicBezTo>
                  <a:cubicBezTo>
                    <a:pt x="3460" y="890"/>
                    <a:pt x="3576" y="901"/>
                    <a:pt x="3599" y="809"/>
                  </a:cubicBezTo>
                  <a:cubicBezTo>
                    <a:pt x="3634" y="669"/>
                    <a:pt x="3634" y="542"/>
                    <a:pt x="3634" y="402"/>
                  </a:cubicBezTo>
                  <a:cubicBezTo>
                    <a:pt x="3634" y="298"/>
                    <a:pt x="3646" y="170"/>
                    <a:pt x="3564" y="89"/>
                  </a:cubicBezTo>
                  <a:cubicBezTo>
                    <a:pt x="3541" y="77"/>
                    <a:pt x="3529" y="54"/>
                    <a:pt x="3506" y="54"/>
                  </a:cubicBezTo>
                  <a:cubicBezTo>
                    <a:pt x="3200" y="10"/>
                    <a:pt x="2890" y="0"/>
                    <a:pt x="258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1"/>
        </a:solidFill>
      </p:bgPr>
    </p:bg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25"/>
          <p:cNvSpPr txBox="1"/>
          <p:nvPr>
            <p:ph hasCustomPrompt="1" type="title"/>
          </p:nvPr>
        </p:nvSpPr>
        <p:spPr>
          <a:xfrm>
            <a:off x="1477800" y="1869000"/>
            <a:ext cx="6188400" cy="14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100"/>
              <a:buFont typeface="Neucha"/>
              <a:buNone/>
              <a:defRPr b="1" sz="8100">
                <a:latin typeface="Neucha"/>
                <a:ea typeface="Neucha"/>
                <a:cs typeface="Neucha"/>
                <a:sym typeface="Neuch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3" name="Google Shape;1353;p25"/>
          <p:cNvSpPr txBox="1"/>
          <p:nvPr>
            <p:ph idx="2" type="ctrTitle"/>
          </p:nvPr>
        </p:nvSpPr>
        <p:spPr>
          <a:xfrm>
            <a:off x="2971800" y="3182832"/>
            <a:ext cx="32004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Font typeface="Roboto Condensed"/>
              <a:buNone/>
              <a:defRPr b="0" sz="18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1354" name="Google Shape;1354;p25"/>
          <p:cNvGrpSpPr/>
          <p:nvPr/>
        </p:nvGrpSpPr>
        <p:grpSpPr>
          <a:xfrm flipH="1" rot="-3553717">
            <a:off x="7688754" y="3898355"/>
            <a:ext cx="1657053" cy="1186673"/>
            <a:chOff x="2656025" y="2684075"/>
            <a:chExt cx="464100" cy="332350"/>
          </a:xfrm>
        </p:grpSpPr>
        <p:sp>
          <p:nvSpPr>
            <p:cNvPr id="1355" name="Google Shape;1355;p25"/>
            <p:cNvSpPr/>
            <p:nvPr/>
          </p:nvSpPr>
          <p:spPr>
            <a:xfrm>
              <a:off x="2667050" y="2932225"/>
              <a:ext cx="22950" cy="34550"/>
            </a:xfrm>
            <a:custGeom>
              <a:rect b="b" l="l" r="r" t="t"/>
              <a:pathLst>
                <a:path extrusionOk="0" h="1382" w="918">
                  <a:moveTo>
                    <a:pt x="24" y="175"/>
                  </a:moveTo>
                  <a:cubicBezTo>
                    <a:pt x="128" y="581"/>
                    <a:pt x="233" y="987"/>
                    <a:pt x="337" y="1382"/>
                  </a:cubicBezTo>
                  <a:cubicBezTo>
                    <a:pt x="523" y="1335"/>
                    <a:pt x="721" y="1277"/>
                    <a:pt x="895" y="1231"/>
                  </a:cubicBezTo>
                  <a:cubicBezTo>
                    <a:pt x="895" y="1092"/>
                    <a:pt x="918" y="941"/>
                    <a:pt x="918" y="790"/>
                  </a:cubicBezTo>
                  <a:cubicBezTo>
                    <a:pt x="918" y="523"/>
                    <a:pt x="813" y="256"/>
                    <a:pt x="767" y="0"/>
                  </a:cubicBezTo>
                  <a:cubicBezTo>
                    <a:pt x="523" y="35"/>
                    <a:pt x="256" y="35"/>
                    <a:pt x="1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25"/>
            <p:cNvSpPr/>
            <p:nvPr/>
          </p:nvSpPr>
          <p:spPr>
            <a:xfrm>
              <a:off x="2658650" y="2881150"/>
              <a:ext cx="27875" cy="35125"/>
            </a:xfrm>
            <a:custGeom>
              <a:rect b="b" l="l" r="r" t="t"/>
              <a:pathLst>
                <a:path extrusionOk="0" h="1405" w="1115">
                  <a:moveTo>
                    <a:pt x="499" y="70"/>
                  </a:moveTo>
                  <a:cubicBezTo>
                    <a:pt x="302" y="244"/>
                    <a:pt x="174" y="453"/>
                    <a:pt x="93" y="697"/>
                  </a:cubicBezTo>
                  <a:cubicBezTo>
                    <a:pt x="12" y="882"/>
                    <a:pt x="0" y="1103"/>
                    <a:pt x="116" y="1242"/>
                  </a:cubicBezTo>
                  <a:cubicBezTo>
                    <a:pt x="244" y="1393"/>
                    <a:pt x="476" y="1405"/>
                    <a:pt x="650" y="1335"/>
                  </a:cubicBezTo>
                  <a:cubicBezTo>
                    <a:pt x="917" y="1219"/>
                    <a:pt x="1091" y="952"/>
                    <a:pt x="1103" y="685"/>
                  </a:cubicBezTo>
                  <a:cubicBezTo>
                    <a:pt x="1115" y="406"/>
                    <a:pt x="940" y="128"/>
                    <a:pt x="6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25"/>
            <p:cNvSpPr/>
            <p:nvPr/>
          </p:nvSpPr>
          <p:spPr>
            <a:xfrm>
              <a:off x="2683025" y="2713625"/>
              <a:ext cx="37750" cy="19525"/>
            </a:xfrm>
            <a:custGeom>
              <a:rect b="b" l="l" r="r" t="t"/>
              <a:pathLst>
                <a:path extrusionOk="0" h="781" w="1510">
                  <a:moveTo>
                    <a:pt x="993" y="0"/>
                  </a:moveTo>
                  <a:cubicBezTo>
                    <a:pt x="672" y="0"/>
                    <a:pt x="125" y="166"/>
                    <a:pt x="70" y="258"/>
                  </a:cubicBezTo>
                  <a:cubicBezTo>
                    <a:pt x="0" y="374"/>
                    <a:pt x="221" y="780"/>
                    <a:pt x="221" y="780"/>
                  </a:cubicBezTo>
                  <a:cubicBezTo>
                    <a:pt x="378" y="560"/>
                    <a:pt x="624" y="459"/>
                    <a:pt x="881" y="459"/>
                  </a:cubicBezTo>
                  <a:cubicBezTo>
                    <a:pt x="1098" y="459"/>
                    <a:pt x="1323" y="531"/>
                    <a:pt x="1510" y="664"/>
                  </a:cubicBezTo>
                  <a:cubicBezTo>
                    <a:pt x="1463" y="421"/>
                    <a:pt x="1393" y="154"/>
                    <a:pt x="1184" y="37"/>
                  </a:cubicBezTo>
                  <a:cubicBezTo>
                    <a:pt x="1144" y="11"/>
                    <a:pt x="1076" y="0"/>
                    <a:pt x="9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25"/>
            <p:cNvSpPr/>
            <p:nvPr/>
          </p:nvSpPr>
          <p:spPr>
            <a:xfrm>
              <a:off x="2667050" y="2740950"/>
              <a:ext cx="2650" cy="7000"/>
            </a:xfrm>
            <a:custGeom>
              <a:rect b="b" l="l" r="r" t="t"/>
              <a:pathLst>
                <a:path extrusionOk="0" h="280" w="106">
                  <a:moveTo>
                    <a:pt x="1" y="1"/>
                  </a:moveTo>
                  <a:cubicBezTo>
                    <a:pt x="12" y="105"/>
                    <a:pt x="47" y="198"/>
                    <a:pt x="105" y="2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25"/>
            <p:cNvSpPr/>
            <p:nvPr/>
          </p:nvSpPr>
          <p:spPr>
            <a:xfrm>
              <a:off x="2660100" y="2687000"/>
              <a:ext cx="85050" cy="53975"/>
            </a:xfrm>
            <a:custGeom>
              <a:rect b="b" l="l" r="r" t="t"/>
              <a:pathLst>
                <a:path extrusionOk="0" h="2159" w="3402">
                  <a:moveTo>
                    <a:pt x="1814" y="1"/>
                  </a:moveTo>
                  <a:cubicBezTo>
                    <a:pt x="1552" y="1"/>
                    <a:pt x="1286" y="62"/>
                    <a:pt x="1045" y="174"/>
                  </a:cubicBezTo>
                  <a:cubicBezTo>
                    <a:pt x="557" y="418"/>
                    <a:pt x="186" y="870"/>
                    <a:pt x="0" y="1381"/>
                  </a:cubicBezTo>
                  <a:lnTo>
                    <a:pt x="267" y="2159"/>
                  </a:lnTo>
                  <a:cubicBezTo>
                    <a:pt x="186" y="1753"/>
                    <a:pt x="337" y="1311"/>
                    <a:pt x="639" y="1021"/>
                  </a:cubicBezTo>
                  <a:cubicBezTo>
                    <a:pt x="916" y="769"/>
                    <a:pt x="1297" y="639"/>
                    <a:pt x="1675" y="639"/>
                  </a:cubicBezTo>
                  <a:cubicBezTo>
                    <a:pt x="1819" y="639"/>
                    <a:pt x="1964" y="658"/>
                    <a:pt x="2101" y="696"/>
                  </a:cubicBezTo>
                  <a:cubicBezTo>
                    <a:pt x="2612" y="847"/>
                    <a:pt x="3030" y="1172"/>
                    <a:pt x="3320" y="1613"/>
                  </a:cubicBezTo>
                  <a:cubicBezTo>
                    <a:pt x="3402" y="1091"/>
                    <a:pt x="3065" y="499"/>
                    <a:pt x="2612" y="220"/>
                  </a:cubicBezTo>
                  <a:cubicBezTo>
                    <a:pt x="2372" y="70"/>
                    <a:pt x="2095" y="1"/>
                    <a:pt x="1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25"/>
            <p:cNvSpPr/>
            <p:nvPr/>
          </p:nvSpPr>
          <p:spPr>
            <a:xfrm>
              <a:off x="2747450" y="2731375"/>
              <a:ext cx="364850" cy="273150"/>
            </a:xfrm>
            <a:custGeom>
              <a:rect b="b" l="l" r="r" t="t"/>
              <a:pathLst>
                <a:path extrusionOk="0" h="10926" w="14594">
                  <a:moveTo>
                    <a:pt x="1649" y="10925"/>
                  </a:moveTo>
                  <a:cubicBezTo>
                    <a:pt x="1440" y="10739"/>
                    <a:pt x="1556" y="10472"/>
                    <a:pt x="1417" y="10287"/>
                  </a:cubicBezTo>
                  <a:cubicBezTo>
                    <a:pt x="1603" y="10229"/>
                    <a:pt x="1742" y="10136"/>
                    <a:pt x="1939" y="10159"/>
                  </a:cubicBezTo>
                  <a:cubicBezTo>
                    <a:pt x="2009" y="10159"/>
                    <a:pt x="2079" y="10124"/>
                    <a:pt x="2137" y="10112"/>
                  </a:cubicBezTo>
                  <a:cubicBezTo>
                    <a:pt x="2183" y="10101"/>
                    <a:pt x="2230" y="10066"/>
                    <a:pt x="2253" y="10078"/>
                  </a:cubicBezTo>
                  <a:cubicBezTo>
                    <a:pt x="2497" y="10124"/>
                    <a:pt x="2729" y="9996"/>
                    <a:pt x="2984" y="9996"/>
                  </a:cubicBezTo>
                  <a:cubicBezTo>
                    <a:pt x="3031" y="9996"/>
                    <a:pt x="3089" y="9961"/>
                    <a:pt x="3158" y="9938"/>
                  </a:cubicBezTo>
                  <a:cubicBezTo>
                    <a:pt x="3274" y="9880"/>
                    <a:pt x="3402" y="9845"/>
                    <a:pt x="3530" y="9822"/>
                  </a:cubicBezTo>
                  <a:cubicBezTo>
                    <a:pt x="3913" y="9694"/>
                    <a:pt x="4261" y="9520"/>
                    <a:pt x="4493" y="9149"/>
                  </a:cubicBezTo>
                  <a:cubicBezTo>
                    <a:pt x="4551" y="9068"/>
                    <a:pt x="4621" y="8998"/>
                    <a:pt x="4679" y="8917"/>
                  </a:cubicBezTo>
                  <a:cubicBezTo>
                    <a:pt x="4749" y="8835"/>
                    <a:pt x="4807" y="8743"/>
                    <a:pt x="4865" y="8650"/>
                  </a:cubicBezTo>
                  <a:cubicBezTo>
                    <a:pt x="4934" y="8487"/>
                    <a:pt x="5016" y="8325"/>
                    <a:pt x="5062" y="8162"/>
                  </a:cubicBezTo>
                  <a:cubicBezTo>
                    <a:pt x="5097" y="8104"/>
                    <a:pt x="5097" y="8023"/>
                    <a:pt x="5097" y="7953"/>
                  </a:cubicBezTo>
                  <a:lnTo>
                    <a:pt x="5097" y="7233"/>
                  </a:lnTo>
                  <a:cubicBezTo>
                    <a:pt x="5097" y="7140"/>
                    <a:pt x="5132" y="7036"/>
                    <a:pt x="5132" y="6931"/>
                  </a:cubicBezTo>
                  <a:cubicBezTo>
                    <a:pt x="5143" y="6746"/>
                    <a:pt x="5155" y="6537"/>
                    <a:pt x="5016" y="6386"/>
                  </a:cubicBezTo>
                  <a:cubicBezTo>
                    <a:pt x="4911" y="6281"/>
                    <a:pt x="4842" y="6154"/>
                    <a:pt x="4737" y="6061"/>
                  </a:cubicBezTo>
                  <a:cubicBezTo>
                    <a:pt x="4644" y="5991"/>
                    <a:pt x="4586" y="5887"/>
                    <a:pt x="4459" y="5921"/>
                  </a:cubicBezTo>
                  <a:cubicBezTo>
                    <a:pt x="4319" y="5840"/>
                    <a:pt x="4168" y="5771"/>
                    <a:pt x="4029" y="5689"/>
                  </a:cubicBezTo>
                  <a:cubicBezTo>
                    <a:pt x="3936" y="5631"/>
                    <a:pt x="3855" y="5585"/>
                    <a:pt x="3750" y="5550"/>
                  </a:cubicBezTo>
                  <a:cubicBezTo>
                    <a:pt x="3507" y="5469"/>
                    <a:pt x="3251" y="5376"/>
                    <a:pt x="3007" y="5283"/>
                  </a:cubicBezTo>
                  <a:cubicBezTo>
                    <a:pt x="2833" y="5202"/>
                    <a:pt x="2671" y="5132"/>
                    <a:pt x="2497" y="5074"/>
                  </a:cubicBezTo>
                  <a:cubicBezTo>
                    <a:pt x="2311" y="5016"/>
                    <a:pt x="2125" y="4970"/>
                    <a:pt x="1951" y="4911"/>
                  </a:cubicBezTo>
                  <a:cubicBezTo>
                    <a:pt x="1765" y="4853"/>
                    <a:pt x="1568" y="4784"/>
                    <a:pt x="1382" y="4714"/>
                  </a:cubicBezTo>
                  <a:cubicBezTo>
                    <a:pt x="1301" y="4505"/>
                    <a:pt x="1359" y="4319"/>
                    <a:pt x="1312" y="4145"/>
                  </a:cubicBezTo>
                  <a:cubicBezTo>
                    <a:pt x="1440" y="3971"/>
                    <a:pt x="1603" y="4029"/>
                    <a:pt x="1765" y="4064"/>
                  </a:cubicBezTo>
                  <a:cubicBezTo>
                    <a:pt x="1800" y="4064"/>
                    <a:pt x="1835" y="4087"/>
                    <a:pt x="1881" y="4099"/>
                  </a:cubicBezTo>
                  <a:cubicBezTo>
                    <a:pt x="2032" y="4192"/>
                    <a:pt x="2195" y="4296"/>
                    <a:pt x="2380" y="4319"/>
                  </a:cubicBezTo>
                  <a:cubicBezTo>
                    <a:pt x="2415" y="4319"/>
                    <a:pt x="2438" y="4354"/>
                    <a:pt x="2473" y="4366"/>
                  </a:cubicBezTo>
                  <a:cubicBezTo>
                    <a:pt x="2694" y="4528"/>
                    <a:pt x="2949" y="4598"/>
                    <a:pt x="3181" y="4714"/>
                  </a:cubicBezTo>
                  <a:cubicBezTo>
                    <a:pt x="3414" y="4819"/>
                    <a:pt x="3646" y="4900"/>
                    <a:pt x="3890" y="5004"/>
                  </a:cubicBezTo>
                  <a:cubicBezTo>
                    <a:pt x="4041" y="5062"/>
                    <a:pt x="4180" y="5132"/>
                    <a:pt x="4342" y="5167"/>
                  </a:cubicBezTo>
                  <a:cubicBezTo>
                    <a:pt x="4517" y="5202"/>
                    <a:pt x="4667" y="5318"/>
                    <a:pt x="4818" y="5411"/>
                  </a:cubicBezTo>
                  <a:cubicBezTo>
                    <a:pt x="4911" y="5457"/>
                    <a:pt x="4981" y="5515"/>
                    <a:pt x="5051" y="5550"/>
                  </a:cubicBezTo>
                  <a:cubicBezTo>
                    <a:pt x="5097" y="5585"/>
                    <a:pt x="5155" y="5596"/>
                    <a:pt x="5167" y="5643"/>
                  </a:cubicBezTo>
                  <a:cubicBezTo>
                    <a:pt x="5248" y="5782"/>
                    <a:pt x="5364" y="5921"/>
                    <a:pt x="5492" y="6003"/>
                  </a:cubicBezTo>
                  <a:cubicBezTo>
                    <a:pt x="5515" y="6014"/>
                    <a:pt x="5515" y="6061"/>
                    <a:pt x="5538" y="6072"/>
                  </a:cubicBezTo>
                  <a:cubicBezTo>
                    <a:pt x="5596" y="6189"/>
                    <a:pt x="5654" y="6293"/>
                    <a:pt x="5689" y="6409"/>
                  </a:cubicBezTo>
                  <a:cubicBezTo>
                    <a:pt x="5747" y="6595"/>
                    <a:pt x="5910" y="6699"/>
                    <a:pt x="6061" y="6815"/>
                  </a:cubicBezTo>
                  <a:cubicBezTo>
                    <a:pt x="6084" y="6827"/>
                    <a:pt x="6119" y="6827"/>
                    <a:pt x="6142" y="6862"/>
                  </a:cubicBezTo>
                  <a:cubicBezTo>
                    <a:pt x="6467" y="7082"/>
                    <a:pt x="6815" y="7117"/>
                    <a:pt x="7187" y="7117"/>
                  </a:cubicBezTo>
                  <a:cubicBezTo>
                    <a:pt x="8382" y="7106"/>
                    <a:pt x="9578" y="7117"/>
                    <a:pt x="10774" y="7117"/>
                  </a:cubicBezTo>
                  <a:cubicBezTo>
                    <a:pt x="10902" y="7117"/>
                    <a:pt x="11029" y="7117"/>
                    <a:pt x="11169" y="7059"/>
                  </a:cubicBezTo>
                  <a:cubicBezTo>
                    <a:pt x="11227" y="7036"/>
                    <a:pt x="11285" y="7036"/>
                    <a:pt x="11343" y="7036"/>
                  </a:cubicBezTo>
                  <a:lnTo>
                    <a:pt x="11552" y="7036"/>
                  </a:lnTo>
                  <a:cubicBezTo>
                    <a:pt x="11877" y="7059"/>
                    <a:pt x="12179" y="6990"/>
                    <a:pt x="12480" y="6920"/>
                  </a:cubicBezTo>
                  <a:cubicBezTo>
                    <a:pt x="12585" y="6885"/>
                    <a:pt x="12701" y="6873"/>
                    <a:pt x="12806" y="6850"/>
                  </a:cubicBezTo>
                  <a:cubicBezTo>
                    <a:pt x="13049" y="6769"/>
                    <a:pt x="13282" y="6688"/>
                    <a:pt x="13467" y="6479"/>
                  </a:cubicBezTo>
                  <a:lnTo>
                    <a:pt x="13514" y="6444"/>
                  </a:lnTo>
                  <a:cubicBezTo>
                    <a:pt x="13676" y="6351"/>
                    <a:pt x="13781" y="6223"/>
                    <a:pt x="13850" y="6061"/>
                  </a:cubicBezTo>
                  <a:cubicBezTo>
                    <a:pt x="13932" y="5840"/>
                    <a:pt x="14048" y="5643"/>
                    <a:pt x="14036" y="5399"/>
                  </a:cubicBezTo>
                  <a:cubicBezTo>
                    <a:pt x="14036" y="5306"/>
                    <a:pt x="14071" y="5225"/>
                    <a:pt x="14071" y="5120"/>
                  </a:cubicBezTo>
                  <a:cubicBezTo>
                    <a:pt x="14083" y="5028"/>
                    <a:pt x="14094" y="4946"/>
                    <a:pt x="14106" y="4842"/>
                  </a:cubicBezTo>
                  <a:lnTo>
                    <a:pt x="14106" y="3553"/>
                  </a:lnTo>
                  <a:cubicBezTo>
                    <a:pt x="14106" y="3437"/>
                    <a:pt x="14129" y="3309"/>
                    <a:pt x="14048" y="3193"/>
                  </a:cubicBezTo>
                  <a:cubicBezTo>
                    <a:pt x="14036" y="3159"/>
                    <a:pt x="14036" y="3135"/>
                    <a:pt x="14036" y="3100"/>
                  </a:cubicBezTo>
                  <a:cubicBezTo>
                    <a:pt x="14025" y="2787"/>
                    <a:pt x="13874" y="2532"/>
                    <a:pt x="13676" y="2323"/>
                  </a:cubicBezTo>
                  <a:cubicBezTo>
                    <a:pt x="13456" y="2090"/>
                    <a:pt x="13223" y="1870"/>
                    <a:pt x="12968" y="1696"/>
                  </a:cubicBezTo>
                  <a:cubicBezTo>
                    <a:pt x="12852" y="1626"/>
                    <a:pt x="12736" y="1580"/>
                    <a:pt x="12597" y="1545"/>
                  </a:cubicBezTo>
                  <a:cubicBezTo>
                    <a:pt x="12225" y="1475"/>
                    <a:pt x="11865" y="1452"/>
                    <a:pt x="11482" y="1417"/>
                  </a:cubicBezTo>
                  <a:cubicBezTo>
                    <a:pt x="11412" y="1417"/>
                    <a:pt x="11343" y="1406"/>
                    <a:pt x="11262" y="1394"/>
                  </a:cubicBezTo>
                  <a:cubicBezTo>
                    <a:pt x="10960" y="1336"/>
                    <a:pt x="10658" y="1289"/>
                    <a:pt x="10356" y="1301"/>
                  </a:cubicBezTo>
                  <a:cubicBezTo>
                    <a:pt x="10275" y="1301"/>
                    <a:pt x="10205" y="1301"/>
                    <a:pt x="10135" y="1278"/>
                  </a:cubicBezTo>
                  <a:cubicBezTo>
                    <a:pt x="9950" y="1220"/>
                    <a:pt x="9752" y="1197"/>
                    <a:pt x="9555" y="1197"/>
                  </a:cubicBezTo>
                  <a:lnTo>
                    <a:pt x="8232" y="1197"/>
                  </a:lnTo>
                  <a:cubicBezTo>
                    <a:pt x="8057" y="1197"/>
                    <a:pt x="7883" y="1220"/>
                    <a:pt x="7721" y="1139"/>
                  </a:cubicBezTo>
                  <a:cubicBezTo>
                    <a:pt x="7651" y="1115"/>
                    <a:pt x="7570" y="1127"/>
                    <a:pt x="7477" y="1127"/>
                  </a:cubicBezTo>
                  <a:lnTo>
                    <a:pt x="6409" y="1127"/>
                  </a:lnTo>
                  <a:cubicBezTo>
                    <a:pt x="6235" y="1127"/>
                    <a:pt x="6061" y="1139"/>
                    <a:pt x="5898" y="1069"/>
                  </a:cubicBezTo>
                  <a:cubicBezTo>
                    <a:pt x="5828" y="1046"/>
                    <a:pt x="5736" y="1057"/>
                    <a:pt x="5654" y="1057"/>
                  </a:cubicBezTo>
                  <a:lnTo>
                    <a:pt x="4818" y="1057"/>
                  </a:lnTo>
                  <a:cubicBezTo>
                    <a:pt x="4633" y="1057"/>
                    <a:pt x="4459" y="1069"/>
                    <a:pt x="4284" y="988"/>
                  </a:cubicBezTo>
                  <a:cubicBezTo>
                    <a:pt x="4006" y="988"/>
                    <a:pt x="3750" y="872"/>
                    <a:pt x="3472" y="883"/>
                  </a:cubicBezTo>
                  <a:cubicBezTo>
                    <a:pt x="3425" y="883"/>
                    <a:pt x="3390" y="895"/>
                    <a:pt x="3356" y="883"/>
                  </a:cubicBezTo>
                  <a:cubicBezTo>
                    <a:pt x="3123" y="790"/>
                    <a:pt x="2880" y="813"/>
                    <a:pt x="2636" y="813"/>
                  </a:cubicBezTo>
                  <a:lnTo>
                    <a:pt x="2578" y="813"/>
                  </a:lnTo>
                  <a:cubicBezTo>
                    <a:pt x="2195" y="732"/>
                    <a:pt x="1835" y="674"/>
                    <a:pt x="1452" y="604"/>
                  </a:cubicBezTo>
                  <a:cubicBezTo>
                    <a:pt x="1428" y="604"/>
                    <a:pt x="1394" y="593"/>
                    <a:pt x="1370" y="593"/>
                  </a:cubicBezTo>
                  <a:cubicBezTo>
                    <a:pt x="1011" y="604"/>
                    <a:pt x="639" y="477"/>
                    <a:pt x="268" y="500"/>
                  </a:cubicBezTo>
                  <a:cubicBezTo>
                    <a:pt x="175" y="500"/>
                    <a:pt x="82" y="535"/>
                    <a:pt x="1" y="465"/>
                  </a:cubicBezTo>
                  <a:lnTo>
                    <a:pt x="1" y="24"/>
                  </a:lnTo>
                  <a:cubicBezTo>
                    <a:pt x="59" y="12"/>
                    <a:pt x="117" y="1"/>
                    <a:pt x="163" y="1"/>
                  </a:cubicBezTo>
                  <a:cubicBezTo>
                    <a:pt x="627" y="36"/>
                    <a:pt x="1092" y="82"/>
                    <a:pt x="1556" y="152"/>
                  </a:cubicBezTo>
                  <a:cubicBezTo>
                    <a:pt x="1939" y="210"/>
                    <a:pt x="2299" y="303"/>
                    <a:pt x="2671" y="361"/>
                  </a:cubicBezTo>
                  <a:cubicBezTo>
                    <a:pt x="3077" y="419"/>
                    <a:pt x="3507" y="465"/>
                    <a:pt x="3924" y="488"/>
                  </a:cubicBezTo>
                  <a:cubicBezTo>
                    <a:pt x="4215" y="500"/>
                    <a:pt x="4493" y="500"/>
                    <a:pt x="4784" y="558"/>
                  </a:cubicBezTo>
                  <a:cubicBezTo>
                    <a:pt x="4911" y="593"/>
                    <a:pt x="5074" y="581"/>
                    <a:pt x="5201" y="593"/>
                  </a:cubicBezTo>
                  <a:cubicBezTo>
                    <a:pt x="5422" y="616"/>
                    <a:pt x="5654" y="604"/>
                    <a:pt x="5863" y="697"/>
                  </a:cubicBezTo>
                  <a:cubicBezTo>
                    <a:pt x="5921" y="721"/>
                    <a:pt x="6014" y="709"/>
                    <a:pt x="6084" y="709"/>
                  </a:cubicBezTo>
                  <a:cubicBezTo>
                    <a:pt x="6200" y="709"/>
                    <a:pt x="6328" y="709"/>
                    <a:pt x="6444" y="755"/>
                  </a:cubicBezTo>
                  <a:cubicBezTo>
                    <a:pt x="6548" y="779"/>
                    <a:pt x="6664" y="779"/>
                    <a:pt x="6780" y="779"/>
                  </a:cubicBezTo>
                  <a:lnTo>
                    <a:pt x="9787" y="779"/>
                  </a:lnTo>
                  <a:cubicBezTo>
                    <a:pt x="9926" y="779"/>
                    <a:pt x="10077" y="767"/>
                    <a:pt x="10205" y="837"/>
                  </a:cubicBezTo>
                  <a:cubicBezTo>
                    <a:pt x="10252" y="872"/>
                    <a:pt x="10310" y="872"/>
                    <a:pt x="10356" y="872"/>
                  </a:cubicBezTo>
                  <a:cubicBezTo>
                    <a:pt x="10600" y="872"/>
                    <a:pt x="10832" y="941"/>
                    <a:pt x="11076" y="999"/>
                  </a:cubicBezTo>
                  <a:cubicBezTo>
                    <a:pt x="11145" y="1011"/>
                    <a:pt x="11227" y="1022"/>
                    <a:pt x="11296" y="1022"/>
                  </a:cubicBezTo>
                  <a:cubicBezTo>
                    <a:pt x="11354" y="1046"/>
                    <a:pt x="11424" y="1022"/>
                    <a:pt x="11482" y="1046"/>
                  </a:cubicBezTo>
                  <a:cubicBezTo>
                    <a:pt x="11714" y="1139"/>
                    <a:pt x="11958" y="1115"/>
                    <a:pt x="12213" y="1115"/>
                  </a:cubicBezTo>
                  <a:cubicBezTo>
                    <a:pt x="12364" y="1115"/>
                    <a:pt x="12539" y="1080"/>
                    <a:pt x="12689" y="1173"/>
                  </a:cubicBezTo>
                  <a:cubicBezTo>
                    <a:pt x="12945" y="1139"/>
                    <a:pt x="13177" y="1289"/>
                    <a:pt x="13432" y="1359"/>
                  </a:cubicBezTo>
                  <a:cubicBezTo>
                    <a:pt x="13572" y="1406"/>
                    <a:pt x="13688" y="1475"/>
                    <a:pt x="13781" y="1591"/>
                  </a:cubicBezTo>
                  <a:cubicBezTo>
                    <a:pt x="13920" y="1754"/>
                    <a:pt x="14025" y="1940"/>
                    <a:pt x="14164" y="2102"/>
                  </a:cubicBezTo>
                  <a:cubicBezTo>
                    <a:pt x="14280" y="2230"/>
                    <a:pt x="14338" y="2381"/>
                    <a:pt x="14384" y="2532"/>
                  </a:cubicBezTo>
                  <a:cubicBezTo>
                    <a:pt x="14442" y="2706"/>
                    <a:pt x="14501" y="2880"/>
                    <a:pt x="14547" y="3054"/>
                  </a:cubicBezTo>
                  <a:cubicBezTo>
                    <a:pt x="14559" y="3135"/>
                    <a:pt x="14570" y="3205"/>
                    <a:pt x="14570" y="3275"/>
                  </a:cubicBezTo>
                  <a:cubicBezTo>
                    <a:pt x="14570" y="3843"/>
                    <a:pt x="14593" y="4412"/>
                    <a:pt x="14570" y="4958"/>
                  </a:cubicBezTo>
                  <a:cubicBezTo>
                    <a:pt x="14570" y="5179"/>
                    <a:pt x="14512" y="5376"/>
                    <a:pt x="14477" y="5585"/>
                  </a:cubicBezTo>
                  <a:cubicBezTo>
                    <a:pt x="14454" y="5689"/>
                    <a:pt x="14419" y="5782"/>
                    <a:pt x="14384" y="5875"/>
                  </a:cubicBezTo>
                  <a:cubicBezTo>
                    <a:pt x="14315" y="6107"/>
                    <a:pt x="14222" y="6339"/>
                    <a:pt x="14025" y="6502"/>
                  </a:cubicBezTo>
                  <a:cubicBezTo>
                    <a:pt x="14013" y="6502"/>
                    <a:pt x="14013" y="6514"/>
                    <a:pt x="14013" y="6525"/>
                  </a:cubicBezTo>
                  <a:cubicBezTo>
                    <a:pt x="13723" y="6943"/>
                    <a:pt x="13270" y="7082"/>
                    <a:pt x="12817" y="7199"/>
                  </a:cubicBezTo>
                  <a:cubicBezTo>
                    <a:pt x="12643" y="7233"/>
                    <a:pt x="12469" y="7315"/>
                    <a:pt x="12283" y="7280"/>
                  </a:cubicBezTo>
                  <a:cubicBezTo>
                    <a:pt x="12272" y="7280"/>
                    <a:pt x="12237" y="7280"/>
                    <a:pt x="12225" y="7291"/>
                  </a:cubicBezTo>
                  <a:cubicBezTo>
                    <a:pt x="12016" y="7396"/>
                    <a:pt x="11807" y="7373"/>
                    <a:pt x="11598" y="7373"/>
                  </a:cubicBezTo>
                  <a:cubicBezTo>
                    <a:pt x="10507" y="7373"/>
                    <a:pt x="9439" y="7373"/>
                    <a:pt x="8348" y="7384"/>
                  </a:cubicBezTo>
                  <a:cubicBezTo>
                    <a:pt x="8208" y="7384"/>
                    <a:pt x="8057" y="7384"/>
                    <a:pt x="7930" y="7442"/>
                  </a:cubicBezTo>
                  <a:cubicBezTo>
                    <a:pt x="7860" y="7466"/>
                    <a:pt x="7767" y="7466"/>
                    <a:pt x="7686" y="7466"/>
                  </a:cubicBezTo>
                  <a:cubicBezTo>
                    <a:pt x="7396" y="7489"/>
                    <a:pt x="7082" y="7489"/>
                    <a:pt x="6792" y="7489"/>
                  </a:cubicBezTo>
                  <a:cubicBezTo>
                    <a:pt x="6757" y="7489"/>
                    <a:pt x="6699" y="7489"/>
                    <a:pt x="6653" y="7466"/>
                  </a:cubicBezTo>
                  <a:cubicBezTo>
                    <a:pt x="6525" y="7407"/>
                    <a:pt x="6409" y="7466"/>
                    <a:pt x="6270" y="7500"/>
                  </a:cubicBezTo>
                  <a:cubicBezTo>
                    <a:pt x="5979" y="7570"/>
                    <a:pt x="5852" y="7779"/>
                    <a:pt x="5782" y="8023"/>
                  </a:cubicBezTo>
                  <a:cubicBezTo>
                    <a:pt x="5689" y="8325"/>
                    <a:pt x="5550" y="8603"/>
                    <a:pt x="5422" y="8893"/>
                  </a:cubicBezTo>
                  <a:cubicBezTo>
                    <a:pt x="5341" y="9033"/>
                    <a:pt x="5260" y="9137"/>
                    <a:pt x="5132" y="9242"/>
                  </a:cubicBezTo>
                  <a:cubicBezTo>
                    <a:pt x="4958" y="9369"/>
                    <a:pt x="4760" y="9497"/>
                    <a:pt x="4575" y="9636"/>
                  </a:cubicBezTo>
                  <a:cubicBezTo>
                    <a:pt x="4459" y="9706"/>
                    <a:pt x="4354" y="9811"/>
                    <a:pt x="4261" y="9892"/>
                  </a:cubicBezTo>
                  <a:cubicBezTo>
                    <a:pt x="4157" y="9961"/>
                    <a:pt x="4064" y="10043"/>
                    <a:pt x="3948" y="10101"/>
                  </a:cubicBezTo>
                  <a:cubicBezTo>
                    <a:pt x="3634" y="10240"/>
                    <a:pt x="3309" y="10391"/>
                    <a:pt x="3007" y="10519"/>
                  </a:cubicBezTo>
                  <a:cubicBezTo>
                    <a:pt x="2810" y="10600"/>
                    <a:pt x="2601" y="10658"/>
                    <a:pt x="2415" y="10763"/>
                  </a:cubicBezTo>
                  <a:cubicBezTo>
                    <a:pt x="2288" y="10832"/>
                    <a:pt x="2160" y="10867"/>
                    <a:pt x="2032" y="10855"/>
                  </a:cubicBezTo>
                  <a:cubicBezTo>
                    <a:pt x="1846" y="10925"/>
                    <a:pt x="1742" y="10925"/>
                    <a:pt x="1649" y="109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25"/>
            <p:cNvSpPr/>
            <p:nvPr/>
          </p:nvSpPr>
          <p:spPr>
            <a:xfrm>
              <a:off x="2656025" y="2684075"/>
              <a:ext cx="464100" cy="332350"/>
            </a:xfrm>
            <a:custGeom>
              <a:rect b="b" l="l" r="r" t="t"/>
              <a:pathLst>
                <a:path extrusionOk="0" h="13294" w="18564">
                  <a:moveTo>
                    <a:pt x="3483" y="2624"/>
                  </a:moveTo>
                  <a:cubicBezTo>
                    <a:pt x="3251" y="2822"/>
                    <a:pt x="3042" y="3007"/>
                    <a:pt x="2822" y="3193"/>
                  </a:cubicBezTo>
                  <a:cubicBezTo>
                    <a:pt x="2578" y="3251"/>
                    <a:pt x="2357" y="3379"/>
                    <a:pt x="2114" y="3437"/>
                  </a:cubicBezTo>
                  <a:cubicBezTo>
                    <a:pt x="1916" y="3483"/>
                    <a:pt x="1707" y="3472"/>
                    <a:pt x="1498" y="3437"/>
                  </a:cubicBezTo>
                  <a:cubicBezTo>
                    <a:pt x="1254" y="3414"/>
                    <a:pt x="1045" y="3263"/>
                    <a:pt x="848" y="3123"/>
                  </a:cubicBezTo>
                  <a:cubicBezTo>
                    <a:pt x="778" y="3077"/>
                    <a:pt x="720" y="3019"/>
                    <a:pt x="662" y="2961"/>
                  </a:cubicBezTo>
                  <a:cubicBezTo>
                    <a:pt x="453" y="2775"/>
                    <a:pt x="279" y="2578"/>
                    <a:pt x="221" y="2288"/>
                  </a:cubicBezTo>
                  <a:cubicBezTo>
                    <a:pt x="152" y="1962"/>
                    <a:pt x="163" y="1637"/>
                    <a:pt x="163" y="1324"/>
                  </a:cubicBezTo>
                  <a:cubicBezTo>
                    <a:pt x="163" y="1243"/>
                    <a:pt x="175" y="1173"/>
                    <a:pt x="210" y="1115"/>
                  </a:cubicBezTo>
                  <a:cubicBezTo>
                    <a:pt x="337" y="767"/>
                    <a:pt x="558" y="488"/>
                    <a:pt x="871" y="314"/>
                  </a:cubicBezTo>
                  <a:cubicBezTo>
                    <a:pt x="1080" y="198"/>
                    <a:pt x="1278" y="82"/>
                    <a:pt x="1533" y="59"/>
                  </a:cubicBezTo>
                  <a:cubicBezTo>
                    <a:pt x="1823" y="24"/>
                    <a:pt x="2090" y="1"/>
                    <a:pt x="2381" y="12"/>
                  </a:cubicBezTo>
                  <a:cubicBezTo>
                    <a:pt x="2578" y="24"/>
                    <a:pt x="2764" y="82"/>
                    <a:pt x="2903" y="233"/>
                  </a:cubicBezTo>
                  <a:cubicBezTo>
                    <a:pt x="3077" y="407"/>
                    <a:pt x="3251" y="581"/>
                    <a:pt x="3367" y="802"/>
                  </a:cubicBezTo>
                  <a:cubicBezTo>
                    <a:pt x="3507" y="1045"/>
                    <a:pt x="3646" y="1301"/>
                    <a:pt x="3692" y="1591"/>
                  </a:cubicBezTo>
                  <a:cubicBezTo>
                    <a:pt x="3832" y="1672"/>
                    <a:pt x="3994" y="1684"/>
                    <a:pt x="4157" y="1695"/>
                  </a:cubicBezTo>
                  <a:cubicBezTo>
                    <a:pt x="4459" y="1707"/>
                    <a:pt x="4760" y="1730"/>
                    <a:pt x="5051" y="1823"/>
                  </a:cubicBezTo>
                  <a:cubicBezTo>
                    <a:pt x="5225" y="1881"/>
                    <a:pt x="5434" y="1881"/>
                    <a:pt x="5631" y="1916"/>
                  </a:cubicBezTo>
                  <a:cubicBezTo>
                    <a:pt x="5805" y="1939"/>
                    <a:pt x="5979" y="1974"/>
                    <a:pt x="6142" y="2021"/>
                  </a:cubicBezTo>
                  <a:cubicBezTo>
                    <a:pt x="6363" y="2055"/>
                    <a:pt x="6583" y="2113"/>
                    <a:pt x="6815" y="2102"/>
                  </a:cubicBezTo>
                  <a:cubicBezTo>
                    <a:pt x="6873" y="2102"/>
                    <a:pt x="6943" y="2102"/>
                    <a:pt x="7001" y="2113"/>
                  </a:cubicBezTo>
                  <a:cubicBezTo>
                    <a:pt x="7280" y="2195"/>
                    <a:pt x="7547" y="2171"/>
                    <a:pt x="7825" y="2195"/>
                  </a:cubicBezTo>
                  <a:cubicBezTo>
                    <a:pt x="7976" y="2195"/>
                    <a:pt x="8116" y="2206"/>
                    <a:pt x="8243" y="2218"/>
                  </a:cubicBezTo>
                  <a:cubicBezTo>
                    <a:pt x="8464" y="2264"/>
                    <a:pt x="8673" y="2276"/>
                    <a:pt x="8882" y="2276"/>
                  </a:cubicBezTo>
                  <a:cubicBezTo>
                    <a:pt x="9253" y="2276"/>
                    <a:pt x="9601" y="2276"/>
                    <a:pt x="9961" y="2288"/>
                  </a:cubicBezTo>
                  <a:cubicBezTo>
                    <a:pt x="10136" y="2288"/>
                    <a:pt x="10310" y="2334"/>
                    <a:pt x="10484" y="2346"/>
                  </a:cubicBezTo>
                  <a:cubicBezTo>
                    <a:pt x="10611" y="2369"/>
                    <a:pt x="10739" y="2392"/>
                    <a:pt x="10879" y="2392"/>
                  </a:cubicBezTo>
                  <a:lnTo>
                    <a:pt x="13514" y="2392"/>
                  </a:lnTo>
                  <a:cubicBezTo>
                    <a:pt x="13676" y="2392"/>
                    <a:pt x="13839" y="2404"/>
                    <a:pt x="13990" y="2450"/>
                  </a:cubicBezTo>
                  <a:cubicBezTo>
                    <a:pt x="14187" y="2496"/>
                    <a:pt x="14373" y="2508"/>
                    <a:pt x="14559" y="2555"/>
                  </a:cubicBezTo>
                  <a:cubicBezTo>
                    <a:pt x="14837" y="2613"/>
                    <a:pt x="15116" y="2671"/>
                    <a:pt x="15406" y="2717"/>
                  </a:cubicBezTo>
                  <a:cubicBezTo>
                    <a:pt x="15545" y="2740"/>
                    <a:pt x="15708" y="2729"/>
                    <a:pt x="15870" y="2729"/>
                  </a:cubicBezTo>
                  <a:cubicBezTo>
                    <a:pt x="16068" y="2729"/>
                    <a:pt x="16277" y="2694"/>
                    <a:pt x="16463" y="2798"/>
                  </a:cubicBezTo>
                  <a:cubicBezTo>
                    <a:pt x="16509" y="2833"/>
                    <a:pt x="16579" y="2810"/>
                    <a:pt x="16637" y="2810"/>
                  </a:cubicBezTo>
                  <a:cubicBezTo>
                    <a:pt x="16706" y="2833"/>
                    <a:pt x="16799" y="2845"/>
                    <a:pt x="16869" y="2868"/>
                  </a:cubicBezTo>
                  <a:cubicBezTo>
                    <a:pt x="16939" y="2903"/>
                    <a:pt x="16997" y="2949"/>
                    <a:pt x="17066" y="2961"/>
                  </a:cubicBezTo>
                  <a:cubicBezTo>
                    <a:pt x="17380" y="3019"/>
                    <a:pt x="17589" y="3205"/>
                    <a:pt x="17763" y="3448"/>
                  </a:cubicBezTo>
                  <a:cubicBezTo>
                    <a:pt x="17856" y="3588"/>
                    <a:pt x="17972" y="3715"/>
                    <a:pt x="18076" y="3843"/>
                  </a:cubicBezTo>
                  <a:cubicBezTo>
                    <a:pt x="18250" y="4064"/>
                    <a:pt x="18378" y="4296"/>
                    <a:pt x="18401" y="4586"/>
                  </a:cubicBezTo>
                  <a:cubicBezTo>
                    <a:pt x="18401" y="4633"/>
                    <a:pt x="18436" y="4691"/>
                    <a:pt x="18448" y="4725"/>
                  </a:cubicBezTo>
                  <a:cubicBezTo>
                    <a:pt x="18552" y="4934"/>
                    <a:pt x="18564" y="5132"/>
                    <a:pt x="18564" y="5352"/>
                  </a:cubicBezTo>
                  <a:lnTo>
                    <a:pt x="18564" y="6792"/>
                  </a:lnTo>
                  <a:cubicBezTo>
                    <a:pt x="18564" y="6966"/>
                    <a:pt x="18552" y="7140"/>
                    <a:pt x="18494" y="7303"/>
                  </a:cubicBezTo>
                  <a:cubicBezTo>
                    <a:pt x="18436" y="7477"/>
                    <a:pt x="18436" y="7663"/>
                    <a:pt x="18378" y="7837"/>
                  </a:cubicBezTo>
                  <a:lnTo>
                    <a:pt x="18285" y="8092"/>
                  </a:lnTo>
                  <a:cubicBezTo>
                    <a:pt x="18216" y="8313"/>
                    <a:pt x="18111" y="8498"/>
                    <a:pt x="17925" y="8649"/>
                  </a:cubicBezTo>
                  <a:cubicBezTo>
                    <a:pt x="17879" y="8696"/>
                    <a:pt x="17821" y="8731"/>
                    <a:pt x="17809" y="8777"/>
                  </a:cubicBezTo>
                  <a:cubicBezTo>
                    <a:pt x="17751" y="8940"/>
                    <a:pt x="17623" y="9009"/>
                    <a:pt x="17496" y="9079"/>
                  </a:cubicBezTo>
                  <a:cubicBezTo>
                    <a:pt x="17240" y="9218"/>
                    <a:pt x="16985" y="9346"/>
                    <a:pt x="16706" y="9404"/>
                  </a:cubicBezTo>
                  <a:cubicBezTo>
                    <a:pt x="16590" y="9427"/>
                    <a:pt x="16474" y="9474"/>
                    <a:pt x="16358" y="9520"/>
                  </a:cubicBezTo>
                  <a:cubicBezTo>
                    <a:pt x="16288" y="9532"/>
                    <a:pt x="16219" y="9543"/>
                    <a:pt x="16161" y="9543"/>
                  </a:cubicBezTo>
                  <a:cubicBezTo>
                    <a:pt x="16056" y="9566"/>
                    <a:pt x="15952" y="9590"/>
                    <a:pt x="15847" y="9590"/>
                  </a:cubicBezTo>
                  <a:cubicBezTo>
                    <a:pt x="15731" y="9601"/>
                    <a:pt x="15638" y="9625"/>
                    <a:pt x="15522" y="9625"/>
                  </a:cubicBezTo>
                  <a:cubicBezTo>
                    <a:pt x="14361" y="9625"/>
                    <a:pt x="13212" y="9625"/>
                    <a:pt x="12051" y="9601"/>
                  </a:cubicBezTo>
                  <a:cubicBezTo>
                    <a:pt x="11900" y="9601"/>
                    <a:pt x="11761" y="9601"/>
                    <a:pt x="11633" y="9648"/>
                  </a:cubicBezTo>
                  <a:cubicBezTo>
                    <a:pt x="11552" y="9683"/>
                    <a:pt x="11471" y="9683"/>
                    <a:pt x="11378" y="9683"/>
                  </a:cubicBezTo>
                  <a:cubicBezTo>
                    <a:pt x="11053" y="9683"/>
                    <a:pt x="10728" y="9659"/>
                    <a:pt x="10391" y="9659"/>
                  </a:cubicBezTo>
                  <a:cubicBezTo>
                    <a:pt x="10310" y="9659"/>
                    <a:pt x="10217" y="9683"/>
                    <a:pt x="10124" y="9694"/>
                  </a:cubicBezTo>
                  <a:cubicBezTo>
                    <a:pt x="9868" y="9741"/>
                    <a:pt x="9729" y="9892"/>
                    <a:pt x="9671" y="10147"/>
                  </a:cubicBezTo>
                  <a:cubicBezTo>
                    <a:pt x="9636" y="10240"/>
                    <a:pt x="9578" y="10344"/>
                    <a:pt x="9555" y="10449"/>
                  </a:cubicBezTo>
                  <a:cubicBezTo>
                    <a:pt x="9509" y="10565"/>
                    <a:pt x="9462" y="10681"/>
                    <a:pt x="9404" y="10785"/>
                  </a:cubicBezTo>
                  <a:cubicBezTo>
                    <a:pt x="9346" y="10925"/>
                    <a:pt x="9276" y="11052"/>
                    <a:pt x="9172" y="11169"/>
                  </a:cubicBezTo>
                  <a:cubicBezTo>
                    <a:pt x="9033" y="11319"/>
                    <a:pt x="8870" y="11447"/>
                    <a:pt x="8731" y="11575"/>
                  </a:cubicBezTo>
                  <a:cubicBezTo>
                    <a:pt x="8696" y="11610"/>
                    <a:pt x="8638" y="11621"/>
                    <a:pt x="8626" y="11656"/>
                  </a:cubicBezTo>
                  <a:cubicBezTo>
                    <a:pt x="8591" y="11807"/>
                    <a:pt x="8441" y="11842"/>
                    <a:pt x="8336" y="11900"/>
                  </a:cubicBezTo>
                  <a:cubicBezTo>
                    <a:pt x="7976" y="12086"/>
                    <a:pt x="7593" y="12271"/>
                    <a:pt x="7222" y="12469"/>
                  </a:cubicBezTo>
                  <a:cubicBezTo>
                    <a:pt x="6943" y="12596"/>
                    <a:pt x="6664" y="12736"/>
                    <a:pt x="6386" y="12852"/>
                  </a:cubicBezTo>
                  <a:cubicBezTo>
                    <a:pt x="6177" y="12945"/>
                    <a:pt x="5956" y="13049"/>
                    <a:pt x="5712" y="13026"/>
                  </a:cubicBezTo>
                  <a:cubicBezTo>
                    <a:pt x="5666" y="13026"/>
                    <a:pt x="5608" y="13026"/>
                    <a:pt x="5561" y="13061"/>
                  </a:cubicBezTo>
                  <a:cubicBezTo>
                    <a:pt x="5434" y="13142"/>
                    <a:pt x="5283" y="13131"/>
                    <a:pt x="5155" y="13072"/>
                  </a:cubicBezTo>
                  <a:cubicBezTo>
                    <a:pt x="5051" y="13026"/>
                    <a:pt x="4969" y="13026"/>
                    <a:pt x="4865" y="13072"/>
                  </a:cubicBezTo>
                  <a:cubicBezTo>
                    <a:pt x="4807" y="13107"/>
                    <a:pt x="4749" y="13084"/>
                    <a:pt x="4691" y="13107"/>
                  </a:cubicBezTo>
                  <a:cubicBezTo>
                    <a:pt x="4575" y="13119"/>
                    <a:pt x="4447" y="13142"/>
                    <a:pt x="4331" y="13165"/>
                  </a:cubicBezTo>
                  <a:cubicBezTo>
                    <a:pt x="4226" y="13177"/>
                    <a:pt x="4122" y="13189"/>
                    <a:pt x="4029" y="13189"/>
                  </a:cubicBezTo>
                  <a:cubicBezTo>
                    <a:pt x="3913" y="13189"/>
                    <a:pt x="3774" y="13189"/>
                    <a:pt x="3658" y="13247"/>
                  </a:cubicBezTo>
                  <a:cubicBezTo>
                    <a:pt x="3588" y="13281"/>
                    <a:pt x="3507" y="13281"/>
                    <a:pt x="3414" y="13281"/>
                  </a:cubicBezTo>
                  <a:cubicBezTo>
                    <a:pt x="3077" y="13281"/>
                    <a:pt x="2729" y="13258"/>
                    <a:pt x="2404" y="13281"/>
                  </a:cubicBezTo>
                  <a:cubicBezTo>
                    <a:pt x="2114" y="13293"/>
                    <a:pt x="1893" y="13131"/>
                    <a:pt x="1684" y="12991"/>
                  </a:cubicBezTo>
                  <a:cubicBezTo>
                    <a:pt x="1312" y="12713"/>
                    <a:pt x="1127" y="12318"/>
                    <a:pt x="976" y="11900"/>
                  </a:cubicBezTo>
                  <a:cubicBezTo>
                    <a:pt x="906" y="11679"/>
                    <a:pt x="837" y="11482"/>
                    <a:pt x="674" y="11319"/>
                  </a:cubicBezTo>
                  <a:cubicBezTo>
                    <a:pt x="581" y="11215"/>
                    <a:pt x="546" y="11076"/>
                    <a:pt x="500" y="10925"/>
                  </a:cubicBezTo>
                  <a:cubicBezTo>
                    <a:pt x="430" y="10669"/>
                    <a:pt x="326" y="10402"/>
                    <a:pt x="349" y="10124"/>
                  </a:cubicBezTo>
                  <a:cubicBezTo>
                    <a:pt x="372" y="9915"/>
                    <a:pt x="453" y="9810"/>
                    <a:pt x="674" y="9810"/>
                  </a:cubicBezTo>
                  <a:lnTo>
                    <a:pt x="1069" y="9810"/>
                  </a:lnTo>
                  <a:cubicBezTo>
                    <a:pt x="1301" y="9810"/>
                    <a:pt x="1429" y="9892"/>
                    <a:pt x="1440" y="10112"/>
                  </a:cubicBezTo>
                  <a:cubicBezTo>
                    <a:pt x="1475" y="10391"/>
                    <a:pt x="1591" y="10646"/>
                    <a:pt x="1545" y="10925"/>
                  </a:cubicBezTo>
                  <a:cubicBezTo>
                    <a:pt x="1533" y="11041"/>
                    <a:pt x="1556" y="11145"/>
                    <a:pt x="1626" y="11250"/>
                  </a:cubicBezTo>
                  <a:cubicBezTo>
                    <a:pt x="1765" y="11424"/>
                    <a:pt x="1823" y="11621"/>
                    <a:pt x="1881" y="11842"/>
                  </a:cubicBezTo>
                  <a:cubicBezTo>
                    <a:pt x="1951" y="12097"/>
                    <a:pt x="2114" y="12248"/>
                    <a:pt x="2369" y="12248"/>
                  </a:cubicBezTo>
                  <a:lnTo>
                    <a:pt x="3913" y="12248"/>
                  </a:lnTo>
                  <a:cubicBezTo>
                    <a:pt x="3983" y="12248"/>
                    <a:pt x="4064" y="12213"/>
                    <a:pt x="4145" y="12202"/>
                  </a:cubicBezTo>
                  <a:cubicBezTo>
                    <a:pt x="4226" y="12190"/>
                    <a:pt x="4296" y="12155"/>
                    <a:pt x="4389" y="12155"/>
                  </a:cubicBezTo>
                  <a:cubicBezTo>
                    <a:pt x="4528" y="12144"/>
                    <a:pt x="4679" y="12132"/>
                    <a:pt x="4760" y="12004"/>
                  </a:cubicBezTo>
                  <a:cubicBezTo>
                    <a:pt x="4784" y="11970"/>
                    <a:pt x="4842" y="11958"/>
                    <a:pt x="4865" y="11946"/>
                  </a:cubicBezTo>
                  <a:cubicBezTo>
                    <a:pt x="5085" y="11865"/>
                    <a:pt x="5306" y="11784"/>
                    <a:pt x="5550" y="11772"/>
                  </a:cubicBezTo>
                  <a:cubicBezTo>
                    <a:pt x="5678" y="11772"/>
                    <a:pt x="5805" y="11714"/>
                    <a:pt x="5945" y="11691"/>
                  </a:cubicBezTo>
                  <a:cubicBezTo>
                    <a:pt x="6072" y="11691"/>
                    <a:pt x="6200" y="11633"/>
                    <a:pt x="6316" y="11621"/>
                  </a:cubicBezTo>
                  <a:cubicBezTo>
                    <a:pt x="6548" y="11598"/>
                    <a:pt x="6757" y="11517"/>
                    <a:pt x="6955" y="11447"/>
                  </a:cubicBezTo>
                  <a:cubicBezTo>
                    <a:pt x="7338" y="11319"/>
                    <a:pt x="7651" y="11134"/>
                    <a:pt x="7872" y="10785"/>
                  </a:cubicBezTo>
                  <a:cubicBezTo>
                    <a:pt x="7872" y="10762"/>
                    <a:pt x="7883" y="10762"/>
                    <a:pt x="7883" y="10751"/>
                  </a:cubicBezTo>
                  <a:cubicBezTo>
                    <a:pt x="8116" y="10565"/>
                    <a:pt x="8232" y="10298"/>
                    <a:pt x="8324" y="10042"/>
                  </a:cubicBezTo>
                  <a:cubicBezTo>
                    <a:pt x="8359" y="9915"/>
                    <a:pt x="8406" y="9799"/>
                    <a:pt x="8406" y="9659"/>
                  </a:cubicBezTo>
                  <a:cubicBezTo>
                    <a:pt x="8406" y="9578"/>
                    <a:pt x="8406" y="9474"/>
                    <a:pt x="8441" y="9392"/>
                  </a:cubicBezTo>
                  <a:cubicBezTo>
                    <a:pt x="8557" y="9102"/>
                    <a:pt x="8475" y="8812"/>
                    <a:pt x="8406" y="8522"/>
                  </a:cubicBezTo>
                  <a:cubicBezTo>
                    <a:pt x="8394" y="8464"/>
                    <a:pt x="8348" y="8417"/>
                    <a:pt x="8301" y="8371"/>
                  </a:cubicBezTo>
                  <a:cubicBezTo>
                    <a:pt x="8185" y="8289"/>
                    <a:pt x="8092" y="8197"/>
                    <a:pt x="7976" y="8115"/>
                  </a:cubicBezTo>
                  <a:cubicBezTo>
                    <a:pt x="7802" y="7999"/>
                    <a:pt x="7640" y="7895"/>
                    <a:pt x="7465" y="7779"/>
                  </a:cubicBezTo>
                  <a:cubicBezTo>
                    <a:pt x="7431" y="7767"/>
                    <a:pt x="7407" y="7732"/>
                    <a:pt x="7396" y="7732"/>
                  </a:cubicBezTo>
                  <a:cubicBezTo>
                    <a:pt x="7047" y="7651"/>
                    <a:pt x="6722" y="7477"/>
                    <a:pt x="6386" y="7361"/>
                  </a:cubicBezTo>
                  <a:cubicBezTo>
                    <a:pt x="6293" y="7326"/>
                    <a:pt x="6188" y="7268"/>
                    <a:pt x="6084" y="7221"/>
                  </a:cubicBezTo>
                  <a:cubicBezTo>
                    <a:pt x="5968" y="7187"/>
                    <a:pt x="5840" y="7140"/>
                    <a:pt x="5712" y="7105"/>
                  </a:cubicBezTo>
                  <a:cubicBezTo>
                    <a:pt x="5480" y="7047"/>
                    <a:pt x="5260" y="6978"/>
                    <a:pt x="5039" y="6896"/>
                  </a:cubicBezTo>
                  <a:cubicBezTo>
                    <a:pt x="4877" y="6838"/>
                    <a:pt x="4749" y="6745"/>
                    <a:pt x="4737" y="6548"/>
                  </a:cubicBezTo>
                  <a:cubicBezTo>
                    <a:pt x="4412" y="6455"/>
                    <a:pt x="4122" y="6374"/>
                    <a:pt x="3820" y="6339"/>
                  </a:cubicBezTo>
                  <a:lnTo>
                    <a:pt x="3797" y="6339"/>
                  </a:lnTo>
                  <a:cubicBezTo>
                    <a:pt x="3518" y="6200"/>
                    <a:pt x="3216" y="6269"/>
                    <a:pt x="2926" y="6235"/>
                  </a:cubicBezTo>
                  <a:cubicBezTo>
                    <a:pt x="2822" y="6223"/>
                    <a:pt x="2717" y="6235"/>
                    <a:pt x="2613" y="6223"/>
                  </a:cubicBezTo>
                  <a:cubicBezTo>
                    <a:pt x="2520" y="6211"/>
                    <a:pt x="2415" y="6223"/>
                    <a:pt x="2322" y="6293"/>
                  </a:cubicBezTo>
                  <a:cubicBezTo>
                    <a:pt x="2299" y="6328"/>
                    <a:pt x="2253" y="6339"/>
                    <a:pt x="2230" y="6351"/>
                  </a:cubicBezTo>
                  <a:cubicBezTo>
                    <a:pt x="1916" y="6444"/>
                    <a:pt x="1742" y="6676"/>
                    <a:pt x="1591" y="6931"/>
                  </a:cubicBezTo>
                  <a:cubicBezTo>
                    <a:pt x="1533" y="7036"/>
                    <a:pt x="1475" y="7129"/>
                    <a:pt x="1417" y="7221"/>
                  </a:cubicBezTo>
                  <a:cubicBezTo>
                    <a:pt x="1371" y="7314"/>
                    <a:pt x="1312" y="7396"/>
                    <a:pt x="1266" y="7500"/>
                  </a:cubicBezTo>
                  <a:cubicBezTo>
                    <a:pt x="1243" y="7570"/>
                    <a:pt x="1243" y="7663"/>
                    <a:pt x="1278" y="7732"/>
                  </a:cubicBezTo>
                  <a:cubicBezTo>
                    <a:pt x="1417" y="8022"/>
                    <a:pt x="1417" y="8324"/>
                    <a:pt x="1301" y="8615"/>
                  </a:cubicBezTo>
                  <a:cubicBezTo>
                    <a:pt x="1254" y="8731"/>
                    <a:pt x="1208" y="8870"/>
                    <a:pt x="1196" y="8998"/>
                  </a:cubicBezTo>
                  <a:cubicBezTo>
                    <a:pt x="1185" y="9172"/>
                    <a:pt x="1045" y="9253"/>
                    <a:pt x="918" y="9276"/>
                  </a:cubicBezTo>
                  <a:cubicBezTo>
                    <a:pt x="674" y="9311"/>
                    <a:pt x="442" y="9334"/>
                    <a:pt x="210" y="9195"/>
                  </a:cubicBezTo>
                  <a:cubicBezTo>
                    <a:pt x="105" y="9137"/>
                    <a:pt x="35" y="9067"/>
                    <a:pt x="24" y="8940"/>
                  </a:cubicBezTo>
                  <a:cubicBezTo>
                    <a:pt x="1" y="8812"/>
                    <a:pt x="1" y="8673"/>
                    <a:pt x="47" y="8545"/>
                  </a:cubicBezTo>
                  <a:cubicBezTo>
                    <a:pt x="117" y="8313"/>
                    <a:pt x="256" y="8115"/>
                    <a:pt x="337" y="7883"/>
                  </a:cubicBezTo>
                  <a:cubicBezTo>
                    <a:pt x="523" y="7430"/>
                    <a:pt x="744" y="6989"/>
                    <a:pt x="964" y="6548"/>
                  </a:cubicBezTo>
                  <a:cubicBezTo>
                    <a:pt x="1011" y="6258"/>
                    <a:pt x="1266" y="6095"/>
                    <a:pt x="1394" y="5863"/>
                  </a:cubicBezTo>
                  <a:lnTo>
                    <a:pt x="1440" y="5817"/>
                  </a:lnTo>
                  <a:lnTo>
                    <a:pt x="2137" y="5422"/>
                  </a:lnTo>
                  <a:cubicBezTo>
                    <a:pt x="2195" y="5399"/>
                    <a:pt x="2264" y="5387"/>
                    <a:pt x="2346" y="5364"/>
                  </a:cubicBezTo>
                  <a:cubicBezTo>
                    <a:pt x="2381" y="5352"/>
                    <a:pt x="2439" y="5364"/>
                    <a:pt x="2485" y="5352"/>
                  </a:cubicBezTo>
                  <a:cubicBezTo>
                    <a:pt x="2845" y="5213"/>
                    <a:pt x="3240" y="5294"/>
                    <a:pt x="3600" y="5283"/>
                  </a:cubicBezTo>
                  <a:cubicBezTo>
                    <a:pt x="3739" y="5283"/>
                    <a:pt x="3867" y="5329"/>
                    <a:pt x="3983" y="5364"/>
                  </a:cubicBezTo>
                  <a:cubicBezTo>
                    <a:pt x="4273" y="5457"/>
                    <a:pt x="4586" y="5445"/>
                    <a:pt x="4853" y="5631"/>
                  </a:cubicBezTo>
                  <a:cubicBezTo>
                    <a:pt x="4900" y="5654"/>
                    <a:pt x="4969" y="5654"/>
                    <a:pt x="5027" y="5643"/>
                  </a:cubicBezTo>
                  <a:cubicBezTo>
                    <a:pt x="5271" y="5619"/>
                    <a:pt x="5515" y="5643"/>
                    <a:pt x="5736" y="5759"/>
                  </a:cubicBezTo>
                  <a:cubicBezTo>
                    <a:pt x="5828" y="5805"/>
                    <a:pt x="5898" y="5863"/>
                    <a:pt x="6014" y="5886"/>
                  </a:cubicBezTo>
                  <a:cubicBezTo>
                    <a:pt x="6235" y="5944"/>
                    <a:pt x="6432" y="6037"/>
                    <a:pt x="6653" y="6107"/>
                  </a:cubicBezTo>
                  <a:cubicBezTo>
                    <a:pt x="6699" y="6119"/>
                    <a:pt x="6757" y="6142"/>
                    <a:pt x="6792" y="6165"/>
                  </a:cubicBezTo>
                  <a:cubicBezTo>
                    <a:pt x="6897" y="6235"/>
                    <a:pt x="7013" y="6281"/>
                    <a:pt x="7129" y="6328"/>
                  </a:cubicBezTo>
                  <a:cubicBezTo>
                    <a:pt x="7256" y="6374"/>
                    <a:pt x="7373" y="6444"/>
                    <a:pt x="7489" y="6490"/>
                  </a:cubicBezTo>
                  <a:cubicBezTo>
                    <a:pt x="7581" y="6525"/>
                    <a:pt x="7651" y="6571"/>
                    <a:pt x="7744" y="6606"/>
                  </a:cubicBezTo>
                  <a:cubicBezTo>
                    <a:pt x="8069" y="6676"/>
                    <a:pt x="8348" y="6873"/>
                    <a:pt x="8650" y="7024"/>
                  </a:cubicBezTo>
                  <a:cubicBezTo>
                    <a:pt x="8708" y="7047"/>
                    <a:pt x="8754" y="7094"/>
                    <a:pt x="8800" y="7140"/>
                  </a:cubicBezTo>
                  <a:cubicBezTo>
                    <a:pt x="8917" y="7233"/>
                    <a:pt x="8998" y="7338"/>
                    <a:pt x="9137" y="7419"/>
                  </a:cubicBezTo>
                  <a:cubicBezTo>
                    <a:pt x="9323" y="7512"/>
                    <a:pt x="9451" y="7663"/>
                    <a:pt x="9520" y="7860"/>
                  </a:cubicBezTo>
                  <a:cubicBezTo>
                    <a:pt x="9613" y="8081"/>
                    <a:pt x="9776" y="8266"/>
                    <a:pt x="9927" y="8440"/>
                  </a:cubicBezTo>
                  <a:cubicBezTo>
                    <a:pt x="10089" y="8615"/>
                    <a:pt x="10310" y="8684"/>
                    <a:pt x="10542" y="8696"/>
                  </a:cubicBezTo>
                  <a:cubicBezTo>
                    <a:pt x="10681" y="8707"/>
                    <a:pt x="10832" y="8696"/>
                    <a:pt x="10971" y="8696"/>
                  </a:cubicBezTo>
                  <a:lnTo>
                    <a:pt x="14326" y="8696"/>
                  </a:lnTo>
                  <a:cubicBezTo>
                    <a:pt x="14489" y="8696"/>
                    <a:pt x="14628" y="8673"/>
                    <a:pt x="14779" y="8638"/>
                  </a:cubicBezTo>
                  <a:cubicBezTo>
                    <a:pt x="14907" y="8591"/>
                    <a:pt x="15069" y="8603"/>
                    <a:pt x="15197" y="8603"/>
                  </a:cubicBezTo>
                  <a:cubicBezTo>
                    <a:pt x="15534" y="8626"/>
                    <a:pt x="15870" y="8580"/>
                    <a:pt x="16184" y="8440"/>
                  </a:cubicBezTo>
                  <a:cubicBezTo>
                    <a:pt x="16277" y="8406"/>
                    <a:pt x="16370" y="8394"/>
                    <a:pt x="16474" y="8359"/>
                  </a:cubicBezTo>
                  <a:cubicBezTo>
                    <a:pt x="16811" y="8231"/>
                    <a:pt x="17089" y="8057"/>
                    <a:pt x="17240" y="7709"/>
                  </a:cubicBezTo>
                  <a:cubicBezTo>
                    <a:pt x="17333" y="7500"/>
                    <a:pt x="17438" y="7314"/>
                    <a:pt x="17391" y="7094"/>
                  </a:cubicBezTo>
                  <a:cubicBezTo>
                    <a:pt x="17391" y="7047"/>
                    <a:pt x="17391" y="7012"/>
                    <a:pt x="17403" y="6978"/>
                  </a:cubicBezTo>
                  <a:cubicBezTo>
                    <a:pt x="17507" y="6780"/>
                    <a:pt x="17461" y="6560"/>
                    <a:pt x="17473" y="6339"/>
                  </a:cubicBezTo>
                  <a:cubicBezTo>
                    <a:pt x="17473" y="6107"/>
                    <a:pt x="17461" y="5886"/>
                    <a:pt x="17473" y="5654"/>
                  </a:cubicBezTo>
                  <a:cubicBezTo>
                    <a:pt x="17496" y="5364"/>
                    <a:pt x="17403" y="5109"/>
                    <a:pt x="17333" y="4818"/>
                  </a:cubicBezTo>
                  <a:cubicBezTo>
                    <a:pt x="17287" y="4621"/>
                    <a:pt x="17159" y="4470"/>
                    <a:pt x="17008" y="4342"/>
                  </a:cubicBezTo>
                  <a:cubicBezTo>
                    <a:pt x="16857" y="4191"/>
                    <a:pt x="16706" y="4052"/>
                    <a:pt x="16521" y="3936"/>
                  </a:cubicBezTo>
                  <a:cubicBezTo>
                    <a:pt x="16312" y="3797"/>
                    <a:pt x="16114" y="3704"/>
                    <a:pt x="15882" y="3657"/>
                  </a:cubicBezTo>
                  <a:cubicBezTo>
                    <a:pt x="15580" y="3599"/>
                    <a:pt x="15290" y="3541"/>
                    <a:pt x="14965" y="3541"/>
                  </a:cubicBezTo>
                  <a:cubicBezTo>
                    <a:pt x="14919" y="3541"/>
                    <a:pt x="14860" y="3541"/>
                    <a:pt x="14826" y="3530"/>
                  </a:cubicBezTo>
                  <a:cubicBezTo>
                    <a:pt x="14605" y="3425"/>
                    <a:pt x="14384" y="3448"/>
                    <a:pt x="14152" y="3448"/>
                  </a:cubicBezTo>
                  <a:cubicBezTo>
                    <a:pt x="13955" y="3448"/>
                    <a:pt x="13746" y="3483"/>
                    <a:pt x="13549" y="3379"/>
                  </a:cubicBezTo>
                  <a:cubicBezTo>
                    <a:pt x="13491" y="3356"/>
                    <a:pt x="13398" y="3367"/>
                    <a:pt x="13328" y="3367"/>
                  </a:cubicBezTo>
                  <a:cubicBezTo>
                    <a:pt x="12736" y="3425"/>
                    <a:pt x="12132" y="3379"/>
                    <a:pt x="11540" y="3379"/>
                  </a:cubicBezTo>
                  <a:cubicBezTo>
                    <a:pt x="11494" y="3379"/>
                    <a:pt x="11459" y="3379"/>
                    <a:pt x="11424" y="3367"/>
                  </a:cubicBezTo>
                  <a:cubicBezTo>
                    <a:pt x="11250" y="3274"/>
                    <a:pt x="11064" y="3309"/>
                    <a:pt x="10890" y="3298"/>
                  </a:cubicBezTo>
                  <a:lnTo>
                    <a:pt x="10031" y="3298"/>
                  </a:lnTo>
                  <a:cubicBezTo>
                    <a:pt x="9845" y="3298"/>
                    <a:pt x="9671" y="3309"/>
                    <a:pt x="9497" y="3239"/>
                  </a:cubicBezTo>
                  <a:cubicBezTo>
                    <a:pt x="9427" y="3205"/>
                    <a:pt x="9334" y="3216"/>
                    <a:pt x="9253" y="3216"/>
                  </a:cubicBezTo>
                  <a:lnTo>
                    <a:pt x="8290" y="3216"/>
                  </a:lnTo>
                  <a:cubicBezTo>
                    <a:pt x="8174" y="3216"/>
                    <a:pt x="8046" y="3193"/>
                    <a:pt x="7930" y="3158"/>
                  </a:cubicBezTo>
                  <a:cubicBezTo>
                    <a:pt x="7918" y="3158"/>
                    <a:pt x="7883" y="3147"/>
                    <a:pt x="7872" y="3147"/>
                  </a:cubicBezTo>
                  <a:cubicBezTo>
                    <a:pt x="7628" y="3123"/>
                    <a:pt x="7396" y="3077"/>
                    <a:pt x="7140" y="3042"/>
                  </a:cubicBezTo>
                  <a:cubicBezTo>
                    <a:pt x="6908" y="3019"/>
                    <a:pt x="6676" y="3007"/>
                    <a:pt x="6444" y="2972"/>
                  </a:cubicBezTo>
                  <a:cubicBezTo>
                    <a:pt x="6188" y="2949"/>
                    <a:pt x="5921" y="2903"/>
                    <a:pt x="5666" y="2868"/>
                  </a:cubicBezTo>
                  <a:cubicBezTo>
                    <a:pt x="5573" y="2856"/>
                    <a:pt x="5492" y="2845"/>
                    <a:pt x="5387" y="2810"/>
                  </a:cubicBezTo>
                  <a:cubicBezTo>
                    <a:pt x="5329" y="2798"/>
                    <a:pt x="5271" y="2775"/>
                    <a:pt x="5213" y="2787"/>
                  </a:cubicBezTo>
                  <a:cubicBezTo>
                    <a:pt x="4923" y="2787"/>
                    <a:pt x="4644" y="2694"/>
                    <a:pt x="4377" y="2636"/>
                  </a:cubicBezTo>
                  <a:cubicBezTo>
                    <a:pt x="4261" y="2624"/>
                    <a:pt x="4122" y="2613"/>
                    <a:pt x="4006" y="2613"/>
                  </a:cubicBezTo>
                  <a:cubicBezTo>
                    <a:pt x="3832" y="2659"/>
                    <a:pt x="3646" y="2647"/>
                    <a:pt x="3483" y="2624"/>
                  </a:cubicBezTo>
                  <a:close/>
                  <a:moveTo>
                    <a:pt x="5306" y="12817"/>
                  </a:moveTo>
                  <a:lnTo>
                    <a:pt x="5620" y="12817"/>
                  </a:lnTo>
                  <a:cubicBezTo>
                    <a:pt x="5747" y="12817"/>
                    <a:pt x="5887" y="12782"/>
                    <a:pt x="6003" y="12724"/>
                  </a:cubicBezTo>
                  <a:cubicBezTo>
                    <a:pt x="6188" y="12631"/>
                    <a:pt x="6386" y="12573"/>
                    <a:pt x="6595" y="12480"/>
                  </a:cubicBezTo>
                  <a:cubicBezTo>
                    <a:pt x="6908" y="12353"/>
                    <a:pt x="7233" y="12202"/>
                    <a:pt x="7535" y="12062"/>
                  </a:cubicBezTo>
                  <a:cubicBezTo>
                    <a:pt x="7651" y="12004"/>
                    <a:pt x="7744" y="11935"/>
                    <a:pt x="7837" y="11853"/>
                  </a:cubicBezTo>
                  <a:cubicBezTo>
                    <a:pt x="7953" y="11772"/>
                    <a:pt x="8046" y="11679"/>
                    <a:pt x="8162" y="11598"/>
                  </a:cubicBezTo>
                  <a:cubicBezTo>
                    <a:pt x="8348" y="11470"/>
                    <a:pt x="8533" y="11354"/>
                    <a:pt x="8708" y="11203"/>
                  </a:cubicBezTo>
                  <a:cubicBezTo>
                    <a:pt x="8847" y="11099"/>
                    <a:pt x="8940" y="11006"/>
                    <a:pt x="8998" y="10855"/>
                  </a:cubicBezTo>
                  <a:cubicBezTo>
                    <a:pt x="9137" y="10565"/>
                    <a:pt x="9276" y="10286"/>
                    <a:pt x="9369" y="9984"/>
                  </a:cubicBezTo>
                  <a:cubicBezTo>
                    <a:pt x="9439" y="9741"/>
                    <a:pt x="9578" y="9532"/>
                    <a:pt x="9857" y="9462"/>
                  </a:cubicBezTo>
                  <a:cubicBezTo>
                    <a:pt x="9985" y="9439"/>
                    <a:pt x="10101" y="9381"/>
                    <a:pt x="10240" y="9439"/>
                  </a:cubicBezTo>
                  <a:cubicBezTo>
                    <a:pt x="10275" y="9450"/>
                    <a:pt x="10333" y="9450"/>
                    <a:pt x="10379" y="9450"/>
                  </a:cubicBezTo>
                  <a:cubicBezTo>
                    <a:pt x="10670" y="9450"/>
                    <a:pt x="10971" y="9439"/>
                    <a:pt x="11262" y="9439"/>
                  </a:cubicBezTo>
                  <a:cubicBezTo>
                    <a:pt x="11354" y="9439"/>
                    <a:pt x="11436" y="9439"/>
                    <a:pt x="11517" y="9404"/>
                  </a:cubicBezTo>
                  <a:cubicBezTo>
                    <a:pt x="11645" y="9346"/>
                    <a:pt x="11784" y="9346"/>
                    <a:pt x="11935" y="9346"/>
                  </a:cubicBezTo>
                  <a:cubicBezTo>
                    <a:pt x="13026" y="9346"/>
                    <a:pt x="14094" y="9346"/>
                    <a:pt x="15186" y="9334"/>
                  </a:cubicBezTo>
                  <a:cubicBezTo>
                    <a:pt x="15406" y="9334"/>
                    <a:pt x="15615" y="9358"/>
                    <a:pt x="15812" y="9265"/>
                  </a:cubicBezTo>
                  <a:cubicBezTo>
                    <a:pt x="15824" y="9241"/>
                    <a:pt x="15847" y="9241"/>
                    <a:pt x="15870" y="9241"/>
                  </a:cubicBezTo>
                  <a:cubicBezTo>
                    <a:pt x="16056" y="9276"/>
                    <a:pt x="16230" y="9207"/>
                    <a:pt x="16405" y="9160"/>
                  </a:cubicBezTo>
                  <a:cubicBezTo>
                    <a:pt x="16857" y="9044"/>
                    <a:pt x="17322" y="8916"/>
                    <a:pt x="17589" y="8487"/>
                  </a:cubicBezTo>
                  <a:cubicBezTo>
                    <a:pt x="17589" y="8475"/>
                    <a:pt x="17612" y="8475"/>
                    <a:pt x="17612" y="8464"/>
                  </a:cubicBezTo>
                  <a:cubicBezTo>
                    <a:pt x="17809" y="8301"/>
                    <a:pt x="17902" y="8069"/>
                    <a:pt x="17972" y="7837"/>
                  </a:cubicBezTo>
                  <a:cubicBezTo>
                    <a:pt x="17995" y="7732"/>
                    <a:pt x="18041" y="7651"/>
                    <a:pt x="18053" y="7546"/>
                  </a:cubicBezTo>
                  <a:cubicBezTo>
                    <a:pt x="18099" y="7349"/>
                    <a:pt x="18146" y="7129"/>
                    <a:pt x="18158" y="6920"/>
                  </a:cubicBezTo>
                  <a:cubicBezTo>
                    <a:pt x="18169" y="6362"/>
                    <a:pt x="18158" y="5793"/>
                    <a:pt x="18158" y="5236"/>
                  </a:cubicBezTo>
                  <a:cubicBezTo>
                    <a:pt x="18158" y="5167"/>
                    <a:pt x="18158" y="5097"/>
                    <a:pt x="18134" y="5027"/>
                  </a:cubicBezTo>
                  <a:cubicBezTo>
                    <a:pt x="18088" y="4853"/>
                    <a:pt x="18030" y="4679"/>
                    <a:pt x="17972" y="4493"/>
                  </a:cubicBezTo>
                  <a:cubicBezTo>
                    <a:pt x="17914" y="4342"/>
                    <a:pt x="17856" y="4191"/>
                    <a:pt x="17751" y="4064"/>
                  </a:cubicBezTo>
                  <a:cubicBezTo>
                    <a:pt x="17612" y="3901"/>
                    <a:pt x="17507" y="3715"/>
                    <a:pt x="17356" y="3553"/>
                  </a:cubicBezTo>
                  <a:cubicBezTo>
                    <a:pt x="17275" y="3460"/>
                    <a:pt x="17147" y="3367"/>
                    <a:pt x="17008" y="3321"/>
                  </a:cubicBezTo>
                  <a:cubicBezTo>
                    <a:pt x="16764" y="3251"/>
                    <a:pt x="16544" y="3100"/>
                    <a:pt x="16277" y="3135"/>
                  </a:cubicBezTo>
                  <a:cubicBezTo>
                    <a:pt x="16126" y="3042"/>
                    <a:pt x="15952" y="3077"/>
                    <a:pt x="15789" y="3077"/>
                  </a:cubicBezTo>
                  <a:cubicBezTo>
                    <a:pt x="15545" y="3077"/>
                    <a:pt x="15302" y="3100"/>
                    <a:pt x="15069" y="3007"/>
                  </a:cubicBezTo>
                  <a:cubicBezTo>
                    <a:pt x="15011" y="2972"/>
                    <a:pt x="14953" y="2984"/>
                    <a:pt x="14884" y="2984"/>
                  </a:cubicBezTo>
                  <a:cubicBezTo>
                    <a:pt x="14802" y="2972"/>
                    <a:pt x="14733" y="2972"/>
                    <a:pt x="14663" y="2961"/>
                  </a:cubicBezTo>
                  <a:cubicBezTo>
                    <a:pt x="14431" y="2903"/>
                    <a:pt x="14199" y="2833"/>
                    <a:pt x="13932" y="2833"/>
                  </a:cubicBezTo>
                  <a:cubicBezTo>
                    <a:pt x="13897" y="2833"/>
                    <a:pt x="13839" y="2833"/>
                    <a:pt x="13792" y="2798"/>
                  </a:cubicBezTo>
                  <a:cubicBezTo>
                    <a:pt x="13665" y="2729"/>
                    <a:pt x="13514" y="2740"/>
                    <a:pt x="13374" y="2740"/>
                  </a:cubicBezTo>
                  <a:lnTo>
                    <a:pt x="10368" y="2740"/>
                  </a:lnTo>
                  <a:cubicBezTo>
                    <a:pt x="10252" y="2740"/>
                    <a:pt x="10136" y="2740"/>
                    <a:pt x="10031" y="2717"/>
                  </a:cubicBezTo>
                  <a:cubicBezTo>
                    <a:pt x="9915" y="2671"/>
                    <a:pt x="9787" y="2671"/>
                    <a:pt x="9671" y="2671"/>
                  </a:cubicBezTo>
                  <a:cubicBezTo>
                    <a:pt x="9601" y="2671"/>
                    <a:pt x="9520" y="2682"/>
                    <a:pt x="9451" y="2659"/>
                  </a:cubicBezTo>
                  <a:cubicBezTo>
                    <a:pt x="9230" y="2566"/>
                    <a:pt x="8998" y="2589"/>
                    <a:pt x="8789" y="2555"/>
                  </a:cubicBezTo>
                  <a:cubicBezTo>
                    <a:pt x="8638" y="2543"/>
                    <a:pt x="8499" y="2555"/>
                    <a:pt x="8359" y="2531"/>
                  </a:cubicBezTo>
                  <a:cubicBezTo>
                    <a:pt x="8092" y="2473"/>
                    <a:pt x="7802" y="2473"/>
                    <a:pt x="7512" y="2450"/>
                  </a:cubicBezTo>
                  <a:cubicBezTo>
                    <a:pt x="7082" y="2427"/>
                    <a:pt x="6676" y="2380"/>
                    <a:pt x="6258" y="2322"/>
                  </a:cubicBezTo>
                  <a:cubicBezTo>
                    <a:pt x="5887" y="2264"/>
                    <a:pt x="5515" y="2183"/>
                    <a:pt x="5144" y="2125"/>
                  </a:cubicBezTo>
                  <a:cubicBezTo>
                    <a:pt x="4679" y="2067"/>
                    <a:pt x="4215" y="2021"/>
                    <a:pt x="3750" y="1962"/>
                  </a:cubicBezTo>
                  <a:cubicBezTo>
                    <a:pt x="3704" y="1962"/>
                    <a:pt x="3646" y="1974"/>
                    <a:pt x="3588" y="1986"/>
                  </a:cubicBezTo>
                  <a:lnTo>
                    <a:pt x="3588" y="2427"/>
                  </a:lnTo>
                  <a:cubicBezTo>
                    <a:pt x="3681" y="2496"/>
                    <a:pt x="3762" y="2473"/>
                    <a:pt x="3855" y="2473"/>
                  </a:cubicBezTo>
                  <a:cubicBezTo>
                    <a:pt x="4226" y="2438"/>
                    <a:pt x="4575" y="2566"/>
                    <a:pt x="4958" y="2555"/>
                  </a:cubicBezTo>
                  <a:cubicBezTo>
                    <a:pt x="4981" y="2555"/>
                    <a:pt x="5016" y="2566"/>
                    <a:pt x="5039" y="2566"/>
                  </a:cubicBezTo>
                  <a:cubicBezTo>
                    <a:pt x="5422" y="2647"/>
                    <a:pt x="5782" y="2705"/>
                    <a:pt x="6154" y="2775"/>
                  </a:cubicBezTo>
                  <a:lnTo>
                    <a:pt x="6212" y="2775"/>
                  </a:lnTo>
                  <a:cubicBezTo>
                    <a:pt x="6467" y="2775"/>
                    <a:pt x="6711" y="2764"/>
                    <a:pt x="6943" y="2845"/>
                  </a:cubicBezTo>
                  <a:cubicBezTo>
                    <a:pt x="6989" y="2856"/>
                    <a:pt x="7024" y="2856"/>
                    <a:pt x="7059" y="2845"/>
                  </a:cubicBezTo>
                  <a:cubicBezTo>
                    <a:pt x="7338" y="2833"/>
                    <a:pt x="7593" y="2949"/>
                    <a:pt x="7872" y="2949"/>
                  </a:cubicBezTo>
                  <a:cubicBezTo>
                    <a:pt x="8046" y="3031"/>
                    <a:pt x="8232" y="3019"/>
                    <a:pt x="8406" y="3019"/>
                  </a:cubicBezTo>
                  <a:lnTo>
                    <a:pt x="9230" y="3019"/>
                  </a:lnTo>
                  <a:cubicBezTo>
                    <a:pt x="9323" y="3019"/>
                    <a:pt x="9404" y="3007"/>
                    <a:pt x="9485" y="3031"/>
                  </a:cubicBezTo>
                  <a:cubicBezTo>
                    <a:pt x="9660" y="3112"/>
                    <a:pt x="9810" y="3089"/>
                    <a:pt x="9985" y="3089"/>
                  </a:cubicBezTo>
                  <a:lnTo>
                    <a:pt x="11064" y="3089"/>
                  </a:lnTo>
                  <a:cubicBezTo>
                    <a:pt x="11146" y="3089"/>
                    <a:pt x="11238" y="3077"/>
                    <a:pt x="11308" y="3112"/>
                  </a:cubicBezTo>
                  <a:cubicBezTo>
                    <a:pt x="11482" y="3181"/>
                    <a:pt x="11645" y="3170"/>
                    <a:pt x="11819" y="3170"/>
                  </a:cubicBezTo>
                  <a:lnTo>
                    <a:pt x="13142" y="3170"/>
                  </a:lnTo>
                  <a:cubicBezTo>
                    <a:pt x="13328" y="3170"/>
                    <a:pt x="13525" y="3170"/>
                    <a:pt x="13723" y="3239"/>
                  </a:cubicBezTo>
                  <a:cubicBezTo>
                    <a:pt x="13792" y="3263"/>
                    <a:pt x="13862" y="3263"/>
                    <a:pt x="13932" y="3263"/>
                  </a:cubicBezTo>
                  <a:cubicBezTo>
                    <a:pt x="14245" y="3251"/>
                    <a:pt x="14547" y="3298"/>
                    <a:pt x="14849" y="3356"/>
                  </a:cubicBezTo>
                  <a:cubicBezTo>
                    <a:pt x="14919" y="3367"/>
                    <a:pt x="15000" y="3379"/>
                    <a:pt x="15069" y="3379"/>
                  </a:cubicBezTo>
                  <a:cubicBezTo>
                    <a:pt x="15441" y="3402"/>
                    <a:pt x="15824" y="3437"/>
                    <a:pt x="16184" y="3518"/>
                  </a:cubicBezTo>
                  <a:cubicBezTo>
                    <a:pt x="16312" y="3541"/>
                    <a:pt x="16428" y="3588"/>
                    <a:pt x="16544" y="3657"/>
                  </a:cubicBezTo>
                  <a:cubicBezTo>
                    <a:pt x="16822" y="3832"/>
                    <a:pt x="17043" y="4052"/>
                    <a:pt x="17264" y="4284"/>
                  </a:cubicBezTo>
                  <a:cubicBezTo>
                    <a:pt x="17461" y="4505"/>
                    <a:pt x="17623" y="4749"/>
                    <a:pt x="17623" y="5062"/>
                  </a:cubicBezTo>
                  <a:cubicBezTo>
                    <a:pt x="17623" y="5097"/>
                    <a:pt x="17623" y="5120"/>
                    <a:pt x="17635" y="5155"/>
                  </a:cubicBezTo>
                  <a:cubicBezTo>
                    <a:pt x="17705" y="5271"/>
                    <a:pt x="17693" y="5387"/>
                    <a:pt x="17693" y="5515"/>
                  </a:cubicBezTo>
                  <a:lnTo>
                    <a:pt x="17693" y="6803"/>
                  </a:lnTo>
                  <a:cubicBezTo>
                    <a:pt x="17693" y="6896"/>
                    <a:pt x="17670" y="6978"/>
                    <a:pt x="17647" y="7082"/>
                  </a:cubicBezTo>
                  <a:cubicBezTo>
                    <a:pt x="17635" y="7175"/>
                    <a:pt x="17612" y="7256"/>
                    <a:pt x="17623" y="7361"/>
                  </a:cubicBezTo>
                  <a:cubicBezTo>
                    <a:pt x="17635" y="7605"/>
                    <a:pt x="17519" y="7813"/>
                    <a:pt x="17438" y="8022"/>
                  </a:cubicBezTo>
                  <a:cubicBezTo>
                    <a:pt x="17380" y="8197"/>
                    <a:pt x="17264" y="8313"/>
                    <a:pt x="17101" y="8406"/>
                  </a:cubicBezTo>
                  <a:lnTo>
                    <a:pt x="17055" y="8452"/>
                  </a:lnTo>
                  <a:cubicBezTo>
                    <a:pt x="16880" y="8649"/>
                    <a:pt x="16637" y="8742"/>
                    <a:pt x="16393" y="8812"/>
                  </a:cubicBezTo>
                  <a:cubicBezTo>
                    <a:pt x="16288" y="8835"/>
                    <a:pt x="16172" y="8870"/>
                    <a:pt x="16068" y="8882"/>
                  </a:cubicBezTo>
                  <a:cubicBezTo>
                    <a:pt x="15766" y="8951"/>
                    <a:pt x="15464" y="9032"/>
                    <a:pt x="15139" y="8998"/>
                  </a:cubicBezTo>
                  <a:lnTo>
                    <a:pt x="14919" y="8998"/>
                  </a:lnTo>
                  <a:cubicBezTo>
                    <a:pt x="14860" y="8998"/>
                    <a:pt x="14791" y="8998"/>
                    <a:pt x="14744" y="9032"/>
                  </a:cubicBezTo>
                  <a:cubicBezTo>
                    <a:pt x="14617" y="9091"/>
                    <a:pt x="14489" y="9091"/>
                    <a:pt x="14361" y="9091"/>
                  </a:cubicBezTo>
                  <a:cubicBezTo>
                    <a:pt x="13166" y="9091"/>
                    <a:pt x="11958" y="9067"/>
                    <a:pt x="10774" y="9091"/>
                  </a:cubicBezTo>
                  <a:cubicBezTo>
                    <a:pt x="10391" y="9091"/>
                    <a:pt x="10043" y="9044"/>
                    <a:pt x="9729" y="8823"/>
                  </a:cubicBezTo>
                  <a:cubicBezTo>
                    <a:pt x="9694" y="8812"/>
                    <a:pt x="9671" y="8812"/>
                    <a:pt x="9636" y="8777"/>
                  </a:cubicBezTo>
                  <a:cubicBezTo>
                    <a:pt x="9497" y="8684"/>
                    <a:pt x="9334" y="8556"/>
                    <a:pt x="9276" y="8371"/>
                  </a:cubicBezTo>
                  <a:cubicBezTo>
                    <a:pt x="9230" y="8255"/>
                    <a:pt x="9172" y="8150"/>
                    <a:pt x="9114" y="8034"/>
                  </a:cubicBezTo>
                  <a:cubicBezTo>
                    <a:pt x="9102" y="8011"/>
                    <a:pt x="9102" y="7976"/>
                    <a:pt x="9079" y="7964"/>
                  </a:cubicBezTo>
                  <a:cubicBezTo>
                    <a:pt x="8928" y="7883"/>
                    <a:pt x="8824" y="7744"/>
                    <a:pt x="8754" y="7605"/>
                  </a:cubicBezTo>
                  <a:cubicBezTo>
                    <a:pt x="8742" y="7558"/>
                    <a:pt x="8673" y="7546"/>
                    <a:pt x="8638" y="7512"/>
                  </a:cubicBezTo>
                  <a:cubicBezTo>
                    <a:pt x="8568" y="7477"/>
                    <a:pt x="8475" y="7419"/>
                    <a:pt x="8406" y="7372"/>
                  </a:cubicBezTo>
                  <a:cubicBezTo>
                    <a:pt x="8243" y="7279"/>
                    <a:pt x="8092" y="7163"/>
                    <a:pt x="7930" y="7129"/>
                  </a:cubicBezTo>
                  <a:cubicBezTo>
                    <a:pt x="7767" y="7082"/>
                    <a:pt x="7628" y="7024"/>
                    <a:pt x="7477" y="6966"/>
                  </a:cubicBezTo>
                  <a:cubicBezTo>
                    <a:pt x="7245" y="6862"/>
                    <a:pt x="7001" y="6792"/>
                    <a:pt x="6769" y="6676"/>
                  </a:cubicBezTo>
                  <a:cubicBezTo>
                    <a:pt x="6537" y="6560"/>
                    <a:pt x="6270" y="6490"/>
                    <a:pt x="6061" y="6328"/>
                  </a:cubicBezTo>
                  <a:lnTo>
                    <a:pt x="5968" y="6281"/>
                  </a:lnTo>
                  <a:cubicBezTo>
                    <a:pt x="5782" y="6235"/>
                    <a:pt x="5631" y="6142"/>
                    <a:pt x="5457" y="6061"/>
                  </a:cubicBezTo>
                  <a:cubicBezTo>
                    <a:pt x="5422" y="6049"/>
                    <a:pt x="5387" y="6026"/>
                    <a:pt x="5341" y="6026"/>
                  </a:cubicBezTo>
                  <a:cubicBezTo>
                    <a:pt x="5190" y="5991"/>
                    <a:pt x="5027" y="5944"/>
                    <a:pt x="4900" y="6107"/>
                  </a:cubicBezTo>
                  <a:cubicBezTo>
                    <a:pt x="4935" y="6281"/>
                    <a:pt x="4877" y="6467"/>
                    <a:pt x="4969" y="6676"/>
                  </a:cubicBezTo>
                  <a:cubicBezTo>
                    <a:pt x="5144" y="6734"/>
                    <a:pt x="5329" y="6815"/>
                    <a:pt x="5538" y="6873"/>
                  </a:cubicBezTo>
                  <a:cubicBezTo>
                    <a:pt x="5724" y="6931"/>
                    <a:pt x="5910" y="6978"/>
                    <a:pt x="6084" y="7036"/>
                  </a:cubicBezTo>
                  <a:cubicBezTo>
                    <a:pt x="6258" y="7094"/>
                    <a:pt x="6421" y="7163"/>
                    <a:pt x="6595" y="7245"/>
                  </a:cubicBezTo>
                  <a:cubicBezTo>
                    <a:pt x="6838" y="7338"/>
                    <a:pt x="7082" y="7430"/>
                    <a:pt x="7338" y="7512"/>
                  </a:cubicBezTo>
                  <a:cubicBezTo>
                    <a:pt x="7431" y="7546"/>
                    <a:pt x="7523" y="7593"/>
                    <a:pt x="7605" y="7651"/>
                  </a:cubicBezTo>
                  <a:cubicBezTo>
                    <a:pt x="7744" y="7732"/>
                    <a:pt x="7895" y="7802"/>
                    <a:pt x="8046" y="7883"/>
                  </a:cubicBezTo>
                  <a:cubicBezTo>
                    <a:pt x="8174" y="7848"/>
                    <a:pt x="8232" y="7941"/>
                    <a:pt x="8324" y="8022"/>
                  </a:cubicBezTo>
                  <a:cubicBezTo>
                    <a:pt x="8417" y="8127"/>
                    <a:pt x="8499" y="8243"/>
                    <a:pt x="8591" y="8348"/>
                  </a:cubicBezTo>
                  <a:cubicBezTo>
                    <a:pt x="8742" y="8498"/>
                    <a:pt x="8731" y="8696"/>
                    <a:pt x="8708" y="8893"/>
                  </a:cubicBezTo>
                  <a:cubicBezTo>
                    <a:pt x="8708" y="8998"/>
                    <a:pt x="8684" y="9102"/>
                    <a:pt x="8684" y="9195"/>
                  </a:cubicBezTo>
                  <a:lnTo>
                    <a:pt x="8684" y="9915"/>
                  </a:lnTo>
                  <a:cubicBezTo>
                    <a:pt x="8684" y="9984"/>
                    <a:pt x="8684" y="10054"/>
                    <a:pt x="8650" y="10124"/>
                  </a:cubicBezTo>
                  <a:cubicBezTo>
                    <a:pt x="8591" y="10286"/>
                    <a:pt x="8522" y="10449"/>
                    <a:pt x="8452" y="10611"/>
                  </a:cubicBezTo>
                  <a:cubicBezTo>
                    <a:pt x="8406" y="10704"/>
                    <a:pt x="8336" y="10797"/>
                    <a:pt x="8266" y="10878"/>
                  </a:cubicBezTo>
                  <a:cubicBezTo>
                    <a:pt x="8208" y="10971"/>
                    <a:pt x="8127" y="11029"/>
                    <a:pt x="8069" y="11111"/>
                  </a:cubicBezTo>
                  <a:cubicBezTo>
                    <a:pt x="7837" y="11482"/>
                    <a:pt x="7489" y="11656"/>
                    <a:pt x="7117" y="11784"/>
                  </a:cubicBezTo>
                  <a:cubicBezTo>
                    <a:pt x="6989" y="11830"/>
                    <a:pt x="6873" y="11853"/>
                    <a:pt x="6734" y="11900"/>
                  </a:cubicBezTo>
                  <a:cubicBezTo>
                    <a:pt x="6676" y="11923"/>
                    <a:pt x="6618" y="11946"/>
                    <a:pt x="6560" y="11958"/>
                  </a:cubicBezTo>
                  <a:cubicBezTo>
                    <a:pt x="6316" y="11970"/>
                    <a:pt x="6084" y="12086"/>
                    <a:pt x="5840" y="12039"/>
                  </a:cubicBezTo>
                  <a:cubicBezTo>
                    <a:pt x="5794" y="12039"/>
                    <a:pt x="5770" y="12074"/>
                    <a:pt x="5724" y="12074"/>
                  </a:cubicBezTo>
                  <a:cubicBezTo>
                    <a:pt x="5654" y="12086"/>
                    <a:pt x="5573" y="12121"/>
                    <a:pt x="5515" y="12121"/>
                  </a:cubicBezTo>
                  <a:cubicBezTo>
                    <a:pt x="5341" y="12121"/>
                    <a:pt x="5190" y="12190"/>
                    <a:pt x="4993" y="12248"/>
                  </a:cubicBezTo>
                  <a:cubicBezTo>
                    <a:pt x="5213" y="12364"/>
                    <a:pt x="5097" y="12631"/>
                    <a:pt x="5306" y="12817"/>
                  </a:cubicBezTo>
                  <a:close/>
                  <a:moveTo>
                    <a:pt x="1997" y="349"/>
                  </a:moveTo>
                  <a:cubicBezTo>
                    <a:pt x="1672" y="302"/>
                    <a:pt x="1371" y="407"/>
                    <a:pt x="1069" y="558"/>
                  </a:cubicBezTo>
                  <a:cubicBezTo>
                    <a:pt x="802" y="685"/>
                    <a:pt x="639" y="894"/>
                    <a:pt x="511" y="1150"/>
                  </a:cubicBezTo>
                  <a:cubicBezTo>
                    <a:pt x="465" y="1219"/>
                    <a:pt x="465" y="1312"/>
                    <a:pt x="453" y="1382"/>
                  </a:cubicBezTo>
                  <a:cubicBezTo>
                    <a:pt x="442" y="1568"/>
                    <a:pt x="442" y="1742"/>
                    <a:pt x="453" y="1928"/>
                  </a:cubicBezTo>
                  <a:cubicBezTo>
                    <a:pt x="488" y="2160"/>
                    <a:pt x="511" y="2392"/>
                    <a:pt x="686" y="2589"/>
                  </a:cubicBezTo>
                  <a:cubicBezTo>
                    <a:pt x="871" y="2787"/>
                    <a:pt x="1069" y="2949"/>
                    <a:pt x="1312" y="3065"/>
                  </a:cubicBezTo>
                  <a:cubicBezTo>
                    <a:pt x="1626" y="3205"/>
                    <a:pt x="1951" y="3228"/>
                    <a:pt x="2288" y="3065"/>
                  </a:cubicBezTo>
                  <a:cubicBezTo>
                    <a:pt x="2346" y="3031"/>
                    <a:pt x="2404" y="3019"/>
                    <a:pt x="2462" y="3007"/>
                  </a:cubicBezTo>
                  <a:cubicBezTo>
                    <a:pt x="2520" y="2996"/>
                    <a:pt x="2590" y="2996"/>
                    <a:pt x="2636" y="2961"/>
                  </a:cubicBezTo>
                  <a:cubicBezTo>
                    <a:pt x="2752" y="2856"/>
                    <a:pt x="2903" y="2798"/>
                    <a:pt x="3019" y="2682"/>
                  </a:cubicBezTo>
                  <a:cubicBezTo>
                    <a:pt x="3228" y="2485"/>
                    <a:pt x="3402" y="2264"/>
                    <a:pt x="3367" y="1951"/>
                  </a:cubicBezTo>
                  <a:cubicBezTo>
                    <a:pt x="3356" y="1812"/>
                    <a:pt x="3391" y="1684"/>
                    <a:pt x="3286" y="1568"/>
                  </a:cubicBezTo>
                  <a:cubicBezTo>
                    <a:pt x="3240" y="1510"/>
                    <a:pt x="3228" y="1405"/>
                    <a:pt x="3240" y="1336"/>
                  </a:cubicBezTo>
                  <a:cubicBezTo>
                    <a:pt x="3240" y="1138"/>
                    <a:pt x="3170" y="976"/>
                    <a:pt x="3054" y="802"/>
                  </a:cubicBezTo>
                  <a:cubicBezTo>
                    <a:pt x="2880" y="523"/>
                    <a:pt x="2636" y="395"/>
                    <a:pt x="2311" y="360"/>
                  </a:cubicBezTo>
                  <a:cubicBezTo>
                    <a:pt x="2206" y="337"/>
                    <a:pt x="2114" y="349"/>
                    <a:pt x="1997" y="349"/>
                  </a:cubicBezTo>
                  <a:close/>
                  <a:moveTo>
                    <a:pt x="1080" y="11389"/>
                  </a:moveTo>
                  <a:lnTo>
                    <a:pt x="1080" y="11528"/>
                  </a:lnTo>
                  <a:cubicBezTo>
                    <a:pt x="1185" y="11853"/>
                    <a:pt x="1324" y="12167"/>
                    <a:pt x="1498" y="12469"/>
                  </a:cubicBezTo>
                  <a:cubicBezTo>
                    <a:pt x="1510" y="12492"/>
                    <a:pt x="1545" y="12538"/>
                    <a:pt x="1568" y="12550"/>
                  </a:cubicBezTo>
                  <a:cubicBezTo>
                    <a:pt x="1661" y="12643"/>
                    <a:pt x="1742" y="12724"/>
                    <a:pt x="1847" y="12805"/>
                  </a:cubicBezTo>
                  <a:cubicBezTo>
                    <a:pt x="2044" y="12945"/>
                    <a:pt x="2264" y="13072"/>
                    <a:pt x="2543" y="13061"/>
                  </a:cubicBezTo>
                  <a:cubicBezTo>
                    <a:pt x="2798" y="13049"/>
                    <a:pt x="3054" y="13061"/>
                    <a:pt x="3309" y="13061"/>
                  </a:cubicBezTo>
                  <a:cubicBezTo>
                    <a:pt x="3367" y="13061"/>
                    <a:pt x="3437" y="13072"/>
                    <a:pt x="3495" y="13049"/>
                  </a:cubicBezTo>
                  <a:cubicBezTo>
                    <a:pt x="3692" y="12956"/>
                    <a:pt x="3890" y="12980"/>
                    <a:pt x="4099" y="12956"/>
                  </a:cubicBezTo>
                  <a:cubicBezTo>
                    <a:pt x="4157" y="12956"/>
                    <a:pt x="4215" y="12945"/>
                    <a:pt x="4273" y="12933"/>
                  </a:cubicBezTo>
                  <a:cubicBezTo>
                    <a:pt x="4366" y="12910"/>
                    <a:pt x="4470" y="12887"/>
                    <a:pt x="4575" y="12887"/>
                  </a:cubicBezTo>
                  <a:cubicBezTo>
                    <a:pt x="4702" y="12887"/>
                    <a:pt x="4807" y="12840"/>
                    <a:pt x="4911" y="12747"/>
                  </a:cubicBezTo>
                  <a:cubicBezTo>
                    <a:pt x="4911" y="12655"/>
                    <a:pt x="4888" y="12550"/>
                    <a:pt x="4888" y="12434"/>
                  </a:cubicBezTo>
                  <a:cubicBezTo>
                    <a:pt x="4807" y="12457"/>
                    <a:pt x="4737" y="12457"/>
                    <a:pt x="4656" y="12469"/>
                  </a:cubicBezTo>
                  <a:cubicBezTo>
                    <a:pt x="4447" y="12504"/>
                    <a:pt x="4226" y="12562"/>
                    <a:pt x="4006" y="12585"/>
                  </a:cubicBezTo>
                  <a:cubicBezTo>
                    <a:pt x="3460" y="12596"/>
                    <a:pt x="2903" y="12585"/>
                    <a:pt x="2357" y="12585"/>
                  </a:cubicBezTo>
                  <a:cubicBezTo>
                    <a:pt x="1986" y="12585"/>
                    <a:pt x="1684" y="12329"/>
                    <a:pt x="1603" y="11981"/>
                  </a:cubicBezTo>
                  <a:cubicBezTo>
                    <a:pt x="1556" y="11784"/>
                    <a:pt x="1510" y="11563"/>
                    <a:pt x="1371" y="11389"/>
                  </a:cubicBezTo>
                  <a:close/>
                  <a:moveTo>
                    <a:pt x="4807" y="6026"/>
                  </a:moveTo>
                  <a:cubicBezTo>
                    <a:pt x="4760" y="5979"/>
                    <a:pt x="4737" y="5956"/>
                    <a:pt x="4691" y="5933"/>
                  </a:cubicBezTo>
                  <a:cubicBezTo>
                    <a:pt x="4644" y="5910"/>
                    <a:pt x="4610" y="5898"/>
                    <a:pt x="4551" y="5875"/>
                  </a:cubicBezTo>
                  <a:cubicBezTo>
                    <a:pt x="4401" y="5840"/>
                    <a:pt x="4261" y="5805"/>
                    <a:pt x="4110" y="5759"/>
                  </a:cubicBezTo>
                  <a:cubicBezTo>
                    <a:pt x="3797" y="5677"/>
                    <a:pt x="3460" y="5608"/>
                    <a:pt x="3124" y="5619"/>
                  </a:cubicBezTo>
                  <a:lnTo>
                    <a:pt x="3065" y="5619"/>
                  </a:lnTo>
                  <a:cubicBezTo>
                    <a:pt x="2833" y="5573"/>
                    <a:pt x="2636" y="5677"/>
                    <a:pt x="2404" y="5701"/>
                  </a:cubicBezTo>
                  <a:cubicBezTo>
                    <a:pt x="2299" y="5724"/>
                    <a:pt x="2195" y="5793"/>
                    <a:pt x="2090" y="5852"/>
                  </a:cubicBezTo>
                  <a:cubicBezTo>
                    <a:pt x="2009" y="5898"/>
                    <a:pt x="1916" y="5956"/>
                    <a:pt x="1823" y="5979"/>
                  </a:cubicBezTo>
                  <a:cubicBezTo>
                    <a:pt x="1649" y="6049"/>
                    <a:pt x="1533" y="6165"/>
                    <a:pt x="1429" y="6316"/>
                  </a:cubicBezTo>
                  <a:cubicBezTo>
                    <a:pt x="1312" y="6478"/>
                    <a:pt x="1220" y="6629"/>
                    <a:pt x="1138" y="6827"/>
                  </a:cubicBezTo>
                  <a:cubicBezTo>
                    <a:pt x="1011" y="7117"/>
                    <a:pt x="860" y="7384"/>
                    <a:pt x="720" y="7663"/>
                  </a:cubicBezTo>
                  <a:cubicBezTo>
                    <a:pt x="813" y="7732"/>
                    <a:pt x="895" y="7709"/>
                    <a:pt x="929" y="7639"/>
                  </a:cubicBezTo>
                  <a:cubicBezTo>
                    <a:pt x="976" y="7558"/>
                    <a:pt x="1022" y="7488"/>
                    <a:pt x="1034" y="7419"/>
                  </a:cubicBezTo>
                  <a:cubicBezTo>
                    <a:pt x="1069" y="7256"/>
                    <a:pt x="1138" y="7129"/>
                    <a:pt x="1243" y="7012"/>
                  </a:cubicBezTo>
                  <a:cubicBezTo>
                    <a:pt x="1278" y="6966"/>
                    <a:pt x="1312" y="6908"/>
                    <a:pt x="1324" y="6850"/>
                  </a:cubicBezTo>
                  <a:cubicBezTo>
                    <a:pt x="1371" y="6687"/>
                    <a:pt x="1498" y="6571"/>
                    <a:pt x="1591" y="6444"/>
                  </a:cubicBezTo>
                  <a:cubicBezTo>
                    <a:pt x="1614" y="6397"/>
                    <a:pt x="1684" y="6374"/>
                    <a:pt x="1719" y="6316"/>
                  </a:cubicBezTo>
                  <a:cubicBezTo>
                    <a:pt x="1858" y="6084"/>
                    <a:pt x="2079" y="6014"/>
                    <a:pt x="2346" y="5991"/>
                  </a:cubicBezTo>
                  <a:cubicBezTo>
                    <a:pt x="2775" y="5968"/>
                    <a:pt x="3193" y="6084"/>
                    <a:pt x="3623" y="6049"/>
                  </a:cubicBezTo>
                  <a:cubicBezTo>
                    <a:pt x="3646" y="6049"/>
                    <a:pt x="3681" y="6049"/>
                    <a:pt x="3704" y="6072"/>
                  </a:cubicBezTo>
                  <a:cubicBezTo>
                    <a:pt x="4006" y="6153"/>
                    <a:pt x="4319" y="6211"/>
                    <a:pt x="4633" y="6223"/>
                  </a:cubicBezTo>
                  <a:lnTo>
                    <a:pt x="4726" y="6223"/>
                  </a:lnTo>
                  <a:cubicBezTo>
                    <a:pt x="4760" y="6165"/>
                    <a:pt x="4784" y="6107"/>
                    <a:pt x="4807" y="6026"/>
                  </a:cubicBezTo>
                  <a:close/>
                  <a:moveTo>
                    <a:pt x="848" y="7988"/>
                  </a:moveTo>
                  <a:cubicBezTo>
                    <a:pt x="778" y="7999"/>
                    <a:pt x="686" y="7988"/>
                    <a:pt x="639" y="8022"/>
                  </a:cubicBezTo>
                  <a:cubicBezTo>
                    <a:pt x="511" y="8162"/>
                    <a:pt x="372" y="8301"/>
                    <a:pt x="337" y="8510"/>
                  </a:cubicBezTo>
                  <a:cubicBezTo>
                    <a:pt x="302" y="8638"/>
                    <a:pt x="279" y="8765"/>
                    <a:pt x="256" y="8882"/>
                  </a:cubicBezTo>
                  <a:cubicBezTo>
                    <a:pt x="256" y="8916"/>
                    <a:pt x="268" y="8940"/>
                    <a:pt x="268" y="8974"/>
                  </a:cubicBezTo>
                  <a:cubicBezTo>
                    <a:pt x="349" y="8998"/>
                    <a:pt x="430" y="9044"/>
                    <a:pt x="511" y="9067"/>
                  </a:cubicBezTo>
                  <a:cubicBezTo>
                    <a:pt x="778" y="9149"/>
                    <a:pt x="918" y="9044"/>
                    <a:pt x="987" y="8800"/>
                  </a:cubicBezTo>
                  <a:cubicBezTo>
                    <a:pt x="1011" y="8742"/>
                    <a:pt x="987" y="8661"/>
                    <a:pt x="1022" y="8626"/>
                  </a:cubicBezTo>
                  <a:cubicBezTo>
                    <a:pt x="1127" y="8394"/>
                    <a:pt x="1045" y="8220"/>
                    <a:pt x="895" y="8046"/>
                  </a:cubicBezTo>
                  <a:cubicBezTo>
                    <a:pt x="906" y="8022"/>
                    <a:pt x="895" y="8022"/>
                    <a:pt x="848" y="7988"/>
                  </a:cubicBezTo>
                  <a:close/>
                  <a:moveTo>
                    <a:pt x="1208" y="11087"/>
                  </a:moveTo>
                  <a:cubicBezTo>
                    <a:pt x="1220" y="11064"/>
                    <a:pt x="1243" y="11041"/>
                    <a:pt x="1254" y="11018"/>
                  </a:cubicBezTo>
                  <a:cubicBezTo>
                    <a:pt x="1312" y="10739"/>
                    <a:pt x="1173" y="10484"/>
                    <a:pt x="1162" y="10217"/>
                  </a:cubicBezTo>
                  <a:cubicBezTo>
                    <a:pt x="1162" y="10193"/>
                    <a:pt x="1092" y="10135"/>
                    <a:pt x="1057" y="10135"/>
                  </a:cubicBezTo>
                  <a:cubicBezTo>
                    <a:pt x="918" y="10112"/>
                    <a:pt x="755" y="10089"/>
                    <a:pt x="593" y="10159"/>
                  </a:cubicBezTo>
                  <a:cubicBezTo>
                    <a:pt x="628" y="10472"/>
                    <a:pt x="697" y="10785"/>
                    <a:pt x="802" y="110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25"/>
            <p:cNvSpPr/>
            <p:nvPr/>
          </p:nvSpPr>
          <p:spPr>
            <a:xfrm>
              <a:off x="2680700" y="2709625"/>
              <a:ext cx="45600" cy="42675"/>
            </a:xfrm>
            <a:custGeom>
              <a:rect b="b" l="l" r="r" t="t"/>
              <a:pathLst>
                <a:path extrusionOk="0" h="1707" w="1824">
                  <a:moveTo>
                    <a:pt x="871" y="23"/>
                  </a:moveTo>
                  <a:lnTo>
                    <a:pt x="1103" y="23"/>
                  </a:lnTo>
                  <a:cubicBezTo>
                    <a:pt x="1150" y="23"/>
                    <a:pt x="1196" y="23"/>
                    <a:pt x="1219" y="58"/>
                  </a:cubicBezTo>
                  <a:cubicBezTo>
                    <a:pt x="1347" y="139"/>
                    <a:pt x="1486" y="209"/>
                    <a:pt x="1591" y="325"/>
                  </a:cubicBezTo>
                  <a:cubicBezTo>
                    <a:pt x="1742" y="534"/>
                    <a:pt x="1823" y="778"/>
                    <a:pt x="1823" y="1033"/>
                  </a:cubicBezTo>
                  <a:cubicBezTo>
                    <a:pt x="1823" y="1080"/>
                    <a:pt x="1800" y="1138"/>
                    <a:pt x="1788" y="1184"/>
                  </a:cubicBezTo>
                  <a:cubicBezTo>
                    <a:pt x="1661" y="1405"/>
                    <a:pt x="1277" y="1707"/>
                    <a:pt x="964" y="1567"/>
                  </a:cubicBezTo>
                  <a:cubicBezTo>
                    <a:pt x="883" y="1533"/>
                    <a:pt x="801" y="1521"/>
                    <a:pt x="732" y="1521"/>
                  </a:cubicBezTo>
                  <a:cubicBezTo>
                    <a:pt x="349" y="1463"/>
                    <a:pt x="58" y="1126"/>
                    <a:pt x="35" y="743"/>
                  </a:cubicBezTo>
                  <a:cubicBezTo>
                    <a:pt x="0" y="476"/>
                    <a:pt x="151" y="314"/>
                    <a:pt x="337" y="163"/>
                  </a:cubicBezTo>
                  <a:cubicBezTo>
                    <a:pt x="511" y="35"/>
                    <a:pt x="697" y="0"/>
                    <a:pt x="871" y="23"/>
                  </a:cubicBezTo>
                  <a:close/>
                  <a:moveTo>
                    <a:pt x="1196" y="1277"/>
                  </a:moveTo>
                  <a:cubicBezTo>
                    <a:pt x="1266" y="1231"/>
                    <a:pt x="1359" y="1173"/>
                    <a:pt x="1440" y="1115"/>
                  </a:cubicBezTo>
                  <a:cubicBezTo>
                    <a:pt x="1498" y="1068"/>
                    <a:pt x="1533" y="999"/>
                    <a:pt x="1510" y="929"/>
                  </a:cubicBezTo>
                  <a:cubicBezTo>
                    <a:pt x="1452" y="708"/>
                    <a:pt x="1370" y="499"/>
                    <a:pt x="1161" y="372"/>
                  </a:cubicBezTo>
                  <a:cubicBezTo>
                    <a:pt x="1127" y="348"/>
                    <a:pt x="1080" y="325"/>
                    <a:pt x="1034" y="314"/>
                  </a:cubicBezTo>
                  <a:cubicBezTo>
                    <a:pt x="836" y="290"/>
                    <a:pt x="662" y="325"/>
                    <a:pt x="465" y="406"/>
                  </a:cubicBezTo>
                  <a:cubicBezTo>
                    <a:pt x="407" y="430"/>
                    <a:pt x="372" y="476"/>
                    <a:pt x="384" y="546"/>
                  </a:cubicBezTo>
                  <a:cubicBezTo>
                    <a:pt x="384" y="650"/>
                    <a:pt x="395" y="755"/>
                    <a:pt x="407" y="848"/>
                  </a:cubicBezTo>
                  <a:cubicBezTo>
                    <a:pt x="407" y="929"/>
                    <a:pt x="453" y="999"/>
                    <a:pt x="511" y="1022"/>
                  </a:cubicBezTo>
                  <a:cubicBezTo>
                    <a:pt x="616" y="1080"/>
                    <a:pt x="697" y="1138"/>
                    <a:pt x="813" y="1173"/>
                  </a:cubicBezTo>
                  <a:cubicBezTo>
                    <a:pt x="906" y="1231"/>
                    <a:pt x="1022" y="1242"/>
                    <a:pt x="1196" y="127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63" name="Google Shape;1363;p25"/>
          <p:cNvGrpSpPr/>
          <p:nvPr/>
        </p:nvGrpSpPr>
        <p:grpSpPr>
          <a:xfrm flipH="1" rot="-1425117">
            <a:off x="6647985" y="4272006"/>
            <a:ext cx="870560" cy="1160758"/>
            <a:chOff x="2957300" y="3608175"/>
            <a:chExt cx="231325" cy="310850"/>
          </a:xfrm>
        </p:grpSpPr>
        <p:sp>
          <p:nvSpPr>
            <p:cNvPr id="1364" name="Google Shape;1364;p25"/>
            <p:cNvSpPr/>
            <p:nvPr/>
          </p:nvSpPr>
          <p:spPr>
            <a:xfrm>
              <a:off x="3008075" y="3700175"/>
              <a:ext cx="38925" cy="54575"/>
            </a:xfrm>
            <a:custGeom>
              <a:rect b="b" l="l" r="r" t="t"/>
              <a:pathLst>
                <a:path extrusionOk="0" h="2183" w="1557">
                  <a:moveTo>
                    <a:pt x="1359" y="0"/>
                  </a:moveTo>
                  <a:cubicBezTo>
                    <a:pt x="1394" y="499"/>
                    <a:pt x="1556" y="1022"/>
                    <a:pt x="1463" y="1509"/>
                  </a:cubicBezTo>
                  <a:cubicBezTo>
                    <a:pt x="1440" y="1637"/>
                    <a:pt x="1417" y="1788"/>
                    <a:pt x="1394" y="1916"/>
                  </a:cubicBezTo>
                  <a:cubicBezTo>
                    <a:pt x="1045" y="2067"/>
                    <a:pt x="662" y="2160"/>
                    <a:pt x="279" y="2183"/>
                  </a:cubicBezTo>
                  <a:cubicBezTo>
                    <a:pt x="70" y="1521"/>
                    <a:pt x="1" y="825"/>
                    <a:pt x="47" y="151"/>
                  </a:cubicBezTo>
                  <a:cubicBezTo>
                    <a:pt x="477" y="58"/>
                    <a:pt x="929" y="82"/>
                    <a:pt x="1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25"/>
            <p:cNvSpPr/>
            <p:nvPr/>
          </p:nvSpPr>
          <p:spPr>
            <a:xfrm>
              <a:off x="2959025" y="3631375"/>
              <a:ext cx="57775" cy="284175"/>
            </a:xfrm>
            <a:custGeom>
              <a:rect b="b" l="l" r="r" t="t"/>
              <a:pathLst>
                <a:path extrusionOk="0" h="11367" w="2311">
                  <a:moveTo>
                    <a:pt x="2241" y="1"/>
                  </a:moveTo>
                  <a:cubicBezTo>
                    <a:pt x="2241" y="1"/>
                    <a:pt x="1266" y="198"/>
                    <a:pt x="802" y="651"/>
                  </a:cubicBezTo>
                  <a:cubicBezTo>
                    <a:pt x="384" y="1057"/>
                    <a:pt x="233" y="10171"/>
                    <a:pt x="2311" y="11366"/>
                  </a:cubicBezTo>
                  <a:cubicBezTo>
                    <a:pt x="2009" y="11285"/>
                    <a:pt x="1196" y="11030"/>
                    <a:pt x="883" y="10972"/>
                  </a:cubicBezTo>
                  <a:cubicBezTo>
                    <a:pt x="210" y="7396"/>
                    <a:pt x="1" y="3739"/>
                    <a:pt x="303" y="117"/>
                  </a:cubicBezTo>
                  <a:cubicBezTo>
                    <a:pt x="639" y="71"/>
                    <a:pt x="964" y="36"/>
                    <a:pt x="1289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25"/>
            <p:cNvSpPr/>
            <p:nvPr/>
          </p:nvSpPr>
          <p:spPr>
            <a:xfrm>
              <a:off x="3022600" y="3614550"/>
              <a:ext cx="73150" cy="36875"/>
            </a:xfrm>
            <a:custGeom>
              <a:rect b="b" l="l" r="r" t="t"/>
              <a:pathLst>
                <a:path extrusionOk="0" h="1475" w="2926">
                  <a:moveTo>
                    <a:pt x="70" y="326"/>
                  </a:moveTo>
                  <a:lnTo>
                    <a:pt x="546" y="198"/>
                  </a:lnTo>
                  <a:cubicBezTo>
                    <a:pt x="592" y="175"/>
                    <a:pt x="639" y="151"/>
                    <a:pt x="697" y="140"/>
                  </a:cubicBezTo>
                  <a:cubicBezTo>
                    <a:pt x="720" y="117"/>
                    <a:pt x="755" y="93"/>
                    <a:pt x="778" y="93"/>
                  </a:cubicBezTo>
                  <a:cubicBezTo>
                    <a:pt x="1115" y="140"/>
                    <a:pt x="1440" y="1"/>
                    <a:pt x="1788" y="35"/>
                  </a:cubicBezTo>
                  <a:cubicBezTo>
                    <a:pt x="2101" y="59"/>
                    <a:pt x="2438" y="47"/>
                    <a:pt x="2763" y="47"/>
                  </a:cubicBezTo>
                  <a:cubicBezTo>
                    <a:pt x="2810" y="47"/>
                    <a:pt x="2844" y="59"/>
                    <a:pt x="2879" y="82"/>
                  </a:cubicBezTo>
                  <a:cubicBezTo>
                    <a:pt x="2914" y="210"/>
                    <a:pt x="2926" y="349"/>
                    <a:pt x="2902" y="465"/>
                  </a:cubicBezTo>
                  <a:cubicBezTo>
                    <a:pt x="2856" y="616"/>
                    <a:pt x="2879" y="744"/>
                    <a:pt x="2914" y="894"/>
                  </a:cubicBezTo>
                  <a:cubicBezTo>
                    <a:pt x="2868" y="976"/>
                    <a:pt x="2821" y="1069"/>
                    <a:pt x="2786" y="1161"/>
                  </a:cubicBezTo>
                  <a:cubicBezTo>
                    <a:pt x="2612" y="1208"/>
                    <a:pt x="2438" y="1185"/>
                    <a:pt x="2241" y="1185"/>
                  </a:cubicBezTo>
                  <a:cubicBezTo>
                    <a:pt x="2055" y="1185"/>
                    <a:pt x="1881" y="1196"/>
                    <a:pt x="1707" y="1254"/>
                  </a:cubicBezTo>
                  <a:cubicBezTo>
                    <a:pt x="1486" y="1324"/>
                    <a:pt x="1242" y="1324"/>
                    <a:pt x="1010" y="1359"/>
                  </a:cubicBezTo>
                  <a:cubicBezTo>
                    <a:pt x="929" y="1370"/>
                    <a:pt x="836" y="1359"/>
                    <a:pt x="766" y="1382"/>
                  </a:cubicBezTo>
                  <a:cubicBezTo>
                    <a:pt x="534" y="1475"/>
                    <a:pt x="302" y="1440"/>
                    <a:pt x="81" y="1428"/>
                  </a:cubicBezTo>
                  <a:cubicBezTo>
                    <a:pt x="0" y="1196"/>
                    <a:pt x="0" y="651"/>
                    <a:pt x="70" y="32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25"/>
            <p:cNvSpPr/>
            <p:nvPr/>
          </p:nvSpPr>
          <p:spPr>
            <a:xfrm>
              <a:off x="3004025" y="3644725"/>
              <a:ext cx="114075" cy="25000"/>
            </a:xfrm>
            <a:custGeom>
              <a:rect b="b" l="l" r="r" t="t"/>
              <a:pathLst>
                <a:path extrusionOk="0" h="1000" w="4563">
                  <a:moveTo>
                    <a:pt x="47" y="988"/>
                  </a:moveTo>
                  <a:cubicBezTo>
                    <a:pt x="0" y="756"/>
                    <a:pt x="12" y="570"/>
                    <a:pt x="12" y="372"/>
                  </a:cubicBezTo>
                  <a:cubicBezTo>
                    <a:pt x="116" y="280"/>
                    <a:pt x="221" y="233"/>
                    <a:pt x="383" y="268"/>
                  </a:cubicBezTo>
                  <a:cubicBezTo>
                    <a:pt x="395" y="291"/>
                    <a:pt x="406" y="338"/>
                    <a:pt x="441" y="372"/>
                  </a:cubicBezTo>
                  <a:cubicBezTo>
                    <a:pt x="464" y="454"/>
                    <a:pt x="523" y="489"/>
                    <a:pt x="592" y="489"/>
                  </a:cubicBezTo>
                  <a:cubicBezTo>
                    <a:pt x="917" y="477"/>
                    <a:pt x="1254" y="547"/>
                    <a:pt x="1567" y="430"/>
                  </a:cubicBezTo>
                  <a:cubicBezTo>
                    <a:pt x="1625" y="419"/>
                    <a:pt x="1683" y="419"/>
                    <a:pt x="1753" y="419"/>
                  </a:cubicBezTo>
                  <a:cubicBezTo>
                    <a:pt x="1892" y="419"/>
                    <a:pt x="2020" y="419"/>
                    <a:pt x="2148" y="361"/>
                  </a:cubicBezTo>
                  <a:cubicBezTo>
                    <a:pt x="2206" y="338"/>
                    <a:pt x="2264" y="338"/>
                    <a:pt x="2322" y="338"/>
                  </a:cubicBezTo>
                  <a:cubicBezTo>
                    <a:pt x="2368" y="338"/>
                    <a:pt x="2426" y="349"/>
                    <a:pt x="2473" y="314"/>
                  </a:cubicBezTo>
                  <a:cubicBezTo>
                    <a:pt x="2740" y="198"/>
                    <a:pt x="3030" y="256"/>
                    <a:pt x="3309" y="245"/>
                  </a:cubicBezTo>
                  <a:lnTo>
                    <a:pt x="3587" y="245"/>
                  </a:lnTo>
                  <a:cubicBezTo>
                    <a:pt x="3820" y="245"/>
                    <a:pt x="3820" y="245"/>
                    <a:pt x="3936" y="1"/>
                  </a:cubicBezTo>
                  <a:lnTo>
                    <a:pt x="4412" y="1"/>
                  </a:lnTo>
                  <a:cubicBezTo>
                    <a:pt x="4505" y="1"/>
                    <a:pt x="4539" y="59"/>
                    <a:pt x="4539" y="129"/>
                  </a:cubicBezTo>
                  <a:cubicBezTo>
                    <a:pt x="4563" y="303"/>
                    <a:pt x="4528" y="454"/>
                    <a:pt x="4423" y="605"/>
                  </a:cubicBezTo>
                  <a:cubicBezTo>
                    <a:pt x="4330" y="651"/>
                    <a:pt x="4191" y="628"/>
                    <a:pt x="4075" y="639"/>
                  </a:cubicBezTo>
                  <a:cubicBezTo>
                    <a:pt x="3959" y="639"/>
                    <a:pt x="3831" y="639"/>
                    <a:pt x="3715" y="697"/>
                  </a:cubicBezTo>
                  <a:cubicBezTo>
                    <a:pt x="3634" y="721"/>
                    <a:pt x="3541" y="721"/>
                    <a:pt x="3436" y="744"/>
                  </a:cubicBezTo>
                  <a:cubicBezTo>
                    <a:pt x="3251" y="756"/>
                    <a:pt x="3053" y="721"/>
                    <a:pt x="2879" y="814"/>
                  </a:cubicBezTo>
                  <a:cubicBezTo>
                    <a:pt x="2554" y="802"/>
                    <a:pt x="2264" y="953"/>
                    <a:pt x="1927" y="918"/>
                  </a:cubicBezTo>
                  <a:cubicBezTo>
                    <a:pt x="1869" y="895"/>
                    <a:pt x="1800" y="918"/>
                    <a:pt x="1753" y="930"/>
                  </a:cubicBezTo>
                  <a:cubicBezTo>
                    <a:pt x="1602" y="999"/>
                    <a:pt x="1428" y="988"/>
                    <a:pt x="1254" y="988"/>
                  </a:cubicBezTo>
                  <a:lnTo>
                    <a:pt x="290" y="988"/>
                  </a:lnTo>
                  <a:cubicBezTo>
                    <a:pt x="232" y="999"/>
                    <a:pt x="151" y="999"/>
                    <a:pt x="47" y="9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25"/>
            <p:cNvSpPr/>
            <p:nvPr/>
          </p:nvSpPr>
          <p:spPr>
            <a:xfrm>
              <a:off x="2957300" y="3608175"/>
              <a:ext cx="231325" cy="310850"/>
            </a:xfrm>
            <a:custGeom>
              <a:rect b="b" l="l" r="r" t="t"/>
              <a:pathLst>
                <a:path extrusionOk="0" h="12434" w="9253">
                  <a:moveTo>
                    <a:pt x="2345" y="650"/>
                  </a:moveTo>
                  <a:cubicBezTo>
                    <a:pt x="2368" y="592"/>
                    <a:pt x="2368" y="534"/>
                    <a:pt x="2380" y="488"/>
                  </a:cubicBezTo>
                  <a:cubicBezTo>
                    <a:pt x="2426" y="372"/>
                    <a:pt x="2496" y="290"/>
                    <a:pt x="2612" y="279"/>
                  </a:cubicBezTo>
                  <a:cubicBezTo>
                    <a:pt x="2844" y="244"/>
                    <a:pt x="3065" y="174"/>
                    <a:pt x="3274" y="70"/>
                  </a:cubicBezTo>
                  <a:cubicBezTo>
                    <a:pt x="3309" y="58"/>
                    <a:pt x="3355" y="35"/>
                    <a:pt x="3390" y="35"/>
                  </a:cubicBezTo>
                  <a:cubicBezTo>
                    <a:pt x="3727" y="70"/>
                    <a:pt x="4063" y="0"/>
                    <a:pt x="4400" y="12"/>
                  </a:cubicBezTo>
                  <a:cubicBezTo>
                    <a:pt x="4713" y="23"/>
                    <a:pt x="5050" y="12"/>
                    <a:pt x="5387" y="12"/>
                  </a:cubicBezTo>
                  <a:cubicBezTo>
                    <a:pt x="5677" y="12"/>
                    <a:pt x="5712" y="58"/>
                    <a:pt x="5770" y="360"/>
                  </a:cubicBezTo>
                  <a:cubicBezTo>
                    <a:pt x="5770" y="372"/>
                    <a:pt x="5793" y="383"/>
                    <a:pt x="5805" y="430"/>
                  </a:cubicBezTo>
                  <a:lnTo>
                    <a:pt x="5979" y="430"/>
                  </a:lnTo>
                  <a:cubicBezTo>
                    <a:pt x="6559" y="430"/>
                    <a:pt x="7140" y="430"/>
                    <a:pt x="7720" y="418"/>
                  </a:cubicBezTo>
                  <a:cubicBezTo>
                    <a:pt x="7894" y="418"/>
                    <a:pt x="8034" y="476"/>
                    <a:pt x="8196" y="523"/>
                  </a:cubicBezTo>
                  <a:cubicBezTo>
                    <a:pt x="8301" y="546"/>
                    <a:pt x="8370" y="639"/>
                    <a:pt x="8382" y="732"/>
                  </a:cubicBezTo>
                  <a:cubicBezTo>
                    <a:pt x="8417" y="929"/>
                    <a:pt x="8498" y="1103"/>
                    <a:pt x="8498" y="1300"/>
                  </a:cubicBezTo>
                  <a:cubicBezTo>
                    <a:pt x="8498" y="1451"/>
                    <a:pt x="8556" y="1602"/>
                    <a:pt x="8591" y="1753"/>
                  </a:cubicBezTo>
                  <a:cubicBezTo>
                    <a:pt x="8661" y="2159"/>
                    <a:pt x="8730" y="2554"/>
                    <a:pt x="8811" y="2961"/>
                  </a:cubicBezTo>
                  <a:cubicBezTo>
                    <a:pt x="8823" y="3053"/>
                    <a:pt x="8835" y="3158"/>
                    <a:pt x="8835" y="3262"/>
                  </a:cubicBezTo>
                  <a:cubicBezTo>
                    <a:pt x="8835" y="3436"/>
                    <a:pt x="8846" y="3611"/>
                    <a:pt x="8893" y="3773"/>
                  </a:cubicBezTo>
                  <a:cubicBezTo>
                    <a:pt x="8928" y="3866"/>
                    <a:pt x="8928" y="3971"/>
                    <a:pt x="8928" y="4075"/>
                  </a:cubicBezTo>
                  <a:lnTo>
                    <a:pt x="8928" y="5178"/>
                  </a:lnTo>
                  <a:cubicBezTo>
                    <a:pt x="8928" y="5340"/>
                    <a:pt x="8928" y="5503"/>
                    <a:pt x="8986" y="5654"/>
                  </a:cubicBezTo>
                  <a:cubicBezTo>
                    <a:pt x="9009" y="5723"/>
                    <a:pt x="8997" y="5816"/>
                    <a:pt x="8997" y="5898"/>
                  </a:cubicBezTo>
                  <a:lnTo>
                    <a:pt x="8997" y="6397"/>
                  </a:lnTo>
                  <a:cubicBezTo>
                    <a:pt x="8997" y="6455"/>
                    <a:pt x="8986" y="6525"/>
                    <a:pt x="9009" y="6583"/>
                  </a:cubicBezTo>
                  <a:cubicBezTo>
                    <a:pt x="9113" y="6815"/>
                    <a:pt x="9067" y="7059"/>
                    <a:pt x="9078" y="7314"/>
                  </a:cubicBezTo>
                  <a:cubicBezTo>
                    <a:pt x="9078" y="7523"/>
                    <a:pt x="9067" y="7755"/>
                    <a:pt x="9160" y="7976"/>
                  </a:cubicBezTo>
                  <a:cubicBezTo>
                    <a:pt x="9183" y="8034"/>
                    <a:pt x="9171" y="8127"/>
                    <a:pt x="9171" y="8196"/>
                  </a:cubicBezTo>
                  <a:lnTo>
                    <a:pt x="9171" y="8777"/>
                  </a:lnTo>
                  <a:cubicBezTo>
                    <a:pt x="9171" y="8916"/>
                    <a:pt x="9171" y="9055"/>
                    <a:pt x="9229" y="9195"/>
                  </a:cubicBezTo>
                  <a:cubicBezTo>
                    <a:pt x="9253" y="9288"/>
                    <a:pt x="9253" y="9404"/>
                    <a:pt x="9253" y="9496"/>
                  </a:cubicBezTo>
                  <a:cubicBezTo>
                    <a:pt x="9253" y="10193"/>
                    <a:pt x="9241" y="10890"/>
                    <a:pt x="9241" y="11586"/>
                  </a:cubicBezTo>
                  <a:cubicBezTo>
                    <a:pt x="9241" y="11760"/>
                    <a:pt x="9171" y="11865"/>
                    <a:pt x="9020" y="11923"/>
                  </a:cubicBezTo>
                  <a:cubicBezTo>
                    <a:pt x="8846" y="11992"/>
                    <a:pt x="8661" y="12074"/>
                    <a:pt x="8475" y="12051"/>
                  </a:cubicBezTo>
                  <a:cubicBezTo>
                    <a:pt x="8324" y="12051"/>
                    <a:pt x="8173" y="12051"/>
                    <a:pt x="8022" y="12109"/>
                  </a:cubicBezTo>
                  <a:cubicBezTo>
                    <a:pt x="7952" y="12143"/>
                    <a:pt x="7848" y="12143"/>
                    <a:pt x="7743" y="12143"/>
                  </a:cubicBezTo>
                  <a:lnTo>
                    <a:pt x="6791" y="12143"/>
                  </a:lnTo>
                  <a:cubicBezTo>
                    <a:pt x="6722" y="12143"/>
                    <a:pt x="6641" y="12132"/>
                    <a:pt x="6571" y="12155"/>
                  </a:cubicBezTo>
                  <a:cubicBezTo>
                    <a:pt x="6385" y="12248"/>
                    <a:pt x="6165" y="12201"/>
                    <a:pt x="5979" y="12248"/>
                  </a:cubicBezTo>
                  <a:cubicBezTo>
                    <a:pt x="5735" y="12306"/>
                    <a:pt x="5468" y="12318"/>
                    <a:pt x="5224" y="12318"/>
                  </a:cubicBezTo>
                  <a:cubicBezTo>
                    <a:pt x="5213" y="12318"/>
                    <a:pt x="5178" y="12318"/>
                    <a:pt x="5166" y="12329"/>
                  </a:cubicBezTo>
                  <a:cubicBezTo>
                    <a:pt x="4934" y="12434"/>
                    <a:pt x="4690" y="12399"/>
                    <a:pt x="4435" y="12399"/>
                  </a:cubicBezTo>
                  <a:lnTo>
                    <a:pt x="3309" y="12399"/>
                  </a:lnTo>
                  <a:cubicBezTo>
                    <a:pt x="3216" y="12399"/>
                    <a:pt x="3123" y="12422"/>
                    <a:pt x="3030" y="12376"/>
                  </a:cubicBezTo>
                  <a:cubicBezTo>
                    <a:pt x="2856" y="12306"/>
                    <a:pt x="2693" y="12318"/>
                    <a:pt x="2519" y="12318"/>
                  </a:cubicBezTo>
                  <a:cubicBezTo>
                    <a:pt x="2368" y="12318"/>
                    <a:pt x="2217" y="12318"/>
                    <a:pt x="2078" y="12259"/>
                  </a:cubicBezTo>
                  <a:cubicBezTo>
                    <a:pt x="1997" y="12225"/>
                    <a:pt x="1881" y="12248"/>
                    <a:pt x="1799" y="12213"/>
                  </a:cubicBezTo>
                  <a:cubicBezTo>
                    <a:pt x="1579" y="12143"/>
                    <a:pt x="1358" y="12143"/>
                    <a:pt x="1149" y="12109"/>
                  </a:cubicBezTo>
                  <a:cubicBezTo>
                    <a:pt x="952" y="12097"/>
                    <a:pt x="836" y="12004"/>
                    <a:pt x="801" y="11818"/>
                  </a:cubicBezTo>
                  <a:cubicBezTo>
                    <a:pt x="766" y="11691"/>
                    <a:pt x="697" y="11575"/>
                    <a:pt x="708" y="11435"/>
                  </a:cubicBezTo>
                  <a:cubicBezTo>
                    <a:pt x="708" y="11377"/>
                    <a:pt x="685" y="11319"/>
                    <a:pt x="662" y="11261"/>
                  </a:cubicBezTo>
                  <a:cubicBezTo>
                    <a:pt x="650" y="11180"/>
                    <a:pt x="627" y="11099"/>
                    <a:pt x="627" y="11029"/>
                  </a:cubicBezTo>
                  <a:cubicBezTo>
                    <a:pt x="627" y="10890"/>
                    <a:pt x="604" y="10762"/>
                    <a:pt x="569" y="10634"/>
                  </a:cubicBezTo>
                  <a:cubicBezTo>
                    <a:pt x="546" y="10576"/>
                    <a:pt x="546" y="10518"/>
                    <a:pt x="534" y="10460"/>
                  </a:cubicBezTo>
                  <a:cubicBezTo>
                    <a:pt x="522" y="10367"/>
                    <a:pt x="511" y="10286"/>
                    <a:pt x="488" y="10181"/>
                  </a:cubicBezTo>
                  <a:cubicBezTo>
                    <a:pt x="476" y="10100"/>
                    <a:pt x="464" y="10019"/>
                    <a:pt x="464" y="9938"/>
                  </a:cubicBezTo>
                  <a:cubicBezTo>
                    <a:pt x="453" y="9787"/>
                    <a:pt x="476" y="9647"/>
                    <a:pt x="372" y="9531"/>
                  </a:cubicBezTo>
                  <a:cubicBezTo>
                    <a:pt x="348" y="9496"/>
                    <a:pt x="348" y="9427"/>
                    <a:pt x="348" y="9380"/>
                  </a:cubicBezTo>
                  <a:cubicBezTo>
                    <a:pt x="348" y="9148"/>
                    <a:pt x="290" y="8939"/>
                    <a:pt x="279" y="8719"/>
                  </a:cubicBezTo>
                  <a:cubicBezTo>
                    <a:pt x="244" y="8440"/>
                    <a:pt x="244" y="8161"/>
                    <a:pt x="244" y="7894"/>
                  </a:cubicBezTo>
                  <a:cubicBezTo>
                    <a:pt x="244" y="7662"/>
                    <a:pt x="244" y="7430"/>
                    <a:pt x="186" y="7198"/>
                  </a:cubicBezTo>
                  <a:cubicBezTo>
                    <a:pt x="163" y="7082"/>
                    <a:pt x="174" y="6942"/>
                    <a:pt x="174" y="6826"/>
                  </a:cubicBezTo>
                  <a:cubicBezTo>
                    <a:pt x="186" y="6304"/>
                    <a:pt x="128" y="5782"/>
                    <a:pt x="58" y="5282"/>
                  </a:cubicBezTo>
                  <a:cubicBezTo>
                    <a:pt x="0" y="4853"/>
                    <a:pt x="23" y="4435"/>
                    <a:pt x="46" y="4017"/>
                  </a:cubicBezTo>
                  <a:cubicBezTo>
                    <a:pt x="46" y="3866"/>
                    <a:pt x="58" y="3727"/>
                    <a:pt x="58" y="3599"/>
                  </a:cubicBezTo>
                  <a:cubicBezTo>
                    <a:pt x="58" y="3042"/>
                    <a:pt x="70" y="2496"/>
                    <a:pt x="58" y="1939"/>
                  </a:cubicBezTo>
                  <a:cubicBezTo>
                    <a:pt x="58" y="1707"/>
                    <a:pt x="105" y="1486"/>
                    <a:pt x="174" y="1289"/>
                  </a:cubicBezTo>
                  <a:cubicBezTo>
                    <a:pt x="244" y="1057"/>
                    <a:pt x="453" y="941"/>
                    <a:pt x="697" y="906"/>
                  </a:cubicBezTo>
                  <a:cubicBezTo>
                    <a:pt x="778" y="894"/>
                    <a:pt x="859" y="906"/>
                    <a:pt x="940" y="906"/>
                  </a:cubicBezTo>
                  <a:cubicBezTo>
                    <a:pt x="1045" y="906"/>
                    <a:pt x="1149" y="894"/>
                    <a:pt x="1242" y="871"/>
                  </a:cubicBezTo>
                  <a:cubicBezTo>
                    <a:pt x="1382" y="824"/>
                    <a:pt x="1521" y="813"/>
                    <a:pt x="1672" y="824"/>
                  </a:cubicBezTo>
                  <a:cubicBezTo>
                    <a:pt x="1904" y="778"/>
                    <a:pt x="2113" y="766"/>
                    <a:pt x="2345" y="650"/>
                  </a:cubicBezTo>
                  <a:close/>
                  <a:moveTo>
                    <a:pt x="1823" y="10669"/>
                  </a:moveTo>
                  <a:cubicBezTo>
                    <a:pt x="1974" y="10797"/>
                    <a:pt x="2136" y="10843"/>
                    <a:pt x="2310" y="10820"/>
                  </a:cubicBezTo>
                  <a:cubicBezTo>
                    <a:pt x="2496" y="10808"/>
                    <a:pt x="2670" y="10820"/>
                    <a:pt x="2856" y="10820"/>
                  </a:cubicBezTo>
                  <a:cubicBezTo>
                    <a:pt x="2949" y="10820"/>
                    <a:pt x="3018" y="10820"/>
                    <a:pt x="3100" y="10855"/>
                  </a:cubicBezTo>
                  <a:cubicBezTo>
                    <a:pt x="3216" y="10901"/>
                    <a:pt x="3355" y="10901"/>
                    <a:pt x="3471" y="10901"/>
                  </a:cubicBezTo>
                  <a:lnTo>
                    <a:pt x="5247" y="10901"/>
                  </a:lnTo>
                  <a:cubicBezTo>
                    <a:pt x="5329" y="10901"/>
                    <a:pt x="5398" y="10913"/>
                    <a:pt x="5468" y="10878"/>
                  </a:cubicBezTo>
                  <a:cubicBezTo>
                    <a:pt x="5665" y="10797"/>
                    <a:pt x="5874" y="10820"/>
                    <a:pt x="6083" y="10808"/>
                  </a:cubicBezTo>
                  <a:cubicBezTo>
                    <a:pt x="6141" y="10808"/>
                    <a:pt x="6211" y="10820"/>
                    <a:pt x="6257" y="10797"/>
                  </a:cubicBezTo>
                  <a:cubicBezTo>
                    <a:pt x="6408" y="10704"/>
                    <a:pt x="6582" y="10727"/>
                    <a:pt x="6757" y="10739"/>
                  </a:cubicBezTo>
                  <a:cubicBezTo>
                    <a:pt x="7070" y="10750"/>
                    <a:pt x="7337" y="10623"/>
                    <a:pt x="7627" y="10623"/>
                  </a:cubicBezTo>
                  <a:cubicBezTo>
                    <a:pt x="7709" y="10623"/>
                    <a:pt x="7790" y="10576"/>
                    <a:pt x="7859" y="10565"/>
                  </a:cubicBezTo>
                  <a:cubicBezTo>
                    <a:pt x="7964" y="10553"/>
                    <a:pt x="8034" y="10518"/>
                    <a:pt x="8115" y="10414"/>
                  </a:cubicBezTo>
                  <a:lnTo>
                    <a:pt x="8115" y="9473"/>
                  </a:lnTo>
                  <a:cubicBezTo>
                    <a:pt x="8115" y="9427"/>
                    <a:pt x="8115" y="9357"/>
                    <a:pt x="8092" y="9334"/>
                  </a:cubicBezTo>
                  <a:cubicBezTo>
                    <a:pt x="8022" y="9195"/>
                    <a:pt x="8034" y="9055"/>
                    <a:pt x="8034" y="8904"/>
                  </a:cubicBezTo>
                  <a:cubicBezTo>
                    <a:pt x="8022" y="8661"/>
                    <a:pt x="8080" y="8405"/>
                    <a:pt x="7952" y="8150"/>
                  </a:cubicBezTo>
                  <a:cubicBezTo>
                    <a:pt x="7941" y="8127"/>
                    <a:pt x="7941" y="8069"/>
                    <a:pt x="7941" y="8034"/>
                  </a:cubicBezTo>
                  <a:cubicBezTo>
                    <a:pt x="7918" y="7709"/>
                    <a:pt x="7941" y="7372"/>
                    <a:pt x="7859" y="7035"/>
                  </a:cubicBezTo>
                  <a:cubicBezTo>
                    <a:pt x="7801" y="6745"/>
                    <a:pt x="7848" y="6455"/>
                    <a:pt x="7778" y="6153"/>
                  </a:cubicBezTo>
                  <a:cubicBezTo>
                    <a:pt x="7732" y="5991"/>
                    <a:pt x="7767" y="5828"/>
                    <a:pt x="7709" y="5677"/>
                  </a:cubicBezTo>
                  <a:cubicBezTo>
                    <a:pt x="7674" y="5619"/>
                    <a:pt x="7685" y="5561"/>
                    <a:pt x="7674" y="5503"/>
                  </a:cubicBezTo>
                  <a:cubicBezTo>
                    <a:pt x="7662" y="5422"/>
                    <a:pt x="7674" y="5352"/>
                    <a:pt x="7651" y="5282"/>
                  </a:cubicBezTo>
                  <a:cubicBezTo>
                    <a:pt x="7592" y="5155"/>
                    <a:pt x="7604" y="5015"/>
                    <a:pt x="7592" y="4888"/>
                  </a:cubicBezTo>
                  <a:cubicBezTo>
                    <a:pt x="7592" y="4667"/>
                    <a:pt x="7616" y="4435"/>
                    <a:pt x="7534" y="4226"/>
                  </a:cubicBezTo>
                  <a:cubicBezTo>
                    <a:pt x="7500" y="4168"/>
                    <a:pt x="7534" y="4110"/>
                    <a:pt x="7511" y="4029"/>
                  </a:cubicBezTo>
                  <a:cubicBezTo>
                    <a:pt x="7511" y="3971"/>
                    <a:pt x="7511" y="3901"/>
                    <a:pt x="7488" y="3854"/>
                  </a:cubicBezTo>
                  <a:cubicBezTo>
                    <a:pt x="7430" y="3715"/>
                    <a:pt x="7430" y="3564"/>
                    <a:pt x="7430" y="3413"/>
                  </a:cubicBezTo>
                  <a:cubicBezTo>
                    <a:pt x="7430" y="3274"/>
                    <a:pt x="7442" y="3135"/>
                    <a:pt x="7395" y="3019"/>
                  </a:cubicBezTo>
                  <a:cubicBezTo>
                    <a:pt x="7360" y="2868"/>
                    <a:pt x="7360" y="2705"/>
                    <a:pt x="7337" y="2566"/>
                  </a:cubicBezTo>
                  <a:cubicBezTo>
                    <a:pt x="7337" y="2461"/>
                    <a:pt x="7337" y="2357"/>
                    <a:pt x="7325" y="2264"/>
                  </a:cubicBezTo>
                  <a:cubicBezTo>
                    <a:pt x="7105" y="2067"/>
                    <a:pt x="6873" y="2159"/>
                    <a:pt x="6652" y="2148"/>
                  </a:cubicBezTo>
                  <a:cubicBezTo>
                    <a:pt x="6524" y="2392"/>
                    <a:pt x="6524" y="2392"/>
                    <a:pt x="6281" y="2392"/>
                  </a:cubicBezTo>
                  <a:lnTo>
                    <a:pt x="5944" y="2392"/>
                  </a:lnTo>
                  <a:cubicBezTo>
                    <a:pt x="5886" y="2392"/>
                    <a:pt x="5816" y="2392"/>
                    <a:pt x="5770" y="2403"/>
                  </a:cubicBezTo>
                  <a:cubicBezTo>
                    <a:pt x="5654" y="2461"/>
                    <a:pt x="5538" y="2461"/>
                    <a:pt x="5410" y="2461"/>
                  </a:cubicBezTo>
                  <a:cubicBezTo>
                    <a:pt x="5201" y="2461"/>
                    <a:pt x="5004" y="2450"/>
                    <a:pt x="4818" y="2543"/>
                  </a:cubicBezTo>
                  <a:cubicBezTo>
                    <a:pt x="4771" y="2554"/>
                    <a:pt x="4713" y="2554"/>
                    <a:pt x="4667" y="2554"/>
                  </a:cubicBezTo>
                  <a:lnTo>
                    <a:pt x="4365" y="2601"/>
                  </a:lnTo>
                  <a:cubicBezTo>
                    <a:pt x="4295" y="2612"/>
                    <a:pt x="4214" y="2624"/>
                    <a:pt x="4145" y="2624"/>
                  </a:cubicBezTo>
                  <a:cubicBezTo>
                    <a:pt x="3947" y="2624"/>
                    <a:pt x="3738" y="2612"/>
                    <a:pt x="3541" y="2693"/>
                  </a:cubicBezTo>
                  <a:cubicBezTo>
                    <a:pt x="3483" y="2728"/>
                    <a:pt x="3425" y="2717"/>
                    <a:pt x="3343" y="2717"/>
                  </a:cubicBezTo>
                  <a:lnTo>
                    <a:pt x="1974" y="2717"/>
                  </a:lnTo>
                  <a:cubicBezTo>
                    <a:pt x="1811" y="2717"/>
                    <a:pt x="1695" y="2670"/>
                    <a:pt x="1602" y="2519"/>
                  </a:cubicBezTo>
                  <a:cubicBezTo>
                    <a:pt x="1591" y="2496"/>
                    <a:pt x="1567" y="2461"/>
                    <a:pt x="1532" y="2438"/>
                  </a:cubicBezTo>
                  <a:cubicBezTo>
                    <a:pt x="1463" y="2461"/>
                    <a:pt x="1416" y="2496"/>
                    <a:pt x="1358" y="2508"/>
                  </a:cubicBezTo>
                  <a:cubicBezTo>
                    <a:pt x="1300" y="2543"/>
                    <a:pt x="1254" y="2554"/>
                    <a:pt x="1196" y="2577"/>
                  </a:cubicBezTo>
                  <a:lnTo>
                    <a:pt x="1196" y="3645"/>
                  </a:lnTo>
                  <a:cubicBezTo>
                    <a:pt x="1196" y="3831"/>
                    <a:pt x="1184" y="4005"/>
                    <a:pt x="1254" y="4191"/>
                  </a:cubicBezTo>
                  <a:cubicBezTo>
                    <a:pt x="1289" y="4249"/>
                    <a:pt x="1277" y="4342"/>
                    <a:pt x="1277" y="4412"/>
                  </a:cubicBezTo>
                  <a:cubicBezTo>
                    <a:pt x="1277" y="4632"/>
                    <a:pt x="1289" y="4830"/>
                    <a:pt x="1312" y="5050"/>
                  </a:cubicBezTo>
                  <a:cubicBezTo>
                    <a:pt x="1347" y="5224"/>
                    <a:pt x="1347" y="5398"/>
                    <a:pt x="1358" y="5573"/>
                  </a:cubicBezTo>
                  <a:cubicBezTo>
                    <a:pt x="1370" y="5654"/>
                    <a:pt x="1358" y="5758"/>
                    <a:pt x="1393" y="5840"/>
                  </a:cubicBezTo>
                  <a:cubicBezTo>
                    <a:pt x="1451" y="6002"/>
                    <a:pt x="1451" y="6165"/>
                    <a:pt x="1451" y="6327"/>
                  </a:cubicBezTo>
                  <a:lnTo>
                    <a:pt x="1451" y="7093"/>
                  </a:lnTo>
                  <a:cubicBezTo>
                    <a:pt x="1451" y="7175"/>
                    <a:pt x="1451" y="7268"/>
                    <a:pt x="1463" y="7337"/>
                  </a:cubicBezTo>
                  <a:cubicBezTo>
                    <a:pt x="1532" y="7546"/>
                    <a:pt x="1521" y="7743"/>
                    <a:pt x="1521" y="7952"/>
                  </a:cubicBezTo>
                  <a:cubicBezTo>
                    <a:pt x="1521" y="8069"/>
                    <a:pt x="1509" y="8208"/>
                    <a:pt x="1544" y="8312"/>
                  </a:cubicBezTo>
                  <a:cubicBezTo>
                    <a:pt x="1625" y="8486"/>
                    <a:pt x="1602" y="8672"/>
                    <a:pt x="1602" y="8846"/>
                  </a:cubicBezTo>
                  <a:cubicBezTo>
                    <a:pt x="1625" y="9102"/>
                    <a:pt x="1579" y="9357"/>
                    <a:pt x="1683" y="9601"/>
                  </a:cubicBezTo>
                  <a:cubicBezTo>
                    <a:pt x="1707" y="9659"/>
                    <a:pt x="1695" y="9717"/>
                    <a:pt x="1695" y="9798"/>
                  </a:cubicBezTo>
                  <a:cubicBezTo>
                    <a:pt x="1695" y="10031"/>
                    <a:pt x="1683" y="10263"/>
                    <a:pt x="1776" y="10495"/>
                  </a:cubicBezTo>
                  <a:cubicBezTo>
                    <a:pt x="1823" y="10553"/>
                    <a:pt x="1823" y="10611"/>
                    <a:pt x="1823" y="10669"/>
                  </a:cubicBezTo>
                  <a:close/>
                  <a:moveTo>
                    <a:pt x="8289" y="10750"/>
                  </a:moveTo>
                  <a:cubicBezTo>
                    <a:pt x="7999" y="10878"/>
                    <a:pt x="7720" y="10971"/>
                    <a:pt x="7430" y="10959"/>
                  </a:cubicBezTo>
                  <a:cubicBezTo>
                    <a:pt x="7372" y="10959"/>
                    <a:pt x="7302" y="10959"/>
                    <a:pt x="7256" y="10982"/>
                  </a:cubicBezTo>
                  <a:cubicBezTo>
                    <a:pt x="7105" y="11041"/>
                    <a:pt x="6954" y="11041"/>
                    <a:pt x="6803" y="11041"/>
                  </a:cubicBezTo>
                  <a:cubicBezTo>
                    <a:pt x="6687" y="11041"/>
                    <a:pt x="6571" y="11029"/>
                    <a:pt x="6466" y="11075"/>
                  </a:cubicBezTo>
                  <a:cubicBezTo>
                    <a:pt x="6327" y="11133"/>
                    <a:pt x="6165" y="11133"/>
                    <a:pt x="6025" y="11133"/>
                  </a:cubicBezTo>
                  <a:cubicBezTo>
                    <a:pt x="5909" y="11133"/>
                    <a:pt x="5805" y="11145"/>
                    <a:pt x="5689" y="11157"/>
                  </a:cubicBezTo>
                  <a:cubicBezTo>
                    <a:pt x="5584" y="11168"/>
                    <a:pt x="5480" y="11203"/>
                    <a:pt x="5387" y="11203"/>
                  </a:cubicBezTo>
                  <a:lnTo>
                    <a:pt x="3355" y="11203"/>
                  </a:lnTo>
                  <a:cubicBezTo>
                    <a:pt x="3262" y="11203"/>
                    <a:pt x="3158" y="11191"/>
                    <a:pt x="3076" y="11168"/>
                  </a:cubicBezTo>
                  <a:cubicBezTo>
                    <a:pt x="2972" y="11157"/>
                    <a:pt x="2868" y="11133"/>
                    <a:pt x="2775" y="11133"/>
                  </a:cubicBezTo>
                  <a:cubicBezTo>
                    <a:pt x="2612" y="11133"/>
                    <a:pt x="2461" y="11110"/>
                    <a:pt x="2310" y="11133"/>
                  </a:cubicBezTo>
                  <a:cubicBezTo>
                    <a:pt x="2078" y="11145"/>
                    <a:pt x="1869" y="11087"/>
                    <a:pt x="1672" y="10971"/>
                  </a:cubicBezTo>
                  <a:cubicBezTo>
                    <a:pt x="1567" y="10913"/>
                    <a:pt x="1509" y="10855"/>
                    <a:pt x="1509" y="10739"/>
                  </a:cubicBezTo>
                  <a:cubicBezTo>
                    <a:pt x="1509" y="10681"/>
                    <a:pt x="1521" y="10611"/>
                    <a:pt x="1498" y="10565"/>
                  </a:cubicBezTo>
                  <a:cubicBezTo>
                    <a:pt x="1393" y="10379"/>
                    <a:pt x="1416" y="10181"/>
                    <a:pt x="1416" y="9996"/>
                  </a:cubicBezTo>
                  <a:cubicBezTo>
                    <a:pt x="1416" y="9868"/>
                    <a:pt x="1416" y="9740"/>
                    <a:pt x="1358" y="9601"/>
                  </a:cubicBezTo>
                  <a:cubicBezTo>
                    <a:pt x="1335" y="9531"/>
                    <a:pt x="1335" y="9438"/>
                    <a:pt x="1335" y="9357"/>
                  </a:cubicBezTo>
                  <a:lnTo>
                    <a:pt x="1335" y="8777"/>
                  </a:lnTo>
                  <a:cubicBezTo>
                    <a:pt x="1335" y="8707"/>
                    <a:pt x="1347" y="8626"/>
                    <a:pt x="1312" y="8556"/>
                  </a:cubicBezTo>
                  <a:cubicBezTo>
                    <a:pt x="1242" y="8382"/>
                    <a:pt x="1265" y="8196"/>
                    <a:pt x="1265" y="8022"/>
                  </a:cubicBezTo>
                  <a:cubicBezTo>
                    <a:pt x="1265" y="7813"/>
                    <a:pt x="1265" y="7616"/>
                    <a:pt x="1184" y="7407"/>
                  </a:cubicBezTo>
                  <a:cubicBezTo>
                    <a:pt x="1161" y="7337"/>
                    <a:pt x="1161" y="7256"/>
                    <a:pt x="1161" y="7163"/>
                  </a:cubicBezTo>
                  <a:lnTo>
                    <a:pt x="1161" y="6675"/>
                  </a:lnTo>
                  <a:cubicBezTo>
                    <a:pt x="1161" y="6397"/>
                    <a:pt x="1184" y="6118"/>
                    <a:pt x="1080" y="5840"/>
                  </a:cubicBezTo>
                  <a:cubicBezTo>
                    <a:pt x="1056" y="5782"/>
                    <a:pt x="1068" y="5700"/>
                    <a:pt x="1068" y="5631"/>
                  </a:cubicBezTo>
                  <a:cubicBezTo>
                    <a:pt x="1068" y="5422"/>
                    <a:pt x="1068" y="5224"/>
                    <a:pt x="1022" y="5015"/>
                  </a:cubicBezTo>
                  <a:cubicBezTo>
                    <a:pt x="1010" y="4934"/>
                    <a:pt x="998" y="4830"/>
                    <a:pt x="998" y="4737"/>
                  </a:cubicBezTo>
                  <a:cubicBezTo>
                    <a:pt x="998" y="4528"/>
                    <a:pt x="1010" y="4296"/>
                    <a:pt x="929" y="4075"/>
                  </a:cubicBezTo>
                  <a:cubicBezTo>
                    <a:pt x="906" y="4017"/>
                    <a:pt x="906" y="3959"/>
                    <a:pt x="906" y="3889"/>
                  </a:cubicBezTo>
                  <a:lnTo>
                    <a:pt x="906" y="2589"/>
                  </a:lnTo>
                  <a:lnTo>
                    <a:pt x="906" y="2473"/>
                  </a:lnTo>
                  <a:cubicBezTo>
                    <a:pt x="929" y="2357"/>
                    <a:pt x="964" y="2299"/>
                    <a:pt x="1080" y="2299"/>
                  </a:cubicBezTo>
                  <a:cubicBezTo>
                    <a:pt x="1265" y="2287"/>
                    <a:pt x="1416" y="2206"/>
                    <a:pt x="1567" y="2113"/>
                  </a:cubicBezTo>
                  <a:cubicBezTo>
                    <a:pt x="1567" y="2043"/>
                    <a:pt x="1579" y="1974"/>
                    <a:pt x="1579" y="1892"/>
                  </a:cubicBezTo>
                  <a:cubicBezTo>
                    <a:pt x="1591" y="1625"/>
                    <a:pt x="1753" y="1475"/>
                    <a:pt x="2032" y="1463"/>
                  </a:cubicBezTo>
                  <a:cubicBezTo>
                    <a:pt x="2136" y="1463"/>
                    <a:pt x="2229" y="1486"/>
                    <a:pt x="2333" y="1428"/>
                  </a:cubicBezTo>
                  <a:cubicBezTo>
                    <a:pt x="2368" y="1300"/>
                    <a:pt x="2345" y="1173"/>
                    <a:pt x="2322" y="1057"/>
                  </a:cubicBezTo>
                  <a:cubicBezTo>
                    <a:pt x="2183" y="1045"/>
                    <a:pt x="1463" y="1022"/>
                    <a:pt x="1393" y="1057"/>
                  </a:cubicBezTo>
                  <a:cubicBezTo>
                    <a:pt x="1207" y="1138"/>
                    <a:pt x="1010" y="1126"/>
                    <a:pt x="824" y="1126"/>
                  </a:cubicBezTo>
                  <a:cubicBezTo>
                    <a:pt x="639" y="1126"/>
                    <a:pt x="522" y="1219"/>
                    <a:pt x="441" y="1393"/>
                  </a:cubicBezTo>
                  <a:cubicBezTo>
                    <a:pt x="395" y="1533"/>
                    <a:pt x="348" y="1695"/>
                    <a:pt x="348" y="1869"/>
                  </a:cubicBezTo>
                  <a:cubicBezTo>
                    <a:pt x="360" y="2473"/>
                    <a:pt x="348" y="3077"/>
                    <a:pt x="348" y="3680"/>
                  </a:cubicBezTo>
                  <a:cubicBezTo>
                    <a:pt x="348" y="3901"/>
                    <a:pt x="383" y="4133"/>
                    <a:pt x="290" y="4330"/>
                  </a:cubicBezTo>
                  <a:cubicBezTo>
                    <a:pt x="267" y="4354"/>
                    <a:pt x="267" y="4377"/>
                    <a:pt x="267" y="4388"/>
                  </a:cubicBezTo>
                  <a:cubicBezTo>
                    <a:pt x="267" y="4679"/>
                    <a:pt x="255" y="4969"/>
                    <a:pt x="290" y="5248"/>
                  </a:cubicBezTo>
                  <a:cubicBezTo>
                    <a:pt x="313" y="5607"/>
                    <a:pt x="372" y="5956"/>
                    <a:pt x="418" y="6304"/>
                  </a:cubicBezTo>
                  <a:cubicBezTo>
                    <a:pt x="430" y="6501"/>
                    <a:pt x="441" y="6699"/>
                    <a:pt x="441" y="6884"/>
                  </a:cubicBezTo>
                  <a:cubicBezTo>
                    <a:pt x="441" y="7140"/>
                    <a:pt x="464" y="7384"/>
                    <a:pt x="488" y="7616"/>
                  </a:cubicBezTo>
                  <a:cubicBezTo>
                    <a:pt x="546" y="8034"/>
                    <a:pt x="580" y="8440"/>
                    <a:pt x="615" y="8858"/>
                  </a:cubicBezTo>
                  <a:lnTo>
                    <a:pt x="662" y="9253"/>
                  </a:lnTo>
                  <a:cubicBezTo>
                    <a:pt x="720" y="9659"/>
                    <a:pt x="882" y="10042"/>
                    <a:pt x="882" y="10460"/>
                  </a:cubicBezTo>
                  <a:cubicBezTo>
                    <a:pt x="882" y="10472"/>
                    <a:pt x="882" y="10506"/>
                    <a:pt x="894" y="10518"/>
                  </a:cubicBezTo>
                  <a:cubicBezTo>
                    <a:pt x="998" y="10750"/>
                    <a:pt x="929" y="11029"/>
                    <a:pt x="1045" y="11261"/>
                  </a:cubicBezTo>
                  <a:cubicBezTo>
                    <a:pt x="1022" y="11447"/>
                    <a:pt x="1103" y="11586"/>
                    <a:pt x="1196" y="11760"/>
                  </a:cubicBezTo>
                  <a:cubicBezTo>
                    <a:pt x="1312" y="11795"/>
                    <a:pt x="1451" y="11807"/>
                    <a:pt x="1567" y="11853"/>
                  </a:cubicBezTo>
                  <a:cubicBezTo>
                    <a:pt x="1718" y="11911"/>
                    <a:pt x="1916" y="11900"/>
                    <a:pt x="2066" y="11934"/>
                  </a:cubicBezTo>
                  <a:cubicBezTo>
                    <a:pt x="2241" y="11981"/>
                    <a:pt x="2415" y="11981"/>
                    <a:pt x="2577" y="11992"/>
                  </a:cubicBezTo>
                  <a:cubicBezTo>
                    <a:pt x="2705" y="11992"/>
                    <a:pt x="2844" y="11992"/>
                    <a:pt x="2972" y="12039"/>
                  </a:cubicBezTo>
                  <a:cubicBezTo>
                    <a:pt x="3088" y="12074"/>
                    <a:pt x="3193" y="12085"/>
                    <a:pt x="3309" y="12085"/>
                  </a:cubicBezTo>
                  <a:lnTo>
                    <a:pt x="4655" y="12085"/>
                  </a:lnTo>
                  <a:cubicBezTo>
                    <a:pt x="4725" y="12085"/>
                    <a:pt x="4795" y="12097"/>
                    <a:pt x="4876" y="12074"/>
                  </a:cubicBezTo>
                  <a:cubicBezTo>
                    <a:pt x="5062" y="11981"/>
                    <a:pt x="5247" y="11992"/>
                    <a:pt x="5433" y="11992"/>
                  </a:cubicBezTo>
                  <a:cubicBezTo>
                    <a:pt x="5514" y="11992"/>
                    <a:pt x="5584" y="12016"/>
                    <a:pt x="5654" y="11981"/>
                  </a:cubicBezTo>
                  <a:cubicBezTo>
                    <a:pt x="5805" y="11911"/>
                    <a:pt x="5956" y="11923"/>
                    <a:pt x="6107" y="11923"/>
                  </a:cubicBezTo>
                  <a:cubicBezTo>
                    <a:pt x="6165" y="11923"/>
                    <a:pt x="6223" y="11923"/>
                    <a:pt x="6246" y="11911"/>
                  </a:cubicBezTo>
                  <a:cubicBezTo>
                    <a:pt x="6420" y="11818"/>
                    <a:pt x="6617" y="11842"/>
                    <a:pt x="6791" y="11842"/>
                  </a:cubicBezTo>
                  <a:cubicBezTo>
                    <a:pt x="7082" y="11842"/>
                    <a:pt x="7349" y="11842"/>
                    <a:pt x="7639" y="11818"/>
                  </a:cubicBezTo>
                  <a:cubicBezTo>
                    <a:pt x="7732" y="11818"/>
                    <a:pt x="7813" y="11818"/>
                    <a:pt x="7894" y="11795"/>
                  </a:cubicBezTo>
                  <a:cubicBezTo>
                    <a:pt x="8022" y="11737"/>
                    <a:pt x="8150" y="11737"/>
                    <a:pt x="8277" y="11737"/>
                  </a:cubicBezTo>
                  <a:cubicBezTo>
                    <a:pt x="8486" y="11737"/>
                    <a:pt x="8672" y="11644"/>
                    <a:pt x="8881" y="11586"/>
                  </a:cubicBezTo>
                  <a:cubicBezTo>
                    <a:pt x="8881" y="11447"/>
                    <a:pt x="8893" y="11296"/>
                    <a:pt x="8893" y="11157"/>
                  </a:cubicBezTo>
                  <a:cubicBezTo>
                    <a:pt x="8893" y="11029"/>
                    <a:pt x="8893" y="10890"/>
                    <a:pt x="8928" y="10762"/>
                  </a:cubicBezTo>
                  <a:cubicBezTo>
                    <a:pt x="8951" y="10623"/>
                    <a:pt x="8904" y="10483"/>
                    <a:pt x="8881" y="10344"/>
                  </a:cubicBezTo>
                  <a:cubicBezTo>
                    <a:pt x="8870" y="10286"/>
                    <a:pt x="8881" y="10228"/>
                    <a:pt x="8881" y="10158"/>
                  </a:cubicBezTo>
                  <a:lnTo>
                    <a:pt x="8881" y="9543"/>
                  </a:lnTo>
                  <a:cubicBezTo>
                    <a:pt x="8881" y="9473"/>
                    <a:pt x="8893" y="9404"/>
                    <a:pt x="8870" y="9322"/>
                  </a:cubicBezTo>
                  <a:cubicBezTo>
                    <a:pt x="8765" y="9079"/>
                    <a:pt x="8788" y="8823"/>
                    <a:pt x="8788" y="8568"/>
                  </a:cubicBezTo>
                  <a:cubicBezTo>
                    <a:pt x="8788" y="8324"/>
                    <a:pt x="8823" y="8080"/>
                    <a:pt x="8730" y="7848"/>
                  </a:cubicBezTo>
                  <a:cubicBezTo>
                    <a:pt x="8707" y="7790"/>
                    <a:pt x="8719" y="7697"/>
                    <a:pt x="8719" y="7627"/>
                  </a:cubicBezTo>
                  <a:lnTo>
                    <a:pt x="8719" y="7082"/>
                  </a:lnTo>
                  <a:cubicBezTo>
                    <a:pt x="8719" y="7001"/>
                    <a:pt x="8730" y="6931"/>
                    <a:pt x="8707" y="6861"/>
                  </a:cubicBezTo>
                  <a:cubicBezTo>
                    <a:pt x="8614" y="6652"/>
                    <a:pt x="8649" y="6455"/>
                    <a:pt x="8637" y="6246"/>
                  </a:cubicBezTo>
                  <a:cubicBezTo>
                    <a:pt x="8637" y="6014"/>
                    <a:pt x="8661" y="5782"/>
                    <a:pt x="8556" y="5549"/>
                  </a:cubicBezTo>
                  <a:cubicBezTo>
                    <a:pt x="8533" y="5480"/>
                    <a:pt x="8544" y="5398"/>
                    <a:pt x="8544" y="5306"/>
                  </a:cubicBezTo>
                  <a:lnTo>
                    <a:pt x="8544" y="4121"/>
                  </a:lnTo>
                  <a:cubicBezTo>
                    <a:pt x="8544" y="4017"/>
                    <a:pt x="8556" y="3912"/>
                    <a:pt x="8521" y="3808"/>
                  </a:cubicBezTo>
                  <a:cubicBezTo>
                    <a:pt x="8463" y="3634"/>
                    <a:pt x="8463" y="3460"/>
                    <a:pt x="8463" y="3286"/>
                  </a:cubicBezTo>
                  <a:cubicBezTo>
                    <a:pt x="8463" y="3204"/>
                    <a:pt x="8463" y="3135"/>
                    <a:pt x="8440" y="3042"/>
                  </a:cubicBezTo>
                  <a:cubicBezTo>
                    <a:pt x="8370" y="2577"/>
                    <a:pt x="8301" y="2113"/>
                    <a:pt x="8208" y="1649"/>
                  </a:cubicBezTo>
                  <a:cubicBezTo>
                    <a:pt x="8185" y="1521"/>
                    <a:pt x="8138" y="1393"/>
                    <a:pt x="8127" y="1254"/>
                  </a:cubicBezTo>
                  <a:cubicBezTo>
                    <a:pt x="8103" y="1080"/>
                    <a:pt x="8080" y="941"/>
                    <a:pt x="7987" y="813"/>
                  </a:cubicBezTo>
                  <a:cubicBezTo>
                    <a:pt x="7848" y="720"/>
                    <a:pt x="7697" y="697"/>
                    <a:pt x="7546" y="697"/>
                  </a:cubicBezTo>
                  <a:cubicBezTo>
                    <a:pt x="6966" y="697"/>
                    <a:pt x="6385" y="674"/>
                    <a:pt x="5805" y="674"/>
                  </a:cubicBezTo>
                  <a:cubicBezTo>
                    <a:pt x="5781" y="674"/>
                    <a:pt x="5770" y="697"/>
                    <a:pt x="5723" y="708"/>
                  </a:cubicBezTo>
                  <a:cubicBezTo>
                    <a:pt x="5712" y="848"/>
                    <a:pt x="5689" y="999"/>
                    <a:pt x="5758" y="1161"/>
                  </a:cubicBezTo>
                  <a:lnTo>
                    <a:pt x="6095" y="1161"/>
                  </a:lnTo>
                  <a:cubicBezTo>
                    <a:pt x="6281" y="1138"/>
                    <a:pt x="6455" y="1196"/>
                    <a:pt x="6594" y="1347"/>
                  </a:cubicBezTo>
                  <a:cubicBezTo>
                    <a:pt x="6617" y="1486"/>
                    <a:pt x="6629" y="1649"/>
                    <a:pt x="6641" y="1823"/>
                  </a:cubicBezTo>
                  <a:cubicBezTo>
                    <a:pt x="6733" y="1823"/>
                    <a:pt x="6803" y="1834"/>
                    <a:pt x="6873" y="1834"/>
                  </a:cubicBezTo>
                  <a:cubicBezTo>
                    <a:pt x="7058" y="1823"/>
                    <a:pt x="7233" y="1869"/>
                    <a:pt x="7407" y="1939"/>
                  </a:cubicBezTo>
                  <a:cubicBezTo>
                    <a:pt x="7500" y="1974"/>
                    <a:pt x="7546" y="2032"/>
                    <a:pt x="7558" y="2113"/>
                  </a:cubicBezTo>
                  <a:lnTo>
                    <a:pt x="7558" y="2229"/>
                  </a:lnTo>
                  <a:cubicBezTo>
                    <a:pt x="7558" y="2496"/>
                    <a:pt x="7523" y="2763"/>
                    <a:pt x="7627" y="3019"/>
                  </a:cubicBezTo>
                  <a:cubicBezTo>
                    <a:pt x="7651" y="3042"/>
                    <a:pt x="7627" y="3100"/>
                    <a:pt x="7627" y="3135"/>
                  </a:cubicBezTo>
                  <a:cubicBezTo>
                    <a:pt x="7627" y="3367"/>
                    <a:pt x="7616" y="3599"/>
                    <a:pt x="7697" y="3831"/>
                  </a:cubicBezTo>
                  <a:cubicBezTo>
                    <a:pt x="7720" y="3866"/>
                    <a:pt x="7697" y="3924"/>
                    <a:pt x="7720" y="3971"/>
                  </a:cubicBezTo>
                  <a:cubicBezTo>
                    <a:pt x="7720" y="4029"/>
                    <a:pt x="7720" y="4098"/>
                    <a:pt x="7743" y="4145"/>
                  </a:cubicBezTo>
                  <a:cubicBezTo>
                    <a:pt x="7825" y="4307"/>
                    <a:pt x="7836" y="4481"/>
                    <a:pt x="7801" y="4655"/>
                  </a:cubicBezTo>
                  <a:cubicBezTo>
                    <a:pt x="7778" y="4957"/>
                    <a:pt x="7906" y="5248"/>
                    <a:pt x="7906" y="5573"/>
                  </a:cubicBezTo>
                  <a:cubicBezTo>
                    <a:pt x="7976" y="5712"/>
                    <a:pt x="7999" y="5886"/>
                    <a:pt x="7976" y="6049"/>
                  </a:cubicBezTo>
                  <a:cubicBezTo>
                    <a:pt x="7976" y="6095"/>
                    <a:pt x="7976" y="6153"/>
                    <a:pt x="8010" y="6188"/>
                  </a:cubicBezTo>
                  <a:cubicBezTo>
                    <a:pt x="8068" y="6327"/>
                    <a:pt x="8068" y="6466"/>
                    <a:pt x="8068" y="6617"/>
                  </a:cubicBezTo>
                  <a:cubicBezTo>
                    <a:pt x="8068" y="6733"/>
                    <a:pt x="8034" y="6873"/>
                    <a:pt x="8080" y="6977"/>
                  </a:cubicBezTo>
                  <a:cubicBezTo>
                    <a:pt x="8173" y="7221"/>
                    <a:pt x="8138" y="7453"/>
                    <a:pt x="8150" y="7697"/>
                  </a:cubicBezTo>
                  <a:cubicBezTo>
                    <a:pt x="8150" y="7802"/>
                    <a:pt x="8127" y="7918"/>
                    <a:pt x="8173" y="8011"/>
                  </a:cubicBezTo>
                  <a:cubicBezTo>
                    <a:pt x="8289" y="8254"/>
                    <a:pt x="8243" y="8510"/>
                    <a:pt x="8243" y="8765"/>
                  </a:cubicBezTo>
                  <a:cubicBezTo>
                    <a:pt x="8243" y="8858"/>
                    <a:pt x="8231" y="8974"/>
                    <a:pt x="8254" y="9067"/>
                  </a:cubicBezTo>
                  <a:cubicBezTo>
                    <a:pt x="8324" y="9229"/>
                    <a:pt x="8301" y="9380"/>
                    <a:pt x="8289" y="9543"/>
                  </a:cubicBezTo>
                  <a:lnTo>
                    <a:pt x="8243" y="9938"/>
                  </a:lnTo>
                  <a:cubicBezTo>
                    <a:pt x="8312" y="10239"/>
                    <a:pt x="8301" y="10495"/>
                    <a:pt x="8289" y="10750"/>
                  </a:cubicBezTo>
                  <a:close/>
                  <a:moveTo>
                    <a:pt x="2682" y="581"/>
                  </a:moveTo>
                  <a:cubicBezTo>
                    <a:pt x="2612" y="906"/>
                    <a:pt x="2612" y="1451"/>
                    <a:pt x="2670" y="1707"/>
                  </a:cubicBezTo>
                  <a:cubicBezTo>
                    <a:pt x="2902" y="1707"/>
                    <a:pt x="3135" y="1753"/>
                    <a:pt x="3355" y="1672"/>
                  </a:cubicBezTo>
                  <a:cubicBezTo>
                    <a:pt x="3425" y="1637"/>
                    <a:pt x="3506" y="1637"/>
                    <a:pt x="3599" y="1637"/>
                  </a:cubicBezTo>
                  <a:cubicBezTo>
                    <a:pt x="3831" y="1602"/>
                    <a:pt x="4063" y="1602"/>
                    <a:pt x="4295" y="1533"/>
                  </a:cubicBezTo>
                  <a:cubicBezTo>
                    <a:pt x="4481" y="1475"/>
                    <a:pt x="4655" y="1475"/>
                    <a:pt x="4829" y="1463"/>
                  </a:cubicBezTo>
                  <a:cubicBezTo>
                    <a:pt x="5015" y="1463"/>
                    <a:pt x="5189" y="1486"/>
                    <a:pt x="5364" y="1451"/>
                  </a:cubicBezTo>
                  <a:cubicBezTo>
                    <a:pt x="5410" y="1347"/>
                    <a:pt x="5456" y="1254"/>
                    <a:pt x="5503" y="1173"/>
                  </a:cubicBezTo>
                  <a:cubicBezTo>
                    <a:pt x="5456" y="1045"/>
                    <a:pt x="5422" y="906"/>
                    <a:pt x="5480" y="755"/>
                  </a:cubicBezTo>
                  <a:cubicBezTo>
                    <a:pt x="5526" y="639"/>
                    <a:pt x="5514" y="488"/>
                    <a:pt x="5468" y="360"/>
                  </a:cubicBezTo>
                  <a:cubicBezTo>
                    <a:pt x="5422" y="348"/>
                    <a:pt x="5387" y="325"/>
                    <a:pt x="5352" y="325"/>
                  </a:cubicBezTo>
                  <a:cubicBezTo>
                    <a:pt x="5015" y="325"/>
                    <a:pt x="4702" y="348"/>
                    <a:pt x="4365" y="314"/>
                  </a:cubicBezTo>
                  <a:cubicBezTo>
                    <a:pt x="4028" y="290"/>
                    <a:pt x="3703" y="418"/>
                    <a:pt x="3367" y="372"/>
                  </a:cubicBezTo>
                  <a:cubicBezTo>
                    <a:pt x="3332" y="372"/>
                    <a:pt x="3309" y="406"/>
                    <a:pt x="3274" y="418"/>
                  </a:cubicBezTo>
                  <a:cubicBezTo>
                    <a:pt x="3239" y="430"/>
                    <a:pt x="3193" y="465"/>
                    <a:pt x="3135" y="476"/>
                  </a:cubicBezTo>
                  <a:cubicBezTo>
                    <a:pt x="3007" y="488"/>
                    <a:pt x="2856" y="534"/>
                    <a:pt x="2682" y="581"/>
                  </a:cubicBezTo>
                  <a:close/>
                  <a:moveTo>
                    <a:pt x="1916" y="2450"/>
                  </a:moveTo>
                  <a:cubicBezTo>
                    <a:pt x="2020" y="2461"/>
                    <a:pt x="2090" y="2461"/>
                    <a:pt x="2171" y="2461"/>
                  </a:cubicBezTo>
                  <a:lnTo>
                    <a:pt x="3135" y="2461"/>
                  </a:lnTo>
                  <a:cubicBezTo>
                    <a:pt x="3309" y="2461"/>
                    <a:pt x="3483" y="2485"/>
                    <a:pt x="3645" y="2403"/>
                  </a:cubicBezTo>
                  <a:cubicBezTo>
                    <a:pt x="3703" y="2380"/>
                    <a:pt x="3761" y="2380"/>
                    <a:pt x="3819" y="2392"/>
                  </a:cubicBezTo>
                  <a:cubicBezTo>
                    <a:pt x="4133" y="2438"/>
                    <a:pt x="4435" y="2276"/>
                    <a:pt x="4760" y="2287"/>
                  </a:cubicBezTo>
                  <a:cubicBezTo>
                    <a:pt x="4946" y="2206"/>
                    <a:pt x="5131" y="2229"/>
                    <a:pt x="5329" y="2218"/>
                  </a:cubicBezTo>
                  <a:cubicBezTo>
                    <a:pt x="5410" y="2218"/>
                    <a:pt x="5514" y="2218"/>
                    <a:pt x="5596" y="2171"/>
                  </a:cubicBezTo>
                  <a:cubicBezTo>
                    <a:pt x="5712" y="2136"/>
                    <a:pt x="5828" y="2113"/>
                    <a:pt x="5967" y="2113"/>
                  </a:cubicBezTo>
                  <a:cubicBezTo>
                    <a:pt x="6083" y="2113"/>
                    <a:pt x="6211" y="2136"/>
                    <a:pt x="6315" y="2090"/>
                  </a:cubicBezTo>
                  <a:cubicBezTo>
                    <a:pt x="6408" y="1927"/>
                    <a:pt x="6443" y="1776"/>
                    <a:pt x="6432" y="1614"/>
                  </a:cubicBezTo>
                  <a:cubicBezTo>
                    <a:pt x="6408" y="1521"/>
                    <a:pt x="6374" y="1475"/>
                    <a:pt x="6292" y="1475"/>
                  </a:cubicBezTo>
                  <a:lnTo>
                    <a:pt x="5816" y="1475"/>
                  </a:lnTo>
                  <a:cubicBezTo>
                    <a:pt x="5700" y="1730"/>
                    <a:pt x="5700" y="1730"/>
                    <a:pt x="5468" y="1730"/>
                  </a:cubicBezTo>
                  <a:lnTo>
                    <a:pt x="5189" y="1730"/>
                  </a:lnTo>
                  <a:cubicBezTo>
                    <a:pt x="4899" y="1742"/>
                    <a:pt x="4632" y="1683"/>
                    <a:pt x="4354" y="1800"/>
                  </a:cubicBezTo>
                  <a:cubicBezTo>
                    <a:pt x="4307" y="1811"/>
                    <a:pt x="4249" y="1800"/>
                    <a:pt x="4203" y="1811"/>
                  </a:cubicBezTo>
                  <a:cubicBezTo>
                    <a:pt x="4145" y="1811"/>
                    <a:pt x="4075" y="1823"/>
                    <a:pt x="4028" y="1846"/>
                  </a:cubicBezTo>
                  <a:cubicBezTo>
                    <a:pt x="3901" y="1904"/>
                    <a:pt x="3773" y="1904"/>
                    <a:pt x="3645" y="1904"/>
                  </a:cubicBezTo>
                  <a:cubicBezTo>
                    <a:pt x="3587" y="1904"/>
                    <a:pt x="3506" y="1904"/>
                    <a:pt x="3448" y="1916"/>
                  </a:cubicBezTo>
                  <a:cubicBezTo>
                    <a:pt x="3135" y="2032"/>
                    <a:pt x="2798" y="1962"/>
                    <a:pt x="2484" y="1974"/>
                  </a:cubicBezTo>
                  <a:cubicBezTo>
                    <a:pt x="2403" y="1974"/>
                    <a:pt x="2345" y="1927"/>
                    <a:pt x="2322" y="1858"/>
                  </a:cubicBezTo>
                  <a:cubicBezTo>
                    <a:pt x="2310" y="1811"/>
                    <a:pt x="2275" y="1765"/>
                    <a:pt x="2264" y="1742"/>
                  </a:cubicBezTo>
                  <a:cubicBezTo>
                    <a:pt x="2101" y="1695"/>
                    <a:pt x="1997" y="1742"/>
                    <a:pt x="1904" y="1858"/>
                  </a:cubicBezTo>
                  <a:cubicBezTo>
                    <a:pt x="1881" y="2032"/>
                    <a:pt x="1869" y="2218"/>
                    <a:pt x="1916" y="245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25"/>
            <p:cNvSpPr/>
            <p:nvPr/>
          </p:nvSpPr>
          <p:spPr>
            <a:xfrm>
              <a:off x="3005750" y="3695225"/>
              <a:ext cx="44725" cy="62725"/>
            </a:xfrm>
            <a:custGeom>
              <a:rect b="b" l="l" r="r" t="t"/>
              <a:pathLst>
                <a:path extrusionOk="0" h="2509" w="1789">
                  <a:moveTo>
                    <a:pt x="24" y="930"/>
                  </a:moveTo>
                  <a:lnTo>
                    <a:pt x="24" y="465"/>
                  </a:lnTo>
                  <a:cubicBezTo>
                    <a:pt x="24" y="361"/>
                    <a:pt x="47" y="291"/>
                    <a:pt x="105" y="198"/>
                  </a:cubicBezTo>
                  <a:cubicBezTo>
                    <a:pt x="163" y="129"/>
                    <a:pt x="221" y="82"/>
                    <a:pt x="314" y="82"/>
                  </a:cubicBezTo>
                  <a:cubicBezTo>
                    <a:pt x="442" y="82"/>
                    <a:pt x="570" y="47"/>
                    <a:pt x="697" y="24"/>
                  </a:cubicBezTo>
                  <a:cubicBezTo>
                    <a:pt x="964" y="1"/>
                    <a:pt x="1220" y="13"/>
                    <a:pt x="1498" y="13"/>
                  </a:cubicBezTo>
                  <a:cubicBezTo>
                    <a:pt x="1591" y="13"/>
                    <a:pt x="1614" y="82"/>
                    <a:pt x="1626" y="163"/>
                  </a:cubicBezTo>
                  <a:cubicBezTo>
                    <a:pt x="1626" y="233"/>
                    <a:pt x="1649" y="303"/>
                    <a:pt x="1649" y="372"/>
                  </a:cubicBezTo>
                  <a:lnTo>
                    <a:pt x="1649" y="1115"/>
                  </a:lnTo>
                  <a:cubicBezTo>
                    <a:pt x="1649" y="1185"/>
                    <a:pt x="1626" y="1266"/>
                    <a:pt x="1673" y="1336"/>
                  </a:cubicBezTo>
                  <a:cubicBezTo>
                    <a:pt x="1789" y="1557"/>
                    <a:pt x="1731" y="1766"/>
                    <a:pt x="1742" y="1998"/>
                  </a:cubicBezTo>
                  <a:cubicBezTo>
                    <a:pt x="1742" y="2091"/>
                    <a:pt x="1719" y="2160"/>
                    <a:pt x="1649" y="2207"/>
                  </a:cubicBezTo>
                  <a:cubicBezTo>
                    <a:pt x="1487" y="2311"/>
                    <a:pt x="1324" y="2427"/>
                    <a:pt x="1127" y="2392"/>
                  </a:cubicBezTo>
                  <a:cubicBezTo>
                    <a:pt x="1080" y="2392"/>
                    <a:pt x="1034" y="2392"/>
                    <a:pt x="1011" y="2404"/>
                  </a:cubicBezTo>
                  <a:cubicBezTo>
                    <a:pt x="813" y="2509"/>
                    <a:pt x="628" y="2462"/>
                    <a:pt x="442" y="2462"/>
                  </a:cubicBezTo>
                  <a:cubicBezTo>
                    <a:pt x="291" y="2462"/>
                    <a:pt x="268" y="2427"/>
                    <a:pt x="221" y="2265"/>
                  </a:cubicBezTo>
                  <a:cubicBezTo>
                    <a:pt x="163" y="2079"/>
                    <a:pt x="152" y="1858"/>
                    <a:pt x="105" y="1673"/>
                  </a:cubicBezTo>
                  <a:cubicBezTo>
                    <a:pt x="59" y="1475"/>
                    <a:pt x="47" y="1301"/>
                    <a:pt x="47" y="1127"/>
                  </a:cubicBezTo>
                  <a:cubicBezTo>
                    <a:pt x="1" y="1069"/>
                    <a:pt x="1" y="999"/>
                    <a:pt x="24" y="930"/>
                  </a:cubicBezTo>
                  <a:cubicBezTo>
                    <a:pt x="1" y="930"/>
                    <a:pt x="24" y="930"/>
                    <a:pt x="24" y="930"/>
                  </a:cubicBezTo>
                  <a:close/>
                  <a:moveTo>
                    <a:pt x="1371" y="303"/>
                  </a:moveTo>
                  <a:cubicBezTo>
                    <a:pt x="988" y="198"/>
                    <a:pt x="663" y="338"/>
                    <a:pt x="326" y="361"/>
                  </a:cubicBezTo>
                  <a:cubicBezTo>
                    <a:pt x="291" y="535"/>
                    <a:pt x="279" y="1324"/>
                    <a:pt x="303" y="1440"/>
                  </a:cubicBezTo>
                  <a:cubicBezTo>
                    <a:pt x="303" y="1452"/>
                    <a:pt x="326" y="1475"/>
                    <a:pt x="326" y="1487"/>
                  </a:cubicBezTo>
                  <a:cubicBezTo>
                    <a:pt x="384" y="1603"/>
                    <a:pt x="395" y="1731"/>
                    <a:pt x="384" y="1858"/>
                  </a:cubicBezTo>
                  <a:cubicBezTo>
                    <a:pt x="384" y="1986"/>
                    <a:pt x="407" y="2091"/>
                    <a:pt x="512" y="2207"/>
                  </a:cubicBezTo>
                  <a:cubicBezTo>
                    <a:pt x="593" y="2183"/>
                    <a:pt x="697" y="2172"/>
                    <a:pt x="802" y="2160"/>
                  </a:cubicBezTo>
                  <a:cubicBezTo>
                    <a:pt x="871" y="2149"/>
                    <a:pt x="941" y="2114"/>
                    <a:pt x="999" y="2114"/>
                  </a:cubicBezTo>
                  <a:cubicBezTo>
                    <a:pt x="1162" y="2114"/>
                    <a:pt x="1289" y="2056"/>
                    <a:pt x="1429" y="1940"/>
                  </a:cubicBezTo>
                  <a:cubicBezTo>
                    <a:pt x="1429" y="1812"/>
                    <a:pt x="1452" y="1673"/>
                    <a:pt x="1405" y="1545"/>
                  </a:cubicBezTo>
                  <a:cubicBezTo>
                    <a:pt x="1347" y="1394"/>
                    <a:pt x="1347" y="1231"/>
                    <a:pt x="1347" y="1069"/>
                  </a:cubicBezTo>
                  <a:cubicBezTo>
                    <a:pt x="1371" y="825"/>
                    <a:pt x="1371" y="581"/>
                    <a:pt x="1371" y="30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25"/>
            <p:cNvSpPr/>
            <p:nvPr/>
          </p:nvSpPr>
          <p:spPr>
            <a:xfrm>
              <a:off x="3028975" y="3841800"/>
              <a:ext cx="104500" cy="10775"/>
            </a:xfrm>
            <a:custGeom>
              <a:rect b="b" l="l" r="r" t="t"/>
              <a:pathLst>
                <a:path extrusionOk="0" h="431" w="4180">
                  <a:moveTo>
                    <a:pt x="4157" y="1"/>
                  </a:moveTo>
                  <a:cubicBezTo>
                    <a:pt x="4180" y="128"/>
                    <a:pt x="4110" y="186"/>
                    <a:pt x="4029" y="221"/>
                  </a:cubicBezTo>
                  <a:cubicBezTo>
                    <a:pt x="3936" y="233"/>
                    <a:pt x="3832" y="233"/>
                    <a:pt x="3750" y="233"/>
                  </a:cubicBezTo>
                  <a:cubicBezTo>
                    <a:pt x="3576" y="233"/>
                    <a:pt x="3402" y="233"/>
                    <a:pt x="3228" y="291"/>
                  </a:cubicBezTo>
                  <a:cubicBezTo>
                    <a:pt x="3123" y="314"/>
                    <a:pt x="3019" y="314"/>
                    <a:pt x="2926" y="314"/>
                  </a:cubicBezTo>
                  <a:lnTo>
                    <a:pt x="2067" y="314"/>
                  </a:lnTo>
                  <a:cubicBezTo>
                    <a:pt x="1916" y="314"/>
                    <a:pt x="1765" y="337"/>
                    <a:pt x="1614" y="372"/>
                  </a:cubicBezTo>
                  <a:cubicBezTo>
                    <a:pt x="1394" y="430"/>
                    <a:pt x="1161" y="430"/>
                    <a:pt x="964" y="302"/>
                  </a:cubicBezTo>
                  <a:cubicBezTo>
                    <a:pt x="813" y="198"/>
                    <a:pt x="662" y="198"/>
                    <a:pt x="500" y="279"/>
                  </a:cubicBezTo>
                  <a:cubicBezTo>
                    <a:pt x="372" y="337"/>
                    <a:pt x="233" y="337"/>
                    <a:pt x="105" y="291"/>
                  </a:cubicBezTo>
                  <a:cubicBezTo>
                    <a:pt x="70" y="279"/>
                    <a:pt x="47" y="244"/>
                    <a:pt x="1" y="221"/>
                  </a:cubicBezTo>
                  <a:cubicBezTo>
                    <a:pt x="35" y="186"/>
                    <a:pt x="47" y="140"/>
                    <a:pt x="59" y="140"/>
                  </a:cubicBezTo>
                  <a:cubicBezTo>
                    <a:pt x="268" y="105"/>
                    <a:pt x="453" y="59"/>
                    <a:pt x="651" y="24"/>
                  </a:cubicBezTo>
                  <a:cubicBezTo>
                    <a:pt x="802" y="12"/>
                    <a:pt x="941" y="24"/>
                    <a:pt x="1080" y="105"/>
                  </a:cubicBezTo>
                  <a:cubicBezTo>
                    <a:pt x="1254" y="198"/>
                    <a:pt x="1428" y="221"/>
                    <a:pt x="1603" y="128"/>
                  </a:cubicBezTo>
                  <a:cubicBezTo>
                    <a:pt x="1684" y="105"/>
                    <a:pt x="1777" y="82"/>
                    <a:pt x="1870" y="82"/>
                  </a:cubicBezTo>
                  <a:cubicBezTo>
                    <a:pt x="2160" y="82"/>
                    <a:pt x="2438" y="82"/>
                    <a:pt x="2729" y="70"/>
                  </a:cubicBezTo>
                  <a:cubicBezTo>
                    <a:pt x="2938" y="70"/>
                    <a:pt x="3135" y="82"/>
                    <a:pt x="3344" y="12"/>
                  </a:cubicBezTo>
                  <a:cubicBezTo>
                    <a:pt x="3402" y="1"/>
                    <a:pt x="3460" y="1"/>
                    <a:pt x="3530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25"/>
            <p:cNvSpPr/>
            <p:nvPr/>
          </p:nvSpPr>
          <p:spPr>
            <a:xfrm>
              <a:off x="3025775" y="3805825"/>
              <a:ext cx="108300" cy="13950"/>
            </a:xfrm>
            <a:custGeom>
              <a:rect b="b" l="l" r="r" t="t"/>
              <a:pathLst>
                <a:path extrusionOk="0" h="558" w="4332">
                  <a:moveTo>
                    <a:pt x="1429" y="267"/>
                  </a:moveTo>
                  <a:lnTo>
                    <a:pt x="1928" y="267"/>
                  </a:lnTo>
                  <a:cubicBezTo>
                    <a:pt x="2067" y="267"/>
                    <a:pt x="2195" y="244"/>
                    <a:pt x="2323" y="221"/>
                  </a:cubicBezTo>
                  <a:cubicBezTo>
                    <a:pt x="2474" y="174"/>
                    <a:pt x="2625" y="163"/>
                    <a:pt x="2775" y="174"/>
                  </a:cubicBezTo>
                  <a:cubicBezTo>
                    <a:pt x="3054" y="174"/>
                    <a:pt x="3298" y="105"/>
                    <a:pt x="3553" y="58"/>
                  </a:cubicBezTo>
                  <a:cubicBezTo>
                    <a:pt x="3762" y="12"/>
                    <a:pt x="3983" y="12"/>
                    <a:pt x="4192" y="0"/>
                  </a:cubicBezTo>
                  <a:cubicBezTo>
                    <a:pt x="4227" y="0"/>
                    <a:pt x="4273" y="12"/>
                    <a:pt x="4285" y="35"/>
                  </a:cubicBezTo>
                  <a:cubicBezTo>
                    <a:pt x="4308" y="58"/>
                    <a:pt x="4331" y="105"/>
                    <a:pt x="4331" y="128"/>
                  </a:cubicBezTo>
                  <a:cubicBezTo>
                    <a:pt x="4331" y="163"/>
                    <a:pt x="4296" y="186"/>
                    <a:pt x="4273" y="186"/>
                  </a:cubicBezTo>
                  <a:cubicBezTo>
                    <a:pt x="4192" y="209"/>
                    <a:pt x="4122" y="221"/>
                    <a:pt x="4052" y="209"/>
                  </a:cubicBezTo>
                  <a:cubicBezTo>
                    <a:pt x="3809" y="163"/>
                    <a:pt x="3576" y="221"/>
                    <a:pt x="3356" y="302"/>
                  </a:cubicBezTo>
                  <a:cubicBezTo>
                    <a:pt x="3147" y="383"/>
                    <a:pt x="2961" y="395"/>
                    <a:pt x="2764" y="383"/>
                  </a:cubicBezTo>
                  <a:cubicBezTo>
                    <a:pt x="2590" y="383"/>
                    <a:pt x="2416" y="348"/>
                    <a:pt x="2253" y="441"/>
                  </a:cubicBezTo>
                  <a:cubicBezTo>
                    <a:pt x="2195" y="464"/>
                    <a:pt x="2137" y="453"/>
                    <a:pt x="2079" y="453"/>
                  </a:cubicBezTo>
                  <a:lnTo>
                    <a:pt x="1220" y="453"/>
                  </a:lnTo>
                  <a:cubicBezTo>
                    <a:pt x="1022" y="453"/>
                    <a:pt x="813" y="453"/>
                    <a:pt x="616" y="511"/>
                  </a:cubicBezTo>
                  <a:cubicBezTo>
                    <a:pt x="477" y="557"/>
                    <a:pt x="337" y="534"/>
                    <a:pt x="187" y="534"/>
                  </a:cubicBezTo>
                  <a:cubicBezTo>
                    <a:pt x="152" y="534"/>
                    <a:pt x="94" y="511"/>
                    <a:pt x="47" y="476"/>
                  </a:cubicBezTo>
                  <a:cubicBezTo>
                    <a:pt x="1" y="453"/>
                    <a:pt x="12" y="360"/>
                    <a:pt x="59" y="348"/>
                  </a:cubicBezTo>
                  <a:cubicBezTo>
                    <a:pt x="94" y="337"/>
                    <a:pt x="117" y="325"/>
                    <a:pt x="152" y="325"/>
                  </a:cubicBezTo>
                  <a:cubicBezTo>
                    <a:pt x="581" y="348"/>
                    <a:pt x="1022" y="209"/>
                    <a:pt x="1429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25"/>
            <p:cNvSpPr/>
            <p:nvPr/>
          </p:nvSpPr>
          <p:spPr>
            <a:xfrm>
              <a:off x="3020275" y="3776800"/>
              <a:ext cx="113800" cy="15675"/>
            </a:xfrm>
            <a:custGeom>
              <a:rect b="b" l="l" r="r" t="t"/>
              <a:pathLst>
                <a:path extrusionOk="0" h="627" w="4552">
                  <a:moveTo>
                    <a:pt x="4551" y="174"/>
                  </a:moveTo>
                  <a:cubicBezTo>
                    <a:pt x="4400" y="279"/>
                    <a:pt x="4284" y="302"/>
                    <a:pt x="4156" y="209"/>
                  </a:cubicBezTo>
                  <a:cubicBezTo>
                    <a:pt x="4063" y="128"/>
                    <a:pt x="3947" y="128"/>
                    <a:pt x="3866" y="174"/>
                  </a:cubicBezTo>
                  <a:cubicBezTo>
                    <a:pt x="3657" y="290"/>
                    <a:pt x="3460" y="290"/>
                    <a:pt x="3239" y="279"/>
                  </a:cubicBezTo>
                  <a:cubicBezTo>
                    <a:pt x="2926" y="267"/>
                    <a:pt x="2636" y="337"/>
                    <a:pt x="2345" y="406"/>
                  </a:cubicBezTo>
                  <a:cubicBezTo>
                    <a:pt x="2229" y="441"/>
                    <a:pt x="2090" y="453"/>
                    <a:pt x="1974" y="453"/>
                  </a:cubicBezTo>
                  <a:cubicBezTo>
                    <a:pt x="1626" y="453"/>
                    <a:pt x="1277" y="453"/>
                    <a:pt x="929" y="441"/>
                  </a:cubicBezTo>
                  <a:cubicBezTo>
                    <a:pt x="778" y="441"/>
                    <a:pt x="616" y="418"/>
                    <a:pt x="465" y="534"/>
                  </a:cubicBezTo>
                  <a:cubicBezTo>
                    <a:pt x="349" y="627"/>
                    <a:pt x="198" y="627"/>
                    <a:pt x="58" y="581"/>
                  </a:cubicBezTo>
                  <a:cubicBezTo>
                    <a:pt x="35" y="581"/>
                    <a:pt x="23" y="534"/>
                    <a:pt x="0" y="523"/>
                  </a:cubicBezTo>
                  <a:cubicBezTo>
                    <a:pt x="0" y="499"/>
                    <a:pt x="23" y="464"/>
                    <a:pt x="47" y="453"/>
                  </a:cubicBezTo>
                  <a:cubicBezTo>
                    <a:pt x="82" y="441"/>
                    <a:pt x="105" y="418"/>
                    <a:pt x="140" y="418"/>
                  </a:cubicBezTo>
                  <a:cubicBezTo>
                    <a:pt x="267" y="418"/>
                    <a:pt x="395" y="395"/>
                    <a:pt x="511" y="302"/>
                  </a:cubicBezTo>
                  <a:cubicBezTo>
                    <a:pt x="557" y="279"/>
                    <a:pt x="627" y="267"/>
                    <a:pt x="685" y="267"/>
                  </a:cubicBezTo>
                  <a:cubicBezTo>
                    <a:pt x="1022" y="244"/>
                    <a:pt x="1359" y="232"/>
                    <a:pt x="1707" y="232"/>
                  </a:cubicBezTo>
                  <a:cubicBezTo>
                    <a:pt x="2009" y="232"/>
                    <a:pt x="2299" y="232"/>
                    <a:pt x="2577" y="151"/>
                  </a:cubicBezTo>
                  <a:cubicBezTo>
                    <a:pt x="2868" y="58"/>
                    <a:pt x="3158" y="70"/>
                    <a:pt x="3448" y="70"/>
                  </a:cubicBezTo>
                  <a:cubicBezTo>
                    <a:pt x="3588" y="70"/>
                    <a:pt x="3715" y="70"/>
                    <a:pt x="3866" y="47"/>
                  </a:cubicBezTo>
                  <a:cubicBezTo>
                    <a:pt x="4087" y="0"/>
                    <a:pt x="4296" y="35"/>
                    <a:pt x="4551" y="17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25"/>
            <p:cNvSpPr/>
            <p:nvPr/>
          </p:nvSpPr>
          <p:spPr>
            <a:xfrm>
              <a:off x="3060025" y="3695825"/>
              <a:ext cx="58650" cy="12200"/>
            </a:xfrm>
            <a:custGeom>
              <a:rect b="b" l="l" r="r" t="t"/>
              <a:pathLst>
                <a:path extrusionOk="0" h="488" w="2346">
                  <a:moveTo>
                    <a:pt x="929" y="395"/>
                  </a:moveTo>
                  <a:cubicBezTo>
                    <a:pt x="767" y="395"/>
                    <a:pt x="697" y="360"/>
                    <a:pt x="651" y="267"/>
                  </a:cubicBezTo>
                  <a:cubicBezTo>
                    <a:pt x="604" y="174"/>
                    <a:pt x="523" y="174"/>
                    <a:pt x="442" y="232"/>
                  </a:cubicBezTo>
                  <a:cubicBezTo>
                    <a:pt x="384" y="279"/>
                    <a:pt x="361" y="348"/>
                    <a:pt x="303" y="395"/>
                  </a:cubicBezTo>
                  <a:cubicBezTo>
                    <a:pt x="256" y="430"/>
                    <a:pt x="198" y="453"/>
                    <a:pt x="140" y="465"/>
                  </a:cubicBezTo>
                  <a:cubicBezTo>
                    <a:pt x="82" y="488"/>
                    <a:pt x="12" y="430"/>
                    <a:pt x="12" y="360"/>
                  </a:cubicBezTo>
                  <a:cubicBezTo>
                    <a:pt x="1" y="302"/>
                    <a:pt x="12" y="221"/>
                    <a:pt x="70" y="209"/>
                  </a:cubicBezTo>
                  <a:cubicBezTo>
                    <a:pt x="186" y="186"/>
                    <a:pt x="268" y="116"/>
                    <a:pt x="361" y="70"/>
                  </a:cubicBezTo>
                  <a:cubicBezTo>
                    <a:pt x="500" y="0"/>
                    <a:pt x="662" y="0"/>
                    <a:pt x="790" y="105"/>
                  </a:cubicBezTo>
                  <a:cubicBezTo>
                    <a:pt x="883" y="163"/>
                    <a:pt x="964" y="197"/>
                    <a:pt x="1080" y="151"/>
                  </a:cubicBezTo>
                  <a:cubicBezTo>
                    <a:pt x="1196" y="105"/>
                    <a:pt x="1313" y="116"/>
                    <a:pt x="1429" y="58"/>
                  </a:cubicBezTo>
                  <a:cubicBezTo>
                    <a:pt x="1510" y="12"/>
                    <a:pt x="1603" y="35"/>
                    <a:pt x="1707" y="35"/>
                  </a:cubicBezTo>
                  <a:cubicBezTo>
                    <a:pt x="1870" y="35"/>
                    <a:pt x="2009" y="35"/>
                    <a:pt x="2172" y="47"/>
                  </a:cubicBezTo>
                  <a:cubicBezTo>
                    <a:pt x="2276" y="47"/>
                    <a:pt x="2346" y="93"/>
                    <a:pt x="2334" y="151"/>
                  </a:cubicBezTo>
                  <a:cubicBezTo>
                    <a:pt x="2323" y="232"/>
                    <a:pt x="2241" y="221"/>
                    <a:pt x="2183" y="221"/>
                  </a:cubicBezTo>
                  <a:cubicBezTo>
                    <a:pt x="2067" y="221"/>
                    <a:pt x="1951" y="232"/>
                    <a:pt x="1858" y="221"/>
                  </a:cubicBezTo>
                  <a:cubicBezTo>
                    <a:pt x="1603" y="209"/>
                    <a:pt x="1371" y="267"/>
                    <a:pt x="1138" y="348"/>
                  </a:cubicBezTo>
                  <a:cubicBezTo>
                    <a:pt x="1057" y="372"/>
                    <a:pt x="953" y="383"/>
                    <a:pt x="929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25"/>
            <p:cNvSpPr/>
            <p:nvPr/>
          </p:nvSpPr>
          <p:spPr>
            <a:xfrm>
              <a:off x="3064675" y="3720200"/>
              <a:ext cx="56900" cy="13075"/>
            </a:xfrm>
            <a:custGeom>
              <a:rect b="b" l="l" r="r" t="t"/>
              <a:pathLst>
                <a:path extrusionOk="0" h="523" w="2276">
                  <a:moveTo>
                    <a:pt x="0" y="395"/>
                  </a:moveTo>
                  <a:cubicBezTo>
                    <a:pt x="59" y="209"/>
                    <a:pt x="59" y="209"/>
                    <a:pt x="175" y="93"/>
                  </a:cubicBezTo>
                  <a:cubicBezTo>
                    <a:pt x="198" y="128"/>
                    <a:pt x="244" y="174"/>
                    <a:pt x="291" y="232"/>
                  </a:cubicBezTo>
                  <a:cubicBezTo>
                    <a:pt x="418" y="267"/>
                    <a:pt x="581" y="337"/>
                    <a:pt x="743" y="325"/>
                  </a:cubicBezTo>
                  <a:cubicBezTo>
                    <a:pt x="894" y="302"/>
                    <a:pt x="1057" y="279"/>
                    <a:pt x="1208" y="186"/>
                  </a:cubicBezTo>
                  <a:cubicBezTo>
                    <a:pt x="1289" y="128"/>
                    <a:pt x="1382" y="93"/>
                    <a:pt x="1463" y="47"/>
                  </a:cubicBezTo>
                  <a:cubicBezTo>
                    <a:pt x="1533" y="0"/>
                    <a:pt x="1626" y="0"/>
                    <a:pt x="1695" y="58"/>
                  </a:cubicBezTo>
                  <a:cubicBezTo>
                    <a:pt x="1823" y="174"/>
                    <a:pt x="1974" y="163"/>
                    <a:pt x="2137" y="128"/>
                  </a:cubicBezTo>
                  <a:cubicBezTo>
                    <a:pt x="2160" y="116"/>
                    <a:pt x="2206" y="128"/>
                    <a:pt x="2276" y="151"/>
                  </a:cubicBezTo>
                  <a:cubicBezTo>
                    <a:pt x="2229" y="209"/>
                    <a:pt x="2218" y="232"/>
                    <a:pt x="2195" y="244"/>
                  </a:cubicBezTo>
                  <a:cubicBezTo>
                    <a:pt x="2055" y="360"/>
                    <a:pt x="1904" y="383"/>
                    <a:pt x="1730" y="360"/>
                  </a:cubicBezTo>
                  <a:cubicBezTo>
                    <a:pt x="1672" y="360"/>
                    <a:pt x="1614" y="337"/>
                    <a:pt x="1579" y="279"/>
                  </a:cubicBezTo>
                  <a:cubicBezTo>
                    <a:pt x="1568" y="244"/>
                    <a:pt x="1533" y="209"/>
                    <a:pt x="1510" y="174"/>
                  </a:cubicBezTo>
                  <a:cubicBezTo>
                    <a:pt x="1440" y="209"/>
                    <a:pt x="1359" y="232"/>
                    <a:pt x="1301" y="279"/>
                  </a:cubicBezTo>
                  <a:cubicBezTo>
                    <a:pt x="1173" y="395"/>
                    <a:pt x="999" y="418"/>
                    <a:pt x="836" y="500"/>
                  </a:cubicBezTo>
                  <a:cubicBezTo>
                    <a:pt x="778" y="523"/>
                    <a:pt x="685" y="523"/>
                    <a:pt x="639" y="500"/>
                  </a:cubicBezTo>
                  <a:cubicBezTo>
                    <a:pt x="511" y="407"/>
                    <a:pt x="360" y="418"/>
                    <a:pt x="221" y="441"/>
                  </a:cubicBezTo>
                  <a:cubicBezTo>
                    <a:pt x="163" y="407"/>
                    <a:pt x="82" y="395"/>
                    <a:pt x="0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25"/>
            <p:cNvSpPr/>
            <p:nvPr/>
          </p:nvSpPr>
          <p:spPr>
            <a:xfrm>
              <a:off x="3060600" y="3742250"/>
              <a:ext cx="43850" cy="10175"/>
            </a:xfrm>
            <a:custGeom>
              <a:rect b="b" l="l" r="r" t="t"/>
              <a:pathLst>
                <a:path extrusionOk="0" h="407" w="1754">
                  <a:moveTo>
                    <a:pt x="59" y="407"/>
                  </a:moveTo>
                  <a:cubicBezTo>
                    <a:pt x="1" y="302"/>
                    <a:pt x="47" y="233"/>
                    <a:pt x="105" y="221"/>
                  </a:cubicBezTo>
                  <a:cubicBezTo>
                    <a:pt x="372" y="152"/>
                    <a:pt x="628" y="1"/>
                    <a:pt x="918" y="24"/>
                  </a:cubicBezTo>
                  <a:cubicBezTo>
                    <a:pt x="1197" y="35"/>
                    <a:pt x="1487" y="35"/>
                    <a:pt x="1754" y="35"/>
                  </a:cubicBezTo>
                  <a:cubicBezTo>
                    <a:pt x="1754" y="117"/>
                    <a:pt x="1696" y="117"/>
                    <a:pt x="1649" y="140"/>
                  </a:cubicBezTo>
                  <a:cubicBezTo>
                    <a:pt x="1522" y="163"/>
                    <a:pt x="1382" y="210"/>
                    <a:pt x="1232" y="210"/>
                  </a:cubicBezTo>
                  <a:cubicBezTo>
                    <a:pt x="918" y="210"/>
                    <a:pt x="616" y="221"/>
                    <a:pt x="326" y="349"/>
                  </a:cubicBezTo>
                  <a:cubicBezTo>
                    <a:pt x="268" y="395"/>
                    <a:pt x="163" y="395"/>
                    <a:pt x="59" y="40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25"/>
            <p:cNvSpPr/>
            <p:nvPr/>
          </p:nvSpPr>
          <p:spPr>
            <a:xfrm>
              <a:off x="3115750" y="3743425"/>
              <a:ext cx="4100" cy="4075"/>
            </a:xfrm>
            <a:custGeom>
              <a:rect b="b" l="l" r="r" t="t"/>
              <a:pathLst>
                <a:path extrusionOk="0" h="163" w="164">
                  <a:moveTo>
                    <a:pt x="47" y="0"/>
                  </a:moveTo>
                  <a:cubicBezTo>
                    <a:pt x="59" y="0"/>
                    <a:pt x="94" y="12"/>
                    <a:pt x="94" y="12"/>
                  </a:cubicBezTo>
                  <a:cubicBezTo>
                    <a:pt x="117" y="58"/>
                    <a:pt x="163" y="93"/>
                    <a:pt x="117" y="139"/>
                  </a:cubicBezTo>
                  <a:cubicBezTo>
                    <a:pt x="117" y="139"/>
                    <a:pt x="105" y="163"/>
                    <a:pt x="94" y="163"/>
                  </a:cubicBezTo>
                  <a:cubicBezTo>
                    <a:pt x="36" y="139"/>
                    <a:pt x="1" y="105"/>
                    <a:pt x="1" y="58"/>
                  </a:cubicBezTo>
                  <a:cubicBezTo>
                    <a:pt x="36" y="46"/>
                    <a:pt x="47" y="12"/>
                    <a:pt x="47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77" name="Google Shape;1377;p25"/>
          <p:cNvGrpSpPr/>
          <p:nvPr/>
        </p:nvGrpSpPr>
        <p:grpSpPr>
          <a:xfrm flipH="1" rot="2084963">
            <a:off x="1022764" y="-103695"/>
            <a:ext cx="1670611" cy="1197127"/>
            <a:chOff x="692625" y="2569725"/>
            <a:chExt cx="463800" cy="332350"/>
          </a:xfrm>
        </p:grpSpPr>
        <p:sp>
          <p:nvSpPr>
            <p:cNvPr id="1378" name="Google Shape;1378;p25"/>
            <p:cNvSpPr/>
            <p:nvPr/>
          </p:nvSpPr>
          <p:spPr>
            <a:xfrm>
              <a:off x="692625" y="2569725"/>
              <a:ext cx="463800" cy="332350"/>
            </a:xfrm>
            <a:custGeom>
              <a:rect b="b" l="l" r="r" t="t"/>
              <a:pathLst>
                <a:path extrusionOk="0" h="13294" w="18552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25"/>
            <p:cNvSpPr/>
            <p:nvPr/>
          </p:nvSpPr>
          <p:spPr>
            <a:xfrm>
              <a:off x="1086750" y="2833825"/>
              <a:ext cx="45300" cy="43000"/>
            </a:xfrm>
            <a:custGeom>
              <a:rect b="b" l="l" r="r" t="t"/>
              <a:pathLst>
                <a:path extrusionOk="0" h="1720" w="1812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0" name="Google Shape;1380;p25"/>
          <p:cNvGrpSpPr/>
          <p:nvPr/>
        </p:nvGrpSpPr>
        <p:grpSpPr>
          <a:xfrm flipH="1" rot="1062273">
            <a:off x="-107477" y="229689"/>
            <a:ext cx="384784" cy="1297441"/>
            <a:chOff x="954700" y="3672025"/>
            <a:chExt cx="106825" cy="360200"/>
          </a:xfrm>
        </p:grpSpPr>
        <p:sp>
          <p:nvSpPr>
            <p:cNvPr id="1381" name="Google Shape;1381;p25"/>
            <p:cNvSpPr/>
            <p:nvPr/>
          </p:nvSpPr>
          <p:spPr>
            <a:xfrm>
              <a:off x="954700" y="3672025"/>
              <a:ext cx="106825" cy="360200"/>
            </a:xfrm>
            <a:custGeom>
              <a:rect b="b" l="l" r="r" t="t"/>
              <a:pathLst>
                <a:path extrusionOk="0" h="14408" w="4273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25"/>
            <p:cNvSpPr/>
            <p:nvPr/>
          </p:nvSpPr>
          <p:spPr>
            <a:xfrm>
              <a:off x="1014200" y="3903325"/>
              <a:ext cx="13375" cy="6700"/>
            </a:xfrm>
            <a:custGeom>
              <a:rect b="b" l="l" r="r" t="t"/>
              <a:pathLst>
                <a:path extrusionOk="0" h="268" w="535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25"/>
            <p:cNvSpPr/>
            <p:nvPr/>
          </p:nvSpPr>
          <p:spPr>
            <a:xfrm>
              <a:off x="1013025" y="3887075"/>
              <a:ext cx="12800" cy="7575"/>
            </a:xfrm>
            <a:custGeom>
              <a:rect b="b" l="l" r="r" t="t"/>
              <a:pathLst>
                <a:path extrusionOk="0" h="303" w="512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25"/>
            <p:cNvSpPr/>
            <p:nvPr/>
          </p:nvSpPr>
          <p:spPr>
            <a:xfrm>
              <a:off x="1017675" y="39164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25"/>
            <p:cNvSpPr/>
            <p:nvPr/>
          </p:nvSpPr>
          <p:spPr>
            <a:xfrm>
              <a:off x="1019125" y="3938150"/>
              <a:ext cx="5825" cy="4375"/>
            </a:xfrm>
            <a:custGeom>
              <a:rect b="b" l="l" r="r" t="t"/>
              <a:pathLst>
                <a:path extrusionOk="0" h="175" w="233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25"/>
            <p:cNvSpPr/>
            <p:nvPr/>
          </p:nvSpPr>
          <p:spPr>
            <a:xfrm>
              <a:off x="1012150" y="3814800"/>
              <a:ext cx="17150" cy="6700"/>
            </a:xfrm>
            <a:custGeom>
              <a:rect b="b" l="l" r="r" t="t"/>
              <a:pathLst>
                <a:path extrusionOk="0" h="268" w="686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25"/>
            <p:cNvSpPr/>
            <p:nvPr/>
          </p:nvSpPr>
          <p:spPr>
            <a:xfrm>
              <a:off x="1014475" y="3828750"/>
              <a:ext cx="11650" cy="4650"/>
            </a:xfrm>
            <a:custGeom>
              <a:rect b="b" l="l" r="r" t="t"/>
              <a:pathLst>
                <a:path extrusionOk="0" h="186" w="466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25"/>
            <p:cNvSpPr/>
            <p:nvPr/>
          </p:nvSpPr>
          <p:spPr>
            <a:xfrm>
              <a:off x="1015650" y="3840650"/>
              <a:ext cx="10175" cy="5825"/>
            </a:xfrm>
            <a:custGeom>
              <a:rect b="b" l="l" r="r" t="t"/>
              <a:pathLst>
                <a:path extrusionOk="0" h="233" w="407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25"/>
            <p:cNvSpPr/>
            <p:nvPr/>
          </p:nvSpPr>
          <p:spPr>
            <a:xfrm>
              <a:off x="1015350" y="3854850"/>
              <a:ext cx="9025" cy="6425"/>
            </a:xfrm>
            <a:custGeom>
              <a:rect b="b" l="l" r="r" t="t"/>
              <a:pathLst>
                <a:path extrusionOk="0" h="257" w="361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0" name="Google Shape;1390;p25"/>
          <p:cNvGrpSpPr/>
          <p:nvPr/>
        </p:nvGrpSpPr>
        <p:grpSpPr>
          <a:xfrm flipH="1" rot="-1031363">
            <a:off x="-137267" y="1716289"/>
            <a:ext cx="781001" cy="756958"/>
            <a:chOff x="852825" y="3133350"/>
            <a:chExt cx="216825" cy="210150"/>
          </a:xfrm>
        </p:grpSpPr>
        <p:sp>
          <p:nvSpPr>
            <p:cNvPr id="1391" name="Google Shape;1391;p25"/>
            <p:cNvSpPr/>
            <p:nvPr/>
          </p:nvSpPr>
          <p:spPr>
            <a:xfrm>
              <a:off x="852825" y="3133350"/>
              <a:ext cx="216825" cy="210150"/>
            </a:xfrm>
            <a:custGeom>
              <a:rect b="b" l="l" r="r" t="t"/>
              <a:pathLst>
                <a:path extrusionOk="0" h="8406" w="8673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25"/>
            <p:cNvSpPr/>
            <p:nvPr/>
          </p:nvSpPr>
          <p:spPr>
            <a:xfrm>
              <a:off x="918700" y="3216650"/>
              <a:ext cx="82450" cy="81275"/>
            </a:xfrm>
            <a:custGeom>
              <a:rect b="b" l="l" r="r" t="t"/>
              <a:pathLst>
                <a:path extrusionOk="0" h="3251" w="3298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3" name="Google Shape;1393;p25"/>
          <p:cNvGrpSpPr/>
          <p:nvPr/>
        </p:nvGrpSpPr>
        <p:grpSpPr>
          <a:xfrm flipH="1" rot="9086648">
            <a:off x="2361570" y="-673704"/>
            <a:ext cx="351283" cy="1120755"/>
            <a:chOff x="616875" y="3027700"/>
            <a:chExt cx="97525" cy="311150"/>
          </a:xfrm>
        </p:grpSpPr>
        <p:sp>
          <p:nvSpPr>
            <p:cNvPr id="1394" name="Google Shape;1394;p25"/>
            <p:cNvSpPr/>
            <p:nvPr/>
          </p:nvSpPr>
          <p:spPr>
            <a:xfrm>
              <a:off x="616875" y="3027700"/>
              <a:ext cx="97525" cy="311150"/>
            </a:xfrm>
            <a:custGeom>
              <a:rect b="b" l="l" r="r" t="t"/>
              <a:pathLst>
                <a:path extrusionOk="0" h="12446" w="3901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25"/>
            <p:cNvSpPr/>
            <p:nvPr/>
          </p:nvSpPr>
          <p:spPr>
            <a:xfrm>
              <a:off x="641250" y="3121750"/>
              <a:ext cx="49075" cy="179100"/>
            </a:xfrm>
            <a:custGeom>
              <a:rect b="b" l="l" r="r" t="t"/>
              <a:pathLst>
                <a:path extrusionOk="0" h="7164" w="1963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25"/>
            <p:cNvSpPr/>
            <p:nvPr/>
          </p:nvSpPr>
          <p:spPr>
            <a:xfrm>
              <a:off x="657775" y="3180375"/>
              <a:ext cx="18900" cy="38050"/>
            </a:xfrm>
            <a:custGeom>
              <a:rect b="b" l="l" r="r" t="t"/>
              <a:pathLst>
                <a:path extrusionOk="0" h="1522" w="756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25"/>
            <p:cNvSpPr/>
            <p:nvPr/>
          </p:nvSpPr>
          <p:spPr>
            <a:xfrm>
              <a:off x="657500" y="3233775"/>
              <a:ext cx="14825" cy="11625"/>
            </a:xfrm>
            <a:custGeom>
              <a:rect b="b" l="l" r="r" t="t"/>
              <a:pathLst>
                <a:path extrusionOk="0" h="465" w="593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25"/>
            <p:cNvSpPr/>
            <p:nvPr/>
          </p:nvSpPr>
          <p:spPr>
            <a:xfrm>
              <a:off x="655750" y="3160350"/>
              <a:ext cx="14550" cy="9300"/>
            </a:xfrm>
            <a:custGeom>
              <a:rect b="b" l="l" r="r" t="t"/>
              <a:pathLst>
                <a:path extrusionOk="0" h="372" w="582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99" name="Google Shape;1399;p25"/>
          <p:cNvGrpSpPr/>
          <p:nvPr/>
        </p:nvGrpSpPr>
        <p:grpSpPr>
          <a:xfrm flipH="1" rot="-1974894">
            <a:off x="1370005" y="872286"/>
            <a:ext cx="233139" cy="565604"/>
            <a:chOff x="1282375" y="3450000"/>
            <a:chExt cx="64725" cy="157025"/>
          </a:xfrm>
        </p:grpSpPr>
        <p:sp>
          <p:nvSpPr>
            <p:cNvPr id="1400" name="Google Shape;1400;p25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25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25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3" name="Google Shape;1403;p25"/>
          <p:cNvGrpSpPr/>
          <p:nvPr/>
        </p:nvGrpSpPr>
        <p:grpSpPr>
          <a:xfrm flipH="1" rot="-1302591">
            <a:off x="6086406" y="4653389"/>
            <a:ext cx="378569" cy="592888"/>
            <a:chOff x="683900" y="3612800"/>
            <a:chExt cx="105100" cy="164600"/>
          </a:xfrm>
        </p:grpSpPr>
        <p:sp>
          <p:nvSpPr>
            <p:cNvPr id="1404" name="Google Shape;1404;p25"/>
            <p:cNvSpPr/>
            <p:nvPr/>
          </p:nvSpPr>
          <p:spPr>
            <a:xfrm>
              <a:off x="683900" y="3612800"/>
              <a:ext cx="105100" cy="164600"/>
            </a:xfrm>
            <a:custGeom>
              <a:rect b="b" l="l" r="r" t="t"/>
              <a:pathLst>
                <a:path extrusionOk="0" h="6584" w="4204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25"/>
            <p:cNvSpPr/>
            <p:nvPr/>
          </p:nvSpPr>
          <p:spPr>
            <a:xfrm>
              <a:off x="717875" y="3678100"/>
              <a:ext cx="53700" cy="69400"/>
            </a:xfrm>
            <a:custGeom>
              <a:rect b="b" l="l" r="r" t="t"/>
              <a:pathLst>
                <a:path extrusionOk="0" h="2776" w="2148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06" name="Google Shape;1406;p25"/>
          <p:cNvGrpSpPr/>
          <p:nvPr/>
        </p:nvGrpSpPr>
        <p:grpSpPr>
          <a:xfrm flipH="1" rot="-1974894">
            <a:off x="8706980" y="2937336"/>
            <a:ext cx="233139" cy="565604"/>
            <a:chOff x="1282375" y="3450000"/>
            <a:chExt cx="64725" cy="157025"/>
          </a:xfrm>
        </p:grpSpPr>
        <p:sp>
          <p:nvSpPr>
            <p:cNvPr id="1407" name="Google Shape;1407;p25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25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25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10" name="Google Shape;1410;p25"/>
          <p:cNvGrpSpPr/>
          <p:nvPr/>
        </p:nvGrpSpPr>
        <p:grpSpPr>
          <a:xfrm flipH="1" rot="762759">
            <a:off x="7516114" y="3314521"/>
            <a:ext cx="590931" cy="1096303"/>
            <a:chOff x="2369275" y="3344925"/>
            <a:chExt cx="160525" cy="297800"/>
          </a:xfrm>
        </p:grpSpPr>
        <p:sp>
          <p:nvSpPr>
            <p:cNvPr id="1411" name="Google Shape;1411;p25"/>
            <p:cNvSpPr/>
            <p:nvPr/>
          </p:nvSpPr>
          <p:spPr>
            <a:xfrm>
              <a:off x="2369275" y="3344925"/>
              <a:ext cx="160525" cy="297800"/>
            </a:xfrm>
            <a:custGeom>
              <a:rect b="b" l="l" r="r" t="t"/>
              <a:pathLst>
                <a:path extrusionOk="0" h="11912" w="6421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25"/>
            <p:cNvSpPr/>
            <p:nvPr/>
          </p:nvSpPr>
          <p:spPr>
            <a:xfrm>
              <a:off x="2413400" y="3521975"/>
              <a:ext cx="76650" cy="69100"/>
            </a:xfrm>
            <a:custGeom>
              <a:rect b="b" l="l" r="r" t="t"/>
              <a:pathLst>
                <a:path extrusionOk="0" h="2764" w="3066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25"/>
            <p:cNvSpPr/>
            <p:nvPr/>
          </p:nvSpPr>
          <p:spPr>
            <a:xfrm>
              <a:off x="2504825" y="3510075"/>
              <a:ext cx="7275" cy="60675"/>
            </a:xfrm>
            <a:custGeom>
              <a:rect b="b" l="l" r="r" t="t"/>
              <a:pathLst>
                <a:path extrusionOk="0" h="2427" w="291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25"/>
            <p:cNvSpPr/>
            <p:nvPr/>
          </p:nvSpPr>
          <p:spPr>
            <a:xfrm>
              <a:off x="2465050" y="3444475"/>
              <a:ext cx="18900" cy="10175"/>
            </a:xfrm>
            <a:custGeom>
              <a:rect b="b" l="l" r="r" t="t"/>
              <a:pathLst>
                <a:path extrusionOk="0" h="407" w="756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25"/>
            <p:cNvSpPr/>
            <p:nvPr/>
          </p:nvSpPr>
          <p:spPr>
            <a:xfrm>
              <a:off x="2500475" y="3454925"/>
              <a:ext cx="6700" cy="7000"/>
            </a:xfrm>
            <a:custGeom>
              <a:rect b="b" l="l" r="r" t="t"/>
              <a:pathLst>
                <a:path extrusionOk="0" h="280" w="268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25"/>
            <p:cNvSpPr/>
            <p:nvPr/>
          </p:nvSpPr>
          <p:spPr>
            <a:xfrm>
              <a:off x="2509750" y="3605850"/>
              <a:ext cx="6400" cy="8425"/>
            </a:xfrm>
            <a:custGeom>
              <a:rect b="b" l="l" r="r" t="t"/>
              <a:pathLst>
                <a:path extrusionOk="0" h="337" w="256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25"/>
            <p:cNvSpPr/>
            <p:nvPr/>
          </p:nvSpPr>
          <p:spPr>
            <a:xfrm>
              <a:off x="2438925" y="3366975"/>
              <a:ext cx="7575" cy="10475"/>
            </a:xfrm>
            <a:custGeom>
              <a:rect b="b" l="l" r="r" t="t"/>
              <a:pathLst>
                <a:path extrusionOk="0" h="419" w="303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25"/>
            <p:cNvSpPr/>
            <p:nvPr/>
          </p:nvSpPr>
          <p:spPr>
            <a:xfrm>
              <a:off x="2458100" y="3377725"/>
              <a:ext cx="6700" cy="8725"/>
            </a:xfrm>
            <a:custGeom>
              <a:rect b="b" l="l" r="r" t="t"/>
              <a:pathLst>
                <a:path extrusionOk="0" h="349" w="268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25"/>
            <p:cNvSpPr/>
            <p:nvPr/>
          </p:nvSpPr>
          <p:spPr>
            <a:xfrm>
              <a:off x="2451425" y="3360300"/>
              <a:ext cx="7275" cy="6700"/>
            </a:xfrm>
            <a:custGeom>
              <a:rect b="b" l="l" r="r" t="t"/>
              <a:pathLst>
                <a:path extrusionOk="0" h="268" w="291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25"/>
            <p:cNvSpPr/>
            <p:nvPr/>
          </p:nvSpPr>
          <p:spPr>
            <a:xfrm>
              <a:off x="2430800" y="3378600"/>
              <a:ext cx="8450" cy="5250"/>
            </a:xfrm>
            <a:custGeom>
              <a:rect b="b" l="l" r="r" t="t"/>
              <a:pathLst>
                <a:path extrusionOk="0" h="210" w="338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25"/>
            <p:cNvSpPr/>
            <p:nvPr/>
          </p:nvSpPr>
          <p:spPr>
            <a:xfrm>
              <a:off x="2449100" y="338092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25"/>
            <p:cNvSpPr/>
            <p:nvPr/>
          </p:nvSpPr>
          <p:spPr>
            <a:xfrm>
              <a:off x="2418900" y="33722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25"/>
            <p:cNvSpPr/>
            <p:nvPr/>
          </p:nvSpPr>
          <p:spPr>
            <a:xfrm>
              <a:off x="2439525" y="3355075"/>
              <a:ext cx="4650" cy="5550"/>
            </a:xfrm>
            <a:custGeom>
              <a:rect b="b" l="l" r="r" t="t"/>
              <a:pathLst>
                <a:path extrusionOk="0" h="222" w="186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25"/>
            <p:cNvSpPr/>
            <p:nvPr/>
          </p:nvSpPr>
          <p:spPr>
            <a:xfrm>
              <a:off x="2428475" y="3363225"/>
              <a:ext cx="3800" cy="5825"/>
            </a:xfrm>
            <a:custGeom>
              <a:rect b="b" l="l" r="r" t="t"/>
              <a:pathLst>
                <a:path extrusionOk="0" h="233" w="152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25"/>
            <p:cNvSpPr/>
            <p:nvPr/>
          </p:nvSpPr>
          <p:spPr>
            <a:xfrm>
              <a:off x="2421800" y="3384700"/>
              <a:ext cx="4400" cy="4650"/>
            </a:xfrm>
            <a:custGeom>
              <a:rect b="b" l="l" r="r" t="t"/>
              <a:pathLst>
                <a:path extrusionOk="0" h="186" w="176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26" name="Google Shape;1426;p25"/>
          <p:cNvGrpSpPr/>
          <p:nvPr/>
        </p:nvGrpSpPr>
        <p:grpSpPr>
          <a:xfrm flipH="1" rot="-4092482">
            <a:off x="344761" y="-173701"/>
            <a:ext cx="773115" cy="298133"/>
            <a:chOff x="1154075" y="3734125"/>
            <a:chExt cx="201750" cy="77800"/>
          </a:xfrm>
        </p:grpSpPr>
        <p:sp>
          <p:nvSpPr>
            <p:cNvPr id="1427" name="Google Shape;1427;p25"/>
            <p:cNvSpPr/>
            <p:nvPr/>
          </p:nvSpPr>
          <p:spPr>
            <a:xfrm>
              <a:off x="1218800" y="3752125"/>
              <a:ext cx="63875" cy="44425"/>
            </a:xfrm>
            <a:custGeom>
              <a:rect b="b" l="l" r="r" t="t"/>
              <a:pathLst>
                <a:path extrusionOk="0" h="1777" w="2555">
                  <a:moveTo>
                    <a:pt x="198" y="0"/>
                  </a:moveTo>
                  <a:cubicBezTo>
                    <a:pt x="906" y="35"/>
                    <a:pt x="1626" y="47"/>
                    <a:pt x="2334" y="70"/>
                  </a:cubicBezTo>
                  <a:cubicBezTo>
                    <a:pt x="2392" y="151"/>
                    <a:pt x="2497" y="186"/>
                    <a:pt x="2555" y="267"/>
                  </a:cubicBezTo>
                  <a:cubicBezTo>
                    <a:pt x="2531" y="639"/>
                    <a:pt x="2531" y="1057"/>
                    <a:pt x="2520" y="1451"/>
                  </a:cubicBezTo>
                  <a:cubicBezTo>
                    <a:pt x="2381" y="1556"/>
                    <a:pt x="2218" y="1672"/>
                    <a:pt x="2090" y="1777"/>
                  </a:cubicBezTo>
                  <a:cubicBezTo>
                    <a:pt x="1487" y="1730"/>
                    <a:pt x="837" y="1718"/>
                    <a:pt x="244" y="1660"/>
                  </a:cubicBezTo>
                  <a:cubicBezTo>
                    <a:pt x="175" y="1568"/>
                    <a:pt x="70" y="1463"/>
                    <a:pt x="1" y="1382"/>
                  </a:cubicBezTo>
                  <a:cubicBezTo>
                    <a:pt x="12" y="964"/>
                    <a:pt x="24" y="523"/>
                    <a:pt x="47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25"/>
            <p:cNvSpPr/>
            <p:nvPr/>
          </p:nvSpPr>
          <p:spPr>
            <a:xfrm>
              <a:off x="1154075" y="3734125"/>
              <a:ext cx="201750" cy="77800"/>
            </a:xfrm>
            <a:custGeom>
              <a:rect b="b" l="l" r="r" t="t"/>
              <a:pathLst>
                <a:path extrusionOk="0" h="3112" w="8070">
                  <a:moveTo>
                    <a:pt x="3925" y="1"/>
                  </a:moveTo>
                  <a:lnTo>
                    <a:pt x="6072" y="1"/>
                  </a:lnTo>
                  <a:cubicBezTo>
                    <a:pt x="6351" y="1"/>
                    <a:pt x="6618" y="59"/>
                    <a:pt x="6885" y="140"/>
                  </a:cubicBezTo>
                  <a:cubicBezTo>
                    <a:pt x="7001" y="186"/>
                    <a:pt x="7117" y="210"/>
                    <a:pt x="7233" y="256"/>
                  </a:cubicBezTo>
                  <a:cubicBezTo>
                    <a:pt x="7245" y="256"/>
                    <a:pt x="7280" y="268"/>
                    <a:pt x="7291" y="268"/>
                  </a:cubicBezTo>
                  <a:cubicBezTo>
                    <a:pt x="7535" y="500"/>
                    <a:pt x="7872" y="639"/>
                    <a:pt x="7988" y="1011"/>
                  </a:cubicBezTo>
                  <a:cubicBezTo>
                    <a:pt x="8058" y="1243"/>
                    <a:pt x="8069" y="1475"/>
                    <a:pt x="8011" y="1707"/>
                  </a:cubicBezTo>
                  <a:cubicBezTo>
                    <a:pt x="7965" y="1916"/>
                    <a:pt x="7872" y="2113"/>
                    <a:pt x="7767" y="2299"/>
                  </a:cubicBezTo>
                  <a:cubicBezTo>
                    <a:pt x="7744" y="2380"/>
                    <a:pt x="7663" y="2438"/>
                    <a:pt x="7593" y="2473"/>
                  </a:cubicBezTo>
                  <a:cubicBezTo>
                    <a:pt x="7466" y="2566"/>
                    <a:pt x="7338" y="2624"/>
                    <a:pt x="7187" y="2694"/>
                  </a:cubicBezTo>
                  <a:cubicBezTo>
                    <a:pt x="7024" y="2787"/>
                    <a:pt x="6850" y="2868"/>
                    <a:pt x="6664" y="2845"/>
                  </a:cubicBezTo>
                  <a:cubicBezTo>
                    <a:pt x="6641" y="2845"/>
                    <a:pt x="6606" y="2845"/>
                    <a:pt x="6572" y="2856"/>
                  </a:cubicBezTo>
                  <a:cubicBezTo>
                    <a:pt x="6363" y="2961"/>
                    <a:pt x="6107" y="2926"/>
                    <a:pt x="5875" y="2926"/>
                  </a:cubicBezTo>
                  <a:cubicBezTo>
                    <a:pt x="5724" y="2926"/>
                    <a:pt x="5562" y="2926"/>
                    <a:pt x="5399" y="2984"/>
                  </a:cubicBezTo>
                  <a:cubicBezTo>
                    <a:pt x="5318" y="3019"/>
                    <a:pt x="5202" y="3019"/>
                    <a:pt x="5097" y="3019"/>
                  </a:cubicBezTo>
                  <a:cubicBezTo>
                    <a:pt x="4853" y="3031"/>
                    <a:pt x="4586" y="2984"/>
                    <a:pt x="4343" y="3089"/>
                  </a:cubicBezTo>
                  <a:cubicBezTo>
                    <a:pt x="4331" y="3100"/>
                    <a:pt x="4296" y="3089"/>
                    <a:pt x="4285" y="3089"/>
                  </a:cubicBezTo>
                  <a:cubicBezTo>
                    <a:pt x="3820" y="3089"/>
                    <a:pt x="3344" y="3112"/>
                    <a:pt x="2880" y="3077"/>
                  </a:cubicBezTo>
                  <a:cubicBezTo>
                    <a:pt x="2566" y="3042"/>
                    <a:pt x="2253" y="2984"/>
                    <a:pt x="1963" y="2880"/>
                  </a:cubicBezTo>
                  <a:cubicBezTo>
                    <a:pt x="1789" y="2822"/>
                    <a:pt x="1614" y="2764"/>
                    <a:pt x="1429" y="2752"/>
                  </a:cubicBezTo>
                  <a:cubicBezTo>
                    <a:pt x="1347" y="2752"/>
                    <a:pt x="1266" y="2705"/>
                    <a:pt x="1197" y="2682"/>
                  </a:cubicBezTo>
                  <a:cubicBezTo>
                    <a:pt x="988" y="2613"/>
                    <a:pt x="790" y="2555"/>
                    <a:pt x="593" y="2450"/>
                  </a:cubicBezTo>
                  <a:cubicBezTo>
                    <a:pt x="233" y="2276"/>
                    <a:pt x="12" y="2009"/>
                    <a:pt x="36" y="1591"/>
                  </a:cubicBezTo>
                  <a:lnTo>
                    <a:pt x="36" y="1475"/>
                  </a:lnTo>
                  <a:cubicBezTo>
                    <a:pt x="1" y="1115"/>
                    <a:pt x="175" y="825"/>
                    <a:pt x="407" y="581"/>
                  </a:cubicBezTo>
                  <a:cubicBezTo>
                    <a:pt x="581" y="384"/>
                    <a:pt x="790" y="244"/>
                    <a:pt x="1046" y="186"/>
                  </a:cubicBezTo>
                  <a:cubicBezTo>
                    <a:pt x="1092" y="175"/>
                    <a:pt x="1150" y="175"/>
                    <a:pt x="1197" y="140"/>
                  </a:cubicBezTo>
                  <a:cubicBezTo>
                    <a:pt x="1371" y="24"/>
                    <a:pt x="1556" y="24"/>
                    <a:pt x="1754" y="24"/>
                  </a:cubicBezTo>
                  <a:cubicBezTo>
                    <a:pt x="2474" y="1"/>
                    <a:pt x="3193" y="1"/>
                    <a:pt x="3925" y="1"/>
                  </a:cubicBezTo>
                  <a:close/>
                  <a:moveTo>
                    <a:pt x="4412" y="2647"/>
                  </a:moveTo>
                  <a:lnTo>
                    <a:pt x="4122" y="2647"/>
                  </a:lnTo>
                  <a:lnTo>
                    <a:pt x="3240" y="2647"/>
                  </a:lnTo>
                  <a:cubicBezTo>
                    <a:pt x="3054" y="2647"/>
                    <a:pt x="2880" y="2566"/>
                    <a:pt x="2706" y="2555"/>
                  </a:cubicBezTo>
                  <a:cubicBezTo>
                    <a:pt x="2659" y="2555"/>
                    <a:pt x="2601" y="2508"/>
                    <a:pt x="2590" y="2462"/>
                  </a:cubicBezTo>
                  <a:cubicBezTo>
                    <a:pt x="2508" y="2346"/>
                    <a:pt x="2427" y="2241"/>
                    <a:pt x="2427" y="2102"/>
                  </a:cubicBezTo>
                  <a:cubicBezTo>
                    <a:pt x="2427" y="1672"/>
                    <a:pt x="2369" y="1243"/>
                    <a:pt x="2532" y="825"/>
                  </a:cubicBezTo>
                  <a:cubicBezTo>
                    <a:pt x="2566" y="697"/>
                    <a:pt x="2648" y="616"/>
                    <a:pt x="2787" y="604"/>
                  </a:cubicBezTo>
                  <a:cubicBezTo>
                    <a:pt x="2880" y="593"/>
                    <a:pt x="2973" y="593"/>
                    <a:pt x="3066" y="593"/>
                  </a:cubicBezTo>
                  <a:cubicBezTo>
                    <a:pt x="3646" y="593"/>
                    <a:pt x="4227" y="569"/>
                    <a:pt x="4819" y="569"/>
                  </a:cubicBezTo>
                  <a:cubicBezTo>
                    <a:pt x="4877" y="569"/>
                    <a:pt x="4923" y="558"/>
                    <a:pt x="4981" y="569"/>
                  </a:cubicBezTo>
                  <a:cubicBezTo>
                    <a:pt x="5051" y="593"/>
                    <a:pt x="5120" y="616"/>
                    <a:pt x="5167" y="662"/>
                  </a:cubicBezTo>
                  <a:cubicBezTo>
                    <a:pt x="5271" y="778"/>
                    <a:pt x="5353" y="906"/>
                    <a:pt x="5353" y="1069"/>
                  </a:cubicBezTo>
                  <a:lnTo>
                    <a:pt x="5353" y="2055"/>
                  </a:lnTo>
                  <a:cubicBezTo>
                    <a:pt x="5353" y="2113"/>
                    <a:pt x="5341" y="2183"/>
                    <a:pt x="5306" y="2230"/>
                  </a:cubicBezTo>
                  <a:cubicBezTo>
                    <a:pt x="5155" y="2369"/>
                    <a:pt x="5016" y="2555"/>
                    <a:pt x="4772" y="2566"/>
                  </a:cubicBezTo>
                  <a:cubicBezTo>
                    <a:pt x="4749" y="2566"/>
                    <a:pt x="4703" y="2589"/>
                    <a:pt x="4656" y="2601"/>
                  </a:cubicBezTo>
                  <a:lnTo>
                    <a:pt x="4714" y="2659"/>
                  </a:lnTo>
                  <a:cubicBezTo>
                    <a:pt x="4970" y="2682"/>
                    <a:pt x="5225" y="2717"/>
                    <a:pt x="5469" y="2601"/>
                  </a:cubicBezTo>
                  <a:cubicBezTo>
                    <a:pt x="5515" y="2589"/>
                    <a:pt x="5573" y="2578"/>
                    <a:pt x="5620" y="2578"/>
                  </a:cubicBezTo>
                  <a:cubicBezTo>
                    <a:pt x="5933" y="2566"/>
                    <a:pt x="6270" y="2601"/>
                    <a:pt x="6595" y="2508"/>
                  </a:cubicBezTo>
                  <a:cubicBezTo>
                    <a:pt x="6839" y="2543"/>
                    <a:pt x="7036" y="2392"/>
                    <a:pt x="7245" y="2299"/>
                  </a:cubicBezTo>
                  <a:cubicBezTo>
                    <a:pt x="7442" y="2218"/>
                    <a:pt x="7558" y="2055"/>
                    <a:pt x="7616" y="1846"/>
                  </a:cubicBezTo>
                  <a:cubicBezTo>
                    <a:pt x="7663" y="1695"/>
                    <a:pt x="7767" y="1533"/>
                    <a:pt x="7733" y="1347"/>
                  </a:cubicBezTo>
                  <a:cubicBezTo>
                    <a:pt x="7709" y="1150"/>
                    <a:pt x="7663" y="953"/>
                    <a:pt x="7500" y="825"/>
                  </a:cubicBezTo>
                  <a:cubicBezTo>
                    <a:pt x="7315" y="674"/>
                    <a:pt x="7129" y="511"/>
                    <a:pt x="6885" y="442"/>
                  </a:cubicBezTo>
                  <a:cubicBezTo>
                    <a:pt x="6595" y="360"/>
                    <a:pt x="6305" y="268"/>
                    <a:pt x="5980" y="268"/>
                  </a:cubicBezTo>
                  <a:cubicBezTo>
                    <a:pt x="4586" y="268"/>
                    <a:pt x="3193" y="256"/>
                    <a:pt x="1800" y="256"/>
                  </a:cubicBezTo>
                  <a:cubicBezTo>
                    <a:pt x="1614" y="256"/>
                    <a:pt x="1440" y="244"/>
                    <a:pt x="1278" y="384"/>
                  </a:cubicBezTo>
                  <a:cubicBezTo>
                    <a:pt x="1255" y="418"/>
                    <a:pt x="1197" y="430"/>
                    <a:pt x="1138" y="442"/>
                  </a:cubicBezTo>
                  <a:cubicBezTo>
                    <a:pt x="848" y="558"/>
                    <a:pt x="581" y="709"/>
                    <a:pt x="465" y="1022"/>
                  </a:cubicBezTo>
                  <a:cubicBezTo>
                    <a:pt x="454" y="1069"/>
                    <a:pt x="419" y="1092"/>
                    <a:pt x="395" y="1127"/>
                  </a:cubicBezTo>
                  <a:cubicBezTo>
                    <a:pt x="337" y="1196"/>
                    <a:pt x="326" y="1266"/>
                    <a:pt x="326" y="1359"/>
                  </a:cubicBezTo>
                  <a:lnTo>
                    <a:pt x="326" y="1579"/>
                  </a:lnTo>
                  <a:cubicBezTo>
                    <a:pt x="326" y="1893"/>
                    <a:pt x="454" y="2055"/>
                    <a:pt x="755" y="2171"/>
                  </a:cubicBezTo>
                  <a:cubicBezTo>
                    <a:pt x="860" y="2195"/>
                    <a:pt x="941" y="2241"/>
                    <a:pt x="1046" y="2288"/>
                  </a:cubicBezTo>
                  <a:cubicBezTo>
                    <a:pt x="1173" y="2334"/>
                    <a:pt x="1313" y="2404"/>
                    <a:pt x="1452" y="2415"/>
                  </a:cubicBezTo>
                  <a:cubicBezTo>
                    <a:pt x="1893" y="2473"/>
                    <a:pt x="2276" y="2694"/>
                    <a:pt x="2729" y="2705"/>
                  </a:cubicBezTo>
                  <a:cubicBezTo>
                    <a:pt x="2891" y="2798"/>
                    <a:pt x="3066" y="2775"/>
                    <a:pt x="3240" y="2775"/>
                  </a:cubicBezTo>
                  <a:lnTo>
                    <a:pt x="4006" y="2775"/>
                  </a:lnTo>
                  <a:cubicBezTo>
                    <a:pt x="4099" y="2775"/>
                    <a:pt x="4169" y="2775"/>
                    <a:pt x="4250" y="2764"/>
                  </a:cubicBezTo>
                  <a:cubicBezTo>
                    <a:pt x="4319" y="2740"/>
                    <a:pt x="4343" y="2705"/>
                    <a:pt x="4412" y="2647"/>
                  </a:cubicBezTo>
                  <a:close/>
                  <a:moveTo>
                    <a:pt x="2810" y="2241"/>
                  </a:moveTo>
                  <a:cubicBezTo>
                    <a:pt x="2950" y="2276"/>
                    <a:pt x="3077" y="2334"/>
                    <a:pt x="3217" y="2334"/>
                  </a:cubicBezTo>
                  <a:cubicBezTo>
                    <a:pt x="3576" y="2346"/>
                    <a:pt x="3925" y="2346"/>
                    <a:pt x="4285" y="2346"/>
                  </a:cubicBezTo>
                  <a:cubicBezTo>
                    <a:pt x="4436" y="2346"/>
                    <a:pt x="4586" y="2299"/>
                    <a:pt x="4737" y="2264"/>
                  </a:cubicBezTo>
                  <a:cubicBezTo>
                    <a:pt x="4935" y="2206"/>
                    <a:pt x="5051" y="2044"/>
                    <a:pt x="5051" y="1823"/>
                  </a:cubicBezTo>
                  <a:lnTo>
                    <a:pt x="5051" y="1185"/>
                  </a:lnTo>
                  <a:cubicBezTo>
                    <a:pt x="5051" y="941"/>
                    <a:pt x="4970" y="871"/>
                    <a:pt x="4726" y="871"/>
                  </a:cubicBezTo>
                  <a:lnTo>
                    <a:pt x="2984" y="871"/>
                  </a:lnTo>
                  <a:cubicBezTo>
                    <a:pt x="2938" y="871"/>
                    <a:pt x="2903" y="883"/>
                    <a:pt x="2868" y="883"/>
                  </a:cubicBezTo>
                  <a:cubicBezTo>
                    <a:pt x="2694" y="1243"/>
                    <a:pt x="2729" y="1626"/>
                    <a:pt x="2741" y="1997"/>
                  </a:cubicBezTo>
                  <a:cubicBezTo>
                    <a:pt x="2717" y="2067"/>
                    <a:pt x="2775" y="2160"/>
                    <a:pt x="2810" y="224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25"/>
            <p:cNvSpPr/>
            <p:nvPr/>
          </p:nvSpPr>
          <p:spPr>
            <a:xfrm>
              <a:off x="1260300" y="3765475"/>
              <a:ext cx="8450" cy="6400"/>
            </a:xfrm>
            <a:custGeom>
              <a:rect b="b" l="l" r="r" t="t"/>
              <a:pathLst>
                <a:path extrusionOk="0" h="256" w="338">
                  <a:moveTo>
                    <a:pt x="210" y="24"/>
                  </a:moveTo>
                  <a:cubicBezTo>
                    <a:pt x="221" y="24"/>
                    <a:pt x="268" y="24"/>
                    <a:pt x="279" y="35"/>
                  </a:cubicBezTo>
                  <a:cubicBezTo>
                    <a:pt x="314" y="58"/>
                    <a:pt x="337" y="93"/>
                    <a:pt x="337" y="116"/>
                  </a:cubicBezTo>
                  <a:cubicBezTo>
                    <a:pt x="337" y="151"/>
                    <a:pt x="326" y="209"/>
                    <a:pt x="291" y="221"/>
                  </a:cubicBezTo>
                  <a:cubicBezTo>
                    <a:pt x="256" y="256"/>
                    <a:pt x="210" y="256"/>
                    <a:pt x="152" y="256"/>
                  </a:cubicBezTo>
                  <a:cubicBezTo>
                    <a:pt x="59" y="256"/>
                    <a:pt x="1" y="174"/>
                    <a:pt x="1" y="116"/>
                  </a:cubicBezTo>
                  <a:cubicBezTo>
                    <a:pt x="1" y="58"/>
                    <a:pt x="82" y="24"/>
                    <a:pt x="163" y="0"/>
                  </a:cubicBezTo>
                  <a:cubicBezTo>
                    <a:pt x="187" y="24"/>
                    <a:pt x="198" y="24"/>
                    <a:pt x="210" y="2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25"/>
            <p:cNvSpPr/>
            <p:nvPr/>
          </p:nvSpPr>
          <p:spPr>
            <a:xfrm>
              <a:off x="1248125" y="3760250"/>
              <a:ext cx="9025" cy="6400"/>
            </a:xfrm>
            <a:custGeom>
              <a:rect b="b" l="l" r="r" t="t"/>
              <a:pathLst>
                <a:path extrusionOk="0" h="256" w="361">
                  <a:moveTo>
                    <a:pt x="221" y="0"/>
                  </a:moveTo>
                  <a:cubicBezTo>
                    <a:pt x="244" y="0"/>
                    <a:pt x="279" y="12"/>
                    <a:pt x="290" y="24"/>
                  </a:cubicBezTo>
                  <a:cubicBezTo>
                    <a:pt x="337" y="58"/>
                    <a:pt x="360" y="140"/>
                    <a:pt x="337" y="186"/>
                  </a:cubicBezTo>
                  <a:cubicBezTo>
                    <a:pt x="302" y="233"/>
                    <a:pt x="267" y="256"/>
                    <a:pt x="209" y="244"/>
                  </a:cubicBezTo>
                  <a:cubicBezTo>
                    <a:pt x="186" y="244"/>
                    <a:pt x="163" y="233"/>
                    <a:pt x="151" y="209"/>
                  </a:cubicBezTo>
                  <a:cubicBezTo>
                    <a:pt x="35" y="175"/>
                    <a:pt x="0" y="105"/>
                    <a:pt x="12" y="70"/>
                  </a:cubicBezTo>
                  <a:cubicBezTo>
                    <a:pt x="58" y="0"/>
                    <a:pt x="128" y="12"/>
                    <a:pt x="22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25"/>
            <p:cNvSpPr/>
            <p:nvPr/>
          </p:nvSpPr>
          <p:spPr>
            <a:xfrm>
              <a:off x="1237675" y="3776500"/>
              <a:ext cx="7275" cy="6125"/>
            </a:xfrm>
            <a:custGeom>
              <a:rect b="b" l="l" r="r" t="t"/>
              <a:pathLst>
                <a:path extrusionOk="0" h="245" w="291">
                  <a:moveTo>
                    <a:pt x="128" y="0"/>
                  </a:moveTo>
                  <a:cubicBezTo>
                    <a:pt x="174" y="12"/>
                    <a:pt x="232" y="24"/>
                    <a:pt x="256" y="59"/>
                  </a:cubicBezTo>
                  <a:cubicBezTo>
                    <a:pt x="267" y="70"/>
                    <a:pt x="290" y="140"/>
                    <a:pt x="256" y="163"/>
                  </a:cubicBezTo>
                  <a:cubicBezTo>
                    <a:pt x="198" y="244"/>
                    <a:pt x="70" y="244"/>
                    <a:pt x="12" y="163"/>
                  </a:cubicBezTo>
                  <a:cubicBezTo>
                    <a:pt x="0" y="128"/>
                    <a:pt x="0" y="70"/>
                    <a:pt x="23" y="59"/>
                  </a:cubicBezTo>
                  <a:cubicBezTo>
                    <a:pt x="47" y="47"/>
                    <a:pt x="82" y="24"/>
                    <a:pt x="12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25"/>
            <p:cNvSpPr/>
            <p:nvPr/>
          </p:nvSpPr>
          <p:spPr>
            <a:xfrm>
              <a:off x="1231000" y="3764600"/>
              <a:ext cx="7275" cy="5250"/>
            </a:xfrm>
            <a:custGeom>
              <a:rect b="b" l="l" r="r" t="t"/>
              <a:pathLst>
                <a:path extrusionOk="0" h="210" w="291">
                  <a:moveTo>
                    <a:pt x="105" y="209"/>
                  </a:moveTo>
                  <a:cubicBezTo>
                    <a:pt x="81" y="186"/>
                    <a:pt x="35" y="151"/>
                    <a:pt x="12" y="128"/>
                  </a:cubicBezTo>
                  <a:cubicBezTo>
                    <a:pt x="0" y="70"/>
                    <a:pt x="35" y="24"/>
                    <a:pt x="93" y="12"/>
                  </a:cubicBezTo>
                  <a:cubicBezTo>
                    <a:pt x="128" y="1"/>
                    <a:pt x="186" y="1"/>
                    <a:pt x="232" y="12"/>
                  </a:cubicBezTo>
                  <a:cubicBezTo>
                    <a:pt x="267" y="12"/>
                    <a:pt x="290" y="59"/>
                    <a:pt x="290" y="70"/>
                  </a:cubicBezTo>
                  <a:cubicBezTo>
                    <a:pt x="290" y="93"/>
                    <a:pt x="279" y="140"/>
                    <a:pt x="244" y="175"/>
                  </a:cubicBezTo>
                  <a:cubicBezTo>
                    <a:pt x="209" y="198"/>
                    <a:pt x="163" y="198"/>
                    <a:pt x="105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25"/>
            <p:cNvSpPr/>
            <p:nvPr/>
          </p:nvSpPr>
          <p:spPr>
            <a:xfrm>
              <a:off x="1248400" y="3769825"/>
              <a:ext cx="7875" cy="6700"/>
            </a:xfrm>
            <a:custGeom>
              <a:rect b="b" l="l" r="r" t="t"/>
              <a:pathLst>
                <a:path extrusionOk="0" h="268" w="315">
                  <a:moveTo>
                    <a:pt x="1" y="140"/>
                  </a:moveTo>
                  <a:cubicBezTo>
                    <a:pt x="59" y="24"/>
                    <a:pt x="163" y="0"/>
                    <a:pt x="268" y="47"/>
                  </a:cubicBezTo>
                  <a:cubicBezTo>
                    <a:pt x="291" y="59"/>
                    <a:pt x="314" y="105"/>
                    <a:pt x="314" y="151"/>
                  </a:cubicBezTo>
                  <a:cubicBezTo>
                    <a:pt x="314" y="163"/>
                    <a:pt x="279" y="209"/>
                    <a:pt x="268" y="221"/>
                  </a:cubicBezTo>
                  <a:cubicBezTo>
                    <a:pt x="163" y="267"/>
                    <a:pt x="59" y="244"/>
                    <a:pt x="1" y="14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25"/>
            <p:cNvSpPr/>
            <p:nvPr/>
          </p:nvSpPr>
          <p:spPr>
            <a:xfrm>
              <a:off x="1256250" y="3784325"/>
              <a:ext cx="4375" cy="5850"/>
            </a:xfrm>
            <a:custGeom>
              <a:rect b="b" l="l" r="r" t="t"/>
              <a:pathLst>
                <a:path extrusionOk="0" h="234" w="175">
                  <a:moveTo>
                    <a:pt x="70" y="233"/>
                  </a:moveTo>
                  <a:cubicBezTo>
                    <a:pt x="35" y="175"/>
                    <a:pt x="12" y="140"/>
                    <a:pt x="0" y="94"/>
                  </a:cubicBezTo>
                  <a:cubicBezTo>
                    <a:pt x="0" y="47"/>
                    <a:pt x="58" y="1"/>
                    <a:pt x="93" y="24"/>
                  </a:cubicBezTo>
                  <a:cubicBezTo>
                    <a:pt x="151" y="36"/>
                    <a:pt x="174" y="94"/>
                    <a:pt x="151" y="140"/>
                  </a:cubicBezTo>
                  <a:cubicBezTo>
                    <a:pt x="140" y="163"/>
                    <a:pt x="105" y="198"/>
                    <a:pt x="70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5" name="Google Shape;1435;p25"/>
          <p:cNvGrpSpPr/>
          <p:nvPr/>
        </p:nvGrpSpPr>
        <p:grpSpPr>
          <a:xfrm flipH="1" rot="-1415750">
            <a:off x="430215" y="501184"/>
            <a:ext cx="602211" cy="1005088"/>
            <a:chOff x="1980950" y="3649100"/>
            <a:chExt cx="146600" cy="244675"/>
          </a:xfrm>
        </p:grpSpPr>
        <p:sp>
          <p:nvSpPr>
            <p:cNvPr id="1436" name="Google Shape;1436;p25"/>
            <p:cNvSpPr/>
            <p:nvPr/>
          </p:nvSpPr>
          <p:spPr>
            <a:xfrm>
              <a:off x="1983850" y="3650250"/>
              <a:ext cx="66500" cy="233650"/>
            </a:xfrm>
            <a:custGeom>
              <a:rect b="b" l="l" r="r" t="t"/>
              <a:pathLst>
                <a:path extrusionOk="0" h="9346" w="2660">
                  <a:moveTo>
                    <a:pt x="500" y="9346"/>
                  </a:moveTo>
                  <a:lnTo>
                    <a:pt x="2659" y="4493"/>
                  </a:lnTo>
                  <a:lnTo>
                    <a:pt x="2473" y="1208"/>
                  </a:lnTo>
                  <a:cubicBezTo>
                    <a:pt x="2473" y="1208"/>
                    <a:pt x="1928" y="987"/>
                    <a:pt x="2021" y="0"/>
                  </a:cubicBezTo>
                  <a:lnTo>
                    <a:pt x="1777" y="128"/>
                  </a:lnTo>
                  <a:cubicBezTo>
                    <a:pt x="1754" y="465"/>
                    <a:pt x="1742" y="778"/>
                    <a:pt x="1730" y="1127"/>
                  </a:cubicBezTo>
                  <a:cubicBezTo>
                    <a:pt x="1846" y="1161"/>
                    <a:pt x="1986" y="1185"/>
                    <a:pt x="2102" y="1219"/>
                  </a:cubicBezTo>
                  <a:cubicBezTo>
                    <a:pt x="2090" y="1452"/>
                    <a:pt x="2032" y="1707"/>
                    <a:pt x="2079" y="1939"/>
                  </a:cubicBezTo>
                  <a:cubicBezTo>
                    <a:pt x="2160" y="2462"/>
                    <a:pt x="2021" y="3019"/>
                    <a:pt x="2044" y="3541"/>
                  </a:cubicBezTo>
                  <a:cubicBezTo>
                    <a:pt x="2079" y="3855"/>
                    <a:pt x="2125" y="4203"/>
                    <a:pt x="2148" y="4540"/>
                  </a:cubicBezTo>
                  <a:cubicBezTo>
                    <a:pt x="2044" y="4725"/>
                    <a:pt x="1893" y="4934"/>
                    <a:pt x="1777" y="5120"/>
                  </a:cubicBezTo>
                  <a:cubicBezTo>
                    <a:pt x="1510" y="5561"/>
                    <a:pt x="1150" y="5968"/>
                    <a:pt x="941" y="6432"/>
                  </a:cubicBezTo>
                  <a:cubicBezTo>
                    <a:pt x="744" y="6873"/>
                    <a:pt x="105" y="8661"/>
                    <a:pt x="1" y="9044"/>
                  </a:cubicBezTo>
                  <a:cubicBezTo>
                    <a:pt x="221" y="9160"/>
                    <a:pt x="500" y="9346"/>
                    <a:pt x="500" y="93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25"/>
            <p:cNvSpPr/>
            <p:nvPr/>
          </p:nvSpPr>
          <p:spPr>
            <a:xfrm>
              <a:off x="2005050" y="3840050"/>
              <a:ext cx="97525" cy="27900"/>
            </a:xfrm>
            <a:custGeom>
              <a:rect b="b" l="l" r="r" t="t"/>
              <a:pathLst>
                <a:path extrusionOk="0" h="1116" w="3901">
                  <a:moveTo>
                    <a:pt x="3402" y="1"/>
                  </a:moveTo>
                  <a:cubicBezTo>
                    <a:pt x="3669" y="291"/>
                    <a:pt x="3715" y="651"/>
                    <a:pt x="3901" y="930"/>
                  </a:cubicBezTo>
                  <a:cubicBezTo>
                    <a:pt x="3785" y="1081"/>
                    <a:pt x="3645" y="1104"/>
                    <a:pt x="3518" y="1104"/>
                  </a:cubicBezTo>
                  <a:lnTo>
                    <a:pt x="2334" y="1104"/>
                  </a:lnTo>
                  <a:cubicBezTo>
                    <a:pt x="2090" y="1104"/>
                    <a:pt x="1823" y="1115"/>
                    <a:pt x="1579" y="1023"/>
                  </a:cubicBezTo>
                  <a:cubicBezTo>
                    <a:pt x="1428" y="988"/>
                    <a:pt x="1266" y="1011"/>
                    <a:pt x="1115" y="1011"/>
                  </a:cubicBezTo>
                  <a:cubicBezTo>
                    <a:pt x="987" y="1011"/>
                    <a:pt x="848" y="1011"/>
                    <a:pt x="720" y="953"/>
                  </a:cubicBezTo>
                  <a:cubicBezTo>
                    <a:pt x="639" y="930"/>
                    <a:pt x="546" y="930"/>
                    <a:pt x="441" y="906"/>
                  </a:cubicBezTo>
                  <a:lnTo>
                    <a:pt x="12" y="906"/>
                  </a:lnTo>
                  <a:cubicBezTo>
                    <a:pt x="12" y="872"/>
                    <a:pt x="0" y="825"/>
                    <a:pt x="12" y="814"/>
                  </a:cubicBezTo>
                  <a:cubicBezTo>
                    <a:pt x="151" y="593"/>
                    <a:pt x="290" y="361"/>
                    <a:pt x="441" y="152"/>
                  </a:cubicBezTo>
                  <a:cubicBezTo>
                    <a:pt x="523" y="59"/>
                    <a:pt x="615" y="1"/>
                    <a:pt x="75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25"/>
            <p:cNvSpPr/>
            <p:nvPr/>
          </p:nvSpPr>
          <p:spPr>
            <a:xfrm>
              <a:off x="1980950" y="3649100"/>
              <a:ext cx="146600" cy="244675"/>
            </a:xfrm>
            <a:custGeom>
              <a:rect b="b" l="l" r="r" t="t"/>
              <a:pathLst>
                <a:path extrusionOk="0" h="9787" w="5864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25"/>
            <p:cNvSpPr/>
            <p:nvPr/>
          </p:nvSpPr>
          <p:spPr>
            <a:xfrm>
              <a:off x="1996325" y="3833375"/>
              <a:ext cx="112650" cy="40675"/>
            </a:xfrm>
            <a:custGeom>
              <a:rect b="b" l="l" r="r" t="t"/>
              <a:pathLst>
                <a:path extrusionOk="0" h="1627" w="4506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25"/>
            <p:cNvSpPr/>
            <p:nvPr/>
          </p:nvSpPr>
          <p:spPr>
            <a:xfrm>
              <a:off x="2056125" y="3778250"/>
              <a:ext cx="11350" cy="9025"/>
            </a:xfrm>
            <a:custGeom>
              <a:rect b="b" l="l" r="r" t="t"/>
              <a:pathLst>
                <a:path extrusionOk="0" h="361" w="454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25"/>
            <p:cNvSpPr/>
            <p:nvPr/>
          </p:nvSpPr>
          <p:spPr>
            <a:xfrm>
              <a:off x="2060175" y="3793625"/>
              <a:ext cx="10475" cy="6700"/>
            </a:xfrm>
            <a:custGeom>
              <a:rect b="b" l="l" r="r" t="t"/>
              <a:pathLst>
                <a:path extrusionOk="0" h="268" w="419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25"/>
            <p:cNvSpPr/>
            <p:nvPr/>
          </p:nvSpPr>
          <p:spPr>
            <a:xfrm>
              <a:off x="2057275" y="3744000"/>
              <a:ext cx="9325" cy="9600"/>
            </a:xfrm>
            <a:custGeom>
              <a:rect b="b" l="l" r="r" t="t"/>
              <a:pathLst>
                <a:path extrusionOk="0" h="384" w="373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25"/>
            <p:cNvSpPr/>
            <p:nvPr/>
          </p:nvSpPr>
          <p:spPr>
            <a:xfrm>
              <a:off x="2056125" y="3717575"/>
              <a:ext cx="11625" cy="5825"/>
            </a:xfrm>
            <a:custGeom>
              <a:rect b="b" l="l" r="r" t="t"/>
              <a:pathLst>
                <a:path extrusionOk="0" h="233" w="465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25"/>
            <p:cNvSpPr/>
            <p:nvPr/>
          </p:nvSpPr>
          <p:spPr>
            <a:xfrm>
              <a:off x="2056125" y="3703075"/>
              <a:ext cx="9025" cy="5825"/>
            </a:xfrm>
            <a:custGeom>
              <a:rect b="b" l="l" r="r" t="t"/>
              <a:pathLst>
                <a:path extrusionOk="0" h="233" w="361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25"/>
            <p:cNvSpPr/>
            <p:nvPr/>
          </p:nvSpPr>
          <p:spPr>
            <a:xfrm>
              <a:off x="2057275" y="37321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25"/>
            <p:cNvSpPr/>
            <p:nvPr/>
          </p:nvSpPr>
          <p:spPr>
            <a:xfrm>
              <a:off x="2060775" y="3804075"/>
              <a:ext cx="7550" cy="6125"/>
            </a:xfrm>
            <a:custGeom>
              <a:rect b="b" l="l" r="r" t="t"/>
              <a:pathLst>
                <a:path extrusionOk="0" h="245" w="302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25"/>
            <p:cNvSpPr/>
            <p:nvPr/>
          </p:nvSpPr>
          <p:spPr>
            <a:xfrm>
              <a:off x="2058150" y="3762575"/>
              <a:ext cx="5550" cy="6700"/>
            </a:xfrm>
            <a:custGeom>
              <a:rect b="b" l="l" r="r" t="t"/>
              <a:pathLst>
                <a:path extrusionOk="0" h="268" w="222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25"/>
            <p:cNvSpPr/>
            <p:nvPr/>
          </p:nvSpPr>
          <p:spPr>
            <a:xfrm>
              <a:off x="2065125" y="3819450"/>
              <a:ext cx="6100" cy="5250"/>
            </a:xfrm>
            <a:custGeom>
              <a:rect b="b" l="l" r="r" t="t"/>
              <a:pathLst>
                <a:path extrusionOk="0" h="210" w="244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49" name="Google Shape;1449;p25"/>
          <p:cNvGrpSpPr/>
          <p:nvPr/>
        </p:nvGrpSpPr>
        <p:grpSpPr>
          <a:xfrm flipH="1" rot="-897778">
            <a:off x="825036" y="1701916"/>
            <a:ext cx="540259" cy="223794"/>
            <a:chOff x="2333000" y="3750375"/>
            <a:chExt cx="157050" cy="65050"/>
          </a:xfrm>
        </p:grpSpPr>
        <p:sp>
          <p:nvSpPr>
            <p:cNvPr id="1450" name="Google Shape;1450;p25"/>
            <p:cNvSpPr/>
            <p:nvPr/>
          </p:nvSpPr>
          <p:spPr>
            <a:xfrm>
              <a:off x="2337650" y="3767800"/>
              <a:ext cx="81875" cy="45300"/>
            </a:xfrm>
            <a:custGeom>
              <a:rect b="b" l="l" r="r" t="t"/>
              <a:pathLst>
                <a:path extrusionOk="0" h="1812" w="3275">
                  <a:moveTo>
                    <a:pt x="1509" y="1231"/>
                  </a:moveTo>
                  <a:cubicBezTo>
                    <a:pt x="1266" y="1242"/>
                    <a:pt x="999" y="1242"/>
                    <a:pt x="778" y="1126"/>
                  </a:cubicBezTo>
                  <a:cubicBezTo>
                    <a:pt x="581" y="1022"/>
                    <a:pt x="430" y="836"/>
                    <a:pt x="395" y="627"/>
                  </a:cubicBezTo>
                  <a:cubicBezTo>
                    <a:pt x="349" y="407"/>
                    <a:pt x="407" y="174"/>
                    <a:pt x="546" y="0"/>
                  </a:cubicBezTo>
                  <a:cubicBezTo>
                    <a:pt x="407" y="116"/>
                    <a:pt x="151" y="186"/>
                    <a:pt x="0" y="302"/>
                  </a:cubicBezTo>
                  <a:cubicBezTo>
                    <a:pt x="0" y="650"/>
                    <a:pt x="140" y="987"/>
                    <a:pt x="291" y="1300"/>
                  </a:cubicBezTo>
                  <a:cubicBezTo>
                    <a:pt x="372" y="1475"/>
                    <a:pt x="534" y="1614"/>
                    <a:pt x="708" y="1684"/>
                  </a:cubicBezTo>
                  <a:cubicBezTo>
                    <a:pt x="883" y="1753"/>
                    <a:pt x="1092" y="1765"/>
                    <a:pt x="1277" y="1788"/>
                  </a:cubicBezTo>
                  <a:cubicBezTo>
                    <a:pt x="1893" y="1811"/>
                    <a:pt x="2601" y="1695"/>
                    <a:pt x="3216" y="1614"/>
                  </a:cubicBezTo>
                  <a:cubicBezTo>
                    <a:pt x="3251" y="1451"/>
                    <a:pt x="3251" y="1242"/>
                    <a:pt x="3274" y="1091"/>
                  </a:cubicBezTo>
                  <a:cubicBezTo>
                    <a:pt x="2694" y="1161"/>
                    <a:pt x="2102" y="1208"/>
                    <a:pt x="1509" y="1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25"/>
            <p:cNvSpPr/>
            <p:nvPr/>
          </p:nvSpPr>
          <p:spPr>
            <a:xfrm>
              <a:off x="2420950" y="3757625"/>
              <a:ext cx="60975" cy="47050"/>
            </a:xfrm>
            <a:custGeom>
              <a:rect b="b" l="l" r="r" t="t"/>
              <a:pathLst>
                <a:path extrusionOk="0" h="1882" w="2439">
                  <a:moveTo>
                    <a:pt x="0" y="24"/>
                  </a:moveTo>
                  <a:cubicBezTo>
                    <a:pt x="441" y="24"/>
                    <a:pt x="871" y="1"/>
                    <a:pt x="1300" y="47"/>
                  </a:cubicBezTo>
                  <a:cubicBezTo>
                    <a:pt x="1567" y="59"/>
                    <a:pt x="1846" y="140"/>
                    <a:pt x="2113" y="256"/>
                  </a:cubicBezTo>
                  <a:cubicBezTo>
                    <a:pt x="2183" y="291"/>
                    <a:pt x="2241" y="349"/>
                    <a:pt x="2287" y="419"/>
                  </a:cubicBezTo>
                  <a:cubicBezTo>
                    <a:pt x="2322" y="512"/>
                    <a:pt x="2368" y="581"/>
                    <a:pt x="2403" y="663"/>
                  </a:cubicBezTo>
                  <a:cubicBezTo>
                    <a:pt x="2426" y="721"/>
                    <a:pt x="2438" y="814"/>
                    <a:pt x="2426" y="872"/>
                  </a:cubicBezTo>
                  <a:cubicBezTo>
                    <a:pt x="2415" y="999"/>
                    <a:pt x="2368" y="1127"/>
                    <a:pt x="2322" y="1243"/>
                  </a:cubicBezTo>
                  <a:cubicBezTo>
                    <a:pt x="2287" y="1359"/>
                    <a:pt x="2241" y="1475"/>
                    <a:pt x="2125" y="1533"/>
                  </a:cubicBezTo>
                  <a:cubicBezTo>
                    <a:pt x="2020" y="1591"/>
                    <a:pt x="1939" y="1673"/>
                    <a:pt x="1788" y="1626"/>
                  </a:cubicBezTo>
                  <a:cubicBezTo>
                    <a:pt x="1649" y="1591"/>
                    <a:pt x="1486" y="1615"/>
                    <a:pt x="1335" y="1696"/>
                  </a:cubicBezTo>
                  <a:cubicBezTo>
                    <a:pt x="1300" y="1731"/>
                    <a:pt x="1219" y="1742"/>
                    <a:pt x="1161" y="1754"/>
                  </a:cubicBezTo>
                  <a:cubicBezTo>
                    <a:pt x="871" y="1754"/>
                    <a:pt x="615" y="1870"/>
                    <a:pt x="325" y="1858"/>
                  </a:cubicBezTo>
                  <a:cubicBezTo>
                    <a:pt x="256" y="1858"/>
                    <a:pt x="163" y="1870"/>
                    <a:pt x="93" y="1882"/>
                  </a:cubicBezTo>
                  <a:cubicBezTo>
                    <a:pt x="47" y="1789"/>
                    <a:pt x="81" y="1707"/>
                    <a:pt x="116" y="1638"/>
                  </a:cubicBezTo>
                  <a:cubicBezTo>
                    <a:pt x="232" y="1475"/>
                    <a:pt x="232" y="1301"/>
                    <a:pt x="232" y="1115"/>
                  </a:cubicBezTo>
                  <a:cubicBezTo>
                    <a:pt x="232" y="605"/>
                    <a:pt x="232" y="605"/>
                    <a:pt x="23" y="117"/>
                  </a:cubicBezTo>
                  <a:cubicBezTo>
                    <a:pt x="12" y="105"/>
                    <a:pt x="12" y="71"/>
                    <a:pt x="0" y="24"/>
                  </a:cubicBezTo>
                  <a:close/>
                  <a:moveTo>
                    <a:pt x="1951" y="488"/>
                  </a:moveTo>
                  <a:cubicBezTo>
                    <a:pt x="1858" y="361"/>
                    <a:pt x="1788" y="291"/>
                    <a:pt x="1672" y="291"/>
                  </a:cubicBezTo>
                  <a:cubicBezTo>
                    <a:pt x="1382" y="291"/>
                    <a:pt x="1091" y="303"/>
                    <a:pt x="801" y="314"/>
                  </a:cubicBezTo>
                  <a:cubicBezTo>
                    <a:pt x="778" y="314"/>
                    <a:pt x="720" y="338"/>
                    <a:pt x="732" y="419"/>
                  </a:cubicBezTo>
                  <a:cubicBezTo>
                    <a:pt x="755" y="430"/>
                    <a:pt x="801" y="454"/>
                    <a:pt x="848" y="465"/>
                  </a:cubicBezTo>
                  <a:cubicBezTo>
                    <a:pt x="987" y="477"/>
                    <a:pt x="1126" y="477"/>
                    <a:pt x="1266" y="477"/>
                  </a:cubicBezTo>
                  <a:cubicBezTo>
                    <a:pt x="1440" y="477"/>
                    <a:pt x="1625" y="465"/>
                    <a:pt x="1800" y="535"/>
                  </a:cubicBezTo>
                  <a:cubicBezTo>
                    <a:pt x="1846" y="535"/>
                    <a:pt x="1892" y="512"/>
                    <a:pt x="1951" y="4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25"/>
            <p:cNvSpPr/>
            <p:nvPr/>
          </p:nvSpPr>
          <p:spPr>
            <a:xfrm>
              <a:off x="2333000" y="3750375"/>
              <a:ext cx="157050" cy="65050"/>
            </a:xfrm>
            <a:custGeom>
              <a:rect b="b" l="l" r="r" t="t"/>
              <a:pathLst>
                <a:path extrusionOk="0" h="2602" w="6282">
                  <a:moveTo>
                    <a:pt x="3774" y="12"/>
                  </a:moveTo>
                  <a:cubicBezTo>
                    <a:pt x="4017" y="12"/>
                    <a:pt x="4261" y="24"/>
                    <a:pt x="4505" y="12"/>
                  </a:cubicBezTo>
                  <a:cubicBezTo>
                    <a:pt x="4842" y="1"/>
                    <a:pt x="5167" y="59"/>
                    <a:pt x="5469" y="152"/>
                  </a:cubicBezTo>
                  <a:cubicBezTo>
                    <a:pt x="5492" y="175"/>
                    <a:pt x="5527" y="186"/>
                    <a:pt x="5550" y="186"/>
                  </a:cubicBezTo>
                  <a:cubicBezTo>
                    <a:pt x="5817" y="198"/>
                    <a:pt x="5956" y="361"/>
                    <a:pt x="6072" y="570"/>
                  </a:cubicBezTo>
                  <a:cubicBezTo>
                    <a:pt x="6177" y="720"/>
                    <a:pt x="6281" y="895"/>
                    <a:pt x="6246" y="1104"/>
                  </a:cubicBezTo>
                  <a:cubicBezTo>
                    <a:pt x="6235" y="1301"/>
                    <a:pt x="6177" y="1498"/>
                    <a:pt x="6119" y="1696"/>
                  </a:cubicBezTo>
                  <a:cubicBezTo>
                    <a:pt x="6061" y="1881"/>
                    <a:pt x="5898" y="2021"/>
                    <a:pt x="5747" y="2114"/>
                  </a:cubicBezTo>
                  <a:cubicBezTo>
                    <a:pt x="5701" y="2148"/>
                    <a:pt x="5631" y="2160"/>
                    <a:pt x="5585" y="2206"/>
                  </a:cubicBezTo>
                  <a:cubicBezTo>
                    <a:pt x="5515" y="2276"/>
                    <a:pt x="5422" y="2288"/>
                    <a:pt x="5318" y="2264"/>
                  </a:cubicBezTo>
                  <a:cubicBezTo>
                    <a:pt x="5225" y="2218"/>
                    <a:pt x="5120" y="2253"/>
                    <a:pt x="5016" y="2264"/>
                  </a:cubicBezTo>
                  <a:cubicBezTo>
                    <a:pt x="4842" y="2288"/>
                    <a:pt x="4679" y="2346"/>
                    <a:pt x="4505" y="2381"/>
                  </a:cubicBezTo>
                  <a:cubicBezTo>
                    <a:pt x="4412" y="2392"/>
                    <a:pt x="4296" y="2404"/>
                    <a:pt x="4180" y="2404"/>
                  </a:cubicBezTo>
                  <a:cubicBezTo>
                    <a:pt x="4017" y="2404"/>
                    <a:pt x="3866" y="2404"/>
                    <a:pt x="3727" y="2450"/>
                  </a:cubicBezTo>
                  <a:cubicBezTo>
                    <a:pt x="3553" y="2497"/>
                    <a:pt x="3367" y="2508"/>
                    <a:pt x="3170" y="2508"/>
                  </a:cubicBezTo>
                  <a:cubicBezTo>
                    <a:pt x="3054" y="2508"/>
                    <a:pt x="2926" y="2508"/>
                    <a:pt x="2810" y="2555"/>
                  </a:cubicBezTo>
                  <a:cubicBezTo>
                    <a:pt x="2740" y="2578"/>
                    <a:pt x="2647" y="2578"/>
                    <a:pt x="2566" y="2578"/>
                  </a:cubicBezTo>
                  <a:cubicBezTo>
                    <a:pt x="2171" y="2578"/>
                    <a:pt x="1765" y="2601"/>
                    <a:pt x="1370" y="2578"/>
                  </a:cubicBezTo>
                  <a:cubicBezTo>
                    <a:pt x="1022" y="2578"/>
                    <a:pt x="720" y="2462"/>
                    <a:pt x="430" y="2276"/>
                  </a:cubicBezTo>
                  <a:cubicBezTo>
                    <a:pt x="360" y="2230"/>
                    <a:pt x="302" y="2172"/>
                    <a:pt x="256" y="2102"/>
                  </a:cubicBezTo>
                  <a:cubicBezTo>
                    <a:pt x="117" y="1847"/>
                    <a:pt x="1" y="1568"/>
                    <a:pt x="35" y="1266"/>
                  </a:cubicBezTo>
                  <a:cubicBezTo>
                    <a:pt x="59" y="1162"/>
                    <a:pt x="93" y="1045"/>
                    <a:pt x="151" y="953"/>
                  </a:cubicBezTo>
                  <a:cubicBezTo>
                    <a:pt x="291" y="767"/>
                    <a:pt x="442" y="593"/>
                    <a:pt x="662" y="477"/>
                  </a:cubicBezTo>
                  <a:cubicBezTo>
                    <a:pt x="778" y="419"/>
                    <a:pt x="906" y="372"/>
                    <a:pt x="1022" y="303"/>
                  </a:cubicBezTo>
                  <a:cubicBezTo>
                    <a:pt x="1161" y="210"/>
                    <a:pt x="1301" y="175"/>
                    <a:pt x="1463" y="186"/>
                  </a:cubicBezTo>
                  <a:lnTo>
                    <a:pt x="1521" y="186"/>
                  </a:lnTo>
                  <a:cubicBezTo>
                    <a:pt x="1754" y="105"/>
                    <a:pt x="1986" y="105"/>
                    <a:pt x="2218" y="117"/>
                  </a:cubicBezTo>
                  <a:cubicBezTo>
                    <a:pt x="2241" y="117"/>
                    <a:pt x="2276" y="117"/>
                    <a:pt x="2299" y="105"/>
                  </a:cubicBezTo>
                  <a:cubicBezTo>
                    <a:pt x="2473" y="1"/>
                    <a:pt x="2659" y="24"/>
                    <a:pt x="2845" y="24"/>
                  </a:cubicBezTo>
                  <a:cubicBezTo>
                    <a:pt x="3147" y="12"/>
                    <a:pt x="3460" y="12"/>
                    <a:pt x="3774" y="12"/>
                  </a:cubicBezTo>
                  <a:close/>
                  <a:moveTo>
                    <a:pt x="3263" y="2218"/>
                  </a:moveTo>
                  <a:cubicBezTo>
                    <a:pt x="3321" y="2055"/>
                    <a:pt x="3379" y="1916"/>
                    <a:pt x="3437" y="1788"/>
                  </a:cubicBezTo>
                  <a:cubicBezTo>
                    <a:pt x="3541" y="1568"/>
                    <a:pt x="3541" y="1162"/>
                    <a:pt x="3448" y="918"/>
                  </a:cubicBezTo>
                  <a:cubicBezTo>
                    <a:pt x="3402" y="813"/>
                    <a:pt x="3390" y="697"/>
                    <a:pt x="3321" y="604"/>
                  </a:cubicBezTo>
                  <a:cubicBezTo>
                    <a:pt x="3135" y="361"/>
                    <a:pt x="2856" y="244"/>
                    <a:pt x="2566" y="337"/>
                  </a:cubicBezTo>
                  <a:cubicBezTo>
                    <a:pt x="2357" y="395"/>
                    <a:pt x="2160" y="395"/>
                    <a:pt x="1951" y="407"/>
                  </a:cubicBezTo>
                  <a:cubicBezTo>
                    <a:pt x="1916" y="407"/>
                    <a:pt x="1846" y="407"/>
                    <a:pt x="1812" y="419"/>
                  </a:cubicBezTo>
                  <a:cubicBezTo>
                    <a:pt x="1649" y="488"/>
                    <a:pt x="1487" y="465"/>
                    <a:pt x="1336" y="511"/>
                  </a:cubicBezTo>
                  <a:cubicBezTo>
                    <a:pt x="1173" y="546"/>
                    <a:pt x="1022" y="686"/>
                    <a:pt x="871" y="720"/>
                  </a:cubicBezTo>
                  <a:cubicBezTo>
                    <a:pt x="709" y="767"/>
                    <a:pt x="604" y="871"/>
                    <a:pt x="500" y="987"/>
                  </a:cubicBezTo>
                  <a:cubicBezTo>
                    <a:pt x="384" y="1104"/>
                    <a:pt x="302" y="1243"/>
                    <a:pt x="326" y="1417"/>
                  </a:cubicBezTo>
                  <a:cubicBezTo>
                    <a:pt x="360" y="1626"/>
                    <a:pt x="418" y="1847"/>
                    <a:pt x="546" y="2021"/>
                  </a:cubicBezTo>
                  <a:cubicBezTo>
                    <a:pt x="558" y="2032"/>
                    <a:pt x="581" y="2044"/>
                    <a:pt x="593" y="2044"/>
                  </a:cubicBezTo>
                  <a:cubicBezTo>
                    <a:pt x="836" y="2206"/>
                    <a:pt x="1115" y="2276"/>
                    <a:pt x="1405" y="2288"/>
                  </a:cubicBezTo>
                  <a:cubicBezTo>
                    <a:pt x="1777" y="2323"/>
                    <a:pt x="2160" y="2311"/>
                    <a:pt x="2531" y="2311"/>
                  </a:cubicBezTo>
                  <a:cubicBezTo>
                    <a:pt x="2578" y="2311"/>
                    <a:pt x="2624" y="2311"/>
                    <a:pt x="2647" y="2288"/>
                  </a:cubicBezTo>
                  <a:cubicBezTo>
                    <a:pt x="2856" y="2218"/>
                    <a:pt x="3042" y="2218"/>
                    <a:pt x="3263" y="2218"/>
                  </a:cubicBezTo>
                  <a:close/>
                  <a:moveTo>
                    <a:pt x="3518" y="314"/>
                  </a:moveTo>
                  <a:cubicBezTo>
                    <a:pt x="3541" y="361"/>
                    <a:pt x="3541" y="395"/>
                    <a:pt x="3553" y="419"/>
                  </a:cubicBezTo>
                  <a:cubicBezTo>
                    <a:pt x="3774" y="895"/>
                    <a:pt x="3774" y="895"/>
                    <a:pt x="3774" y="1417"/>
                  </a:cubicBezTo>
                  <a:cubicBezTo>
                    <a:pt x="3774" y="1614"/>
                    <a:pt x="3750" y="1788"/>
                    <a:pt x="3657" y="1939"/>
                  </a:cubicBezTo>
                  <a:cubicBezTo>
                    <a:pt x="3611" y="2021"/>
                    <a:pt x="3565" y="2090"/>
                    <a:pt x="3623" y="2195"/>
                  </a:cubicBezTo>
                  <a:cubicBezTo>
                    <a:pt x="3692" y="2172"/>
                    <a:pt x="3785" y="2160"/>
                    <a:pt x="3855" y="2160"/>
                  </a:cubicBezTo>
                  <a:cubicBezTo>
                    <a:pt x="4145" y="2172"/>
                    <a:pt x="4412" y="2055"/>
                    <a:pt x="4702" y="2055"/>
                  </a:cubicBezTo>
                  <a:cubicBezTo>
                    <a:pt x="4760" y="2055"/>
                    <a:pt x="4830" y="2044"/>
                    <a:pt x="4876" y="1997"/>
                  </a:cubicBezTo>
                  <a:cubicBezTo>
                    <a:pt x="5016" y="1916"/>
                    <a:pt x="5178" y="1905"/>
                    <a:pt x="5318" y="1928"/>
                  </a:cubicBezTo>
                  <a:cubicBezTo>
                    <a:pt x="5469" y="1963"/>
                    <a:pt x="5550" y="1881"/>
                    <a:pt x="5654" y="1847"/>
                  </a:cubicBezTo>
                  <a:cubicBezTo>
                    <a:pt x="5782" y="1788"/>
                    <a:pt x="5817" y="1672"/>
                    <a:pt x="5863" y="1556"/>
                  </a:cubicBezTo>
                  <a:cubicBezTo>
                    <a:pt x="5898" y="1417"/>
                    <a:pt x="5933" y="1301"/>
                    <a:pt x="5956" y="1173"/>
                  </a:cubicBezTo>
                  <a:cubicBezTo>
                    <a:pt x="5979" y="1104"/>
                    <a:pt x="5956" y="1022"/>
                    <a:pt x="5933" y="976"/>
                  </a:cubicBezTo>
                  <a:cubicBezTo>
                    <a:pt x="5898" y="883"/>
                    <a:pt x="5840" y="813"/>
                    <a:pt x="5817" y="720"/>
                  </a:cubicBezTo>
                  <a:cubicBezTo>
                    <a:pt x="5782" y="639"/>
                    <a:pt x="5724" y="593"/>
                    <a:pt x="5643" y="558"/>
                  </a:cubicBezTo>
                  <a:cubicBezTo>
                    <a:pt x="5376" y="442"/>
                    <a:pt x="5109" y="361"/>
                    <a:pt x="4830" y="349"/>
                  </a:cubicBezTo>
                  <a:cubicBezTo>
                    <a:pt x="4389" y="291"/>
                    <a:pt x="3959" y="314"/>
                    <a:pt x="3518" y="31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25"/>
            <p:cNvSpPr/>
            <p:nvPr/>
          </p:nvSpPr>
          <p:spPr>
            <a:xfrm>
              <a:off x="2361150" y="3766925"/>
              <a:ext cx="45600" cy="9025"/>
            </a:xfrm>
            <a:custGeom>
              <a:rect b="b" l="l" r="r" t="t"/>
              <a:pathLst>
                <a:path extrusionOk="0" h="361" w="1824">
                  <a:moveTo>
                    <a:pt x="1823" y="267"/>
                  </a:moveTo>
                  <a:cubicBezTo>
                    <a:pt x="1684" y="325"/>
                    <a:pt x="1580" y="314"/>
                    <a:pt x="1498" y="267"/>
                  </a:cubicBezTo>
                  <a:cubicBezTo>
                    <a:pt x="1266" y="140"/>
                    <a:pt x="1080" y="198"/>
                    <a:pt x="883" y="349"/>
                  </a:cubicBezTo>
                  <a:cubicBezTo>
                    <a:pt x="697" y="279"/>
                    <a:pt x="523" y="256"/>
                    <a:pt x="326" y="325"/>
                  </a:cubicBezTo>
                  <a:cubicBezTo>
                    <a:pt x="233" y="349"/>
                    <a:pt x="117" y="349"/>
                    <a:pt x="1" y="360"/>
                  </a:cubicBezTo>
                  <a:cubicBezTo>
                    <a:pt x="47" y="279"/>
                    <a:pt x="70" y="221"/>
                    <a:pt x="163" y="186"/>
                  </a:cubicBezTo>
                  <a:cubicBezTo>
                    <a:pt x="361" y="128"/>
                    <a:pt x="569" y="58"/>
                    <a:pt x="778" y="70"/>
                  </a:cubicBezTo>
                  <a:cubicBezTo>
                    <a:pt x="860" y="70"/>
                    <a:pt x="941" y="47"/>
                    <a:pt x="1011" y="35"/>
                  </a:cubicBezTo>
                  <a:cubicBezTo>
                    <a:pt x="1115" y="24"/>
                    <a:pt x="1220" y="0"/>
                    <a:pt x="1324" y="0"/>
                  </a:cubicBezTo>
                  <a:cubicBezTo>
                    <a:pt x="1359" y="0"/>
                    <a:pt x="1429" y="35"/>
                    <a:pt x="1452" y="58"/>
                  </a:cubicBezTo>
                  <a:cubicBezTo>
                    <a:pt x="1510" y="163"/>
                    <a:pt x="1591" y="186"/>
                    <a:pt x="1707" y="186"/>
                  </a:cubicBezTo>
                  <a:cubicBezTo>
                    <a:pt x="1730" y="209"/>
                    <a:pt x="1754" y="233"/>
                    <a:pt x="1823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25"/>
            <p:cNvSpPr/>
            <p:nvPr/>
          </p:nvSpPr>
          <p:spPr>
            <a:xfrm>
              <a:off x="2439225" y="3764600"/>
              <a:ext cx="30500" cy="6400"/>
            </a:xfrm>
            <a:custGeom>
              <a:rect b="b" l="l" r="r" t="t"/>
              <a:pathLst>
                <a:path extrusionOk="0" h="256" w="1220">
                  <a:moveTo>
                    <a:pt x="1220" y="209"/>
                  </a:moveTo>
                  <a:cubicBezTo>
                    <a:pt x="1161" y="233"/>
                    <a:pt x="1115" y="256"/>
                    <a:pt x="1092" y="244"/>
                  </a:cubicBezTo>
                  <a:cubicBezTo>
                    <a:pt x="918" y="175"/>
                    <a:pt x="720" y="198"/>
                    <a:pt x="546" y="186"/>
                  </a:cubicBezTo>
                  <a:cubicBezTo>
                    <a:pt x="407" y="186"/>
                    <a:pt x="256" y="186"/>
                    <a:pt x="128" y="175"/>
                  </a:cubicBezTo>
                  <a:cubicBezTo>
                    <a:pt x="82" y="175"/>
                    <a:pt x="47" y="140"/>
                    <a:pt x="12" y="128"/>
                  </a:cubicBezTo>
                  <a:cubicBezTo>
                    <a:pt x="1" y="59"/>
                    <a:pt x="47" y="24"/>
                    <a:pt x="82" y="24"/>
                  </a:cubicBezTo>
                  <a:cubicBezTo>
                    <a:pt x="372" y="12"/>
                    <a:pt x="662" y="1"/>
                    <a:pt x="952" y="1"/>
                  </a:cubicBezTo>
                  <a:cubicBezTo>
                    <a:pt x="1057" y="12"/>
                    <a:pt x="1127" y="82"/>
                    <a:pt x="1220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">
  <p:cSld name="BIG_NUMBER_1">
    <p:bg>
      <p:bgPr>
        <a:solidFill>
          <a:schemeClr val="accent1"/>
        </a:solidFill>
      </p:bgPr>
    </p:bg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6" name="Google Shape;1456;p26"/>
          <p:cNvGrpSpPr/>
          <p:nvPr/>
        </p:nvGrpSpPr>
        <p:grpSpPr>
          <a:xfrm flipH="1" rot="-3553717">
            <a:off x="7688754" y="3898355"/>
            <a:ext cx="1657053" cy="1186673"/>
            <a:chOff x="2656025" y="2684075"/>
            <a:chExt cx="464100" cy="332350"/>
          </a:xfrm>
        </p:grpSpPr>
        <p:sp>
          <p:nvSpPr>
            <p:cNvPr id="1457" name="Google Shape;1457;p26"/>
            <p:cNvSpPr/>
            <p:nvPr/>
          </p:nvSpPr>
          <p:spPr>
            <a:xfrm>
              <a:off x="2667050" y="2932225"/>
              <a:ext cx="22950" cy="34550"/>
            </a:xfrm>
            <a:custGeom>
              <a:rect b="b" l="l" r="r" t="t"/>
              <a:pathLst>
                <a:path extrusionOk="0" h="1382" w="918">
                  <a:moveTo>
                    <a:pt x="24" y="175"/>
                  </a:moveTo>
                  <a:cubicBezTo>
                    <a:pt x="128" y="581"/>
                    <a:pt x="233" y="987"/>
                    <a:pt x="337" y="1382"/>
                  </a:cubicBezTo>
                  <a:cubicBezTo>
                    <a:pt x="523" y="1335"/>
                    <a:pt x="721" y="1277"/>
                    <a:pt x="895" y="1231"/>
                  </a:cubicBezTo>
                  <a:cubicBezTo>
                    <a:pt x="895" y="1092"/>
                    <a:pt x="918" y="941"/>
                    <a:pt x="918" y="790"/>
                  </a:cubicBezTo>
                  <a:cubicBezTo>
                    <a:pt x="918" y="523"/>
                    <a:pt x="813" y="256"/>
                    <a:pt x="767" y="0"/>
                  </a:cubicBezTo>
                  <a:cubicBezTo>
                    <a:pt x="523" y="35"/>
                    <a:pt x="256" y="35"/>
                    <a:pt x="1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26"/>
            <p:cNvSpPr/>
            <p:nvPr/>
          </p:nvSpPr>
          <p:spPr>
            <a:xfrm>
              <a:off x="2658650" y="2881150"/>
              <a:ext cx="27875" cy="35125"/>
            </a:xfrm>
            <a:custGeom>
              <a:rect b="b" l="l" r="r" t="t"/>
              <a:pathLst>
                <a:path extrusionOk="0" h="1405" w="1115">
                  <a:moveTo>
                    <a:pt x="499" y="70"/>
                  </a:moveTo>
                  <a:cubicBezTo>
                    <a:pt x="302" y="244"/>
                    <a:pt x="174" y="453"/>
                    <a:pt x="93" y="697"/>
                  </a:cubicBezTo>
                  <a:cubicBezTo>
                    <a:pt x="12" y="882"/>
                    <a:pt x="0" y="1103"/>
                    <a:pt x="116" y="1242"/>
                  </a:cubicBezTo>
                  <a:cubicBezTo>
                    <a:pt x="244" y="1393"/>
                    <a:pt x="476" y="1405"/>
                    <a:pt x="650" y="1335"/>
                  </a:cubicBezTo>
                  <a:cubicBezTo>
                    <a:pt x="917" y="1219"/>
                    <a:pt x="1091" y="952"/>
                    <a:pt x="1103" y="685"/>
                  </a:cubicBezTo>
                  <a:cubicBezTo>
                    <a:pt x="1115" y="406"/>
                    <a:pt x="940" y="128"/>
                    <a:pt x="6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26"/>
            <p:cNvSpPr/>
            <p:nvPr/>
          </p:nvSpPr>
          <p:spPr>
            <a:xfrm>
              <a:off x="2683025" y="2713625"/>
              <a:ext cx="37750" cy="19525"/>
            </a:xfrm>
            <a:custGeom>
              <a:rect b="b" l="l" r="r" t="t"/>
              <a:pathLst>
                <a:path extrusionOk="0" h="781" w="1510">
                  <a:moveTo>
                    <a:pt x="993" y="0"/>
                  </a:moveTo>
                  <a:cubicBezTo>
                    <a:pt x="672" y="0"/>
                    <a:pt x="125" y="166"/>
                    <a:pt x="70" y="258"/>
                  </a:cubicBezTo>
                  <a:cubicBezTo>
                    <a:pt x="0" y="374"/>
                    <a:pt x="221" y="780"/>
                    <a:pt x="221" y="780"/>
                  </a:cubicBezTo>
                  <a:cubicBezTo>
                    <a:pt x="378" y="560"/>
                    <a:pt x="624" y="459"/>
                    <a:pt x="881" y="459"/>
                  </a:cubicBezTo>
                  <a:cubicBezTo>
                    <a:pt x="1098" y="459"/>
                    <a:pt x="1323" y="531"/>
                    <a:pt x="1510" y="664"/>
                  </a:cubicBezTo>
                  <a:cubicBezTo>
                    <a:pt x="1463" y="421"/>
                    <a:pt x="1393" y="154"/>
                    <a:pt x="1184" y="37"/>
                  </a:cubicBezTo>
                  <a:cubicBezTo>
                    <a:pt x="1144" y="11"/>
                    <a:pt x="1076" y="0"/>
                    <a:pt x="9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26"/>
            <p:cNvSpPr/>
            <p:nvPr/>
          </p:nvSpPr>
          <p:spPr>
            <a:xfrm>
              <a:off x="2667050" y="2740950"/>
              <a:ext cx="2650" cy="7000"/>
            </a:xfrm>
            <a:custGeom>
              <a:rect b="b" l="l" r="r" t="t"/>
              <a:pathLst>
                <a:path extrusionOk="0" h="280" w="106">
                  <a:moveTo>
                    <a:pt x="1" y="1"/>
                  </a:moveTo>
                  <a:cubicBezTo>
                    <a:pt x="12" y="105"/>
                    <a:pt x="47" y="198"/>
                    <a:pt x="105" y="2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26"/>
            <p:cNvSpPr/>
            <p:nvPr/>
          </p:nvSpPr>
          <p:spPr>
            <a:xfrm>
              <a:off x="2660100" y="2687000"/>
              <a:ext cx="85050" cy="53975"/>
            </a:xfrm>
            <a:custGeom>
              <a:rect b="b" l="l" r="r" t="t"/>
              <a:pathLst>
                <a:path extrusionOk="0" h="2159" w="3402">
                  <a:moveTo>
                    <a:pt x="1814" y="1"/>
                  </a:moveTo>
                  <a:cubicBezTo>
                    <a:pt x="1552" y="1"/>
                    <a:pt x="1286" y="62"/>
                    <a:pt x="1045" y="174"/>
                  </a:cubicBezTo>
                  <a:cubicBezTo>
                    <a:pt x="557" y="418"/>
                    <a:pt x="186" y="870"/>
                    <a:pt x="0" y="1381"/>
                  </a:cubicBezTo>
                  <a:lnTo>
                    <a:pt x="267" y="2159"/>
                  </a:lnTo>
                  <a:cubicBezTo>
                    <a:pt x="186" y="1753"/>
                    <a:pt x="337" y="1311"/>
                    <a:pt x="639" y="1021"/>
                  </a:cubicBezTo>
                  <a:cubicBezTo>
                    <a:pt x="916" y="769"/>
                    <a:pt x="1297" y="639"/>
                    <a:pt x="1675" y="639"/>
                  </a:cubicBezTo>
                  <a:cubicBezTo>
                    <a:pt x="1819" y="639"/>
                    <a:pt x="1964" y="658"/>
                    <a:pt x="2101" y="696"/>
                  </a:cubicBezTo>
                  <a:cubicBezTo>
                    <a:pt x="2612" y="847"/>
                    <a:pt x="3030" y="1172"/>
                    <a:pt x="3320" y="1613"/>
                  </a:cubicBezTo>
                  <a:cubicBezTo>
                    <a:pt x="3402" y="1091"/>
                    <a:pt x="3065" y="499"/>
                    <a:pt x="2612" y="220"/>
                  </a:cubicBezTo>
                  <a:cubicBezTo>
                    <a:pt x="2372" y="70"/>
                    <a:pt x="2095" y="1"/>
                    <a:pt x="1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26"/>
            <p:cNvSpPr/>
            <p:nvPr/>
          </p:nvSpPr>
          <p:spPr>
            <a:xfrm>
              <a:off x="2747450" y="2731375"/>
              <a:ext cx="364850" cy="273150"/>
            </a:xfrm>
            <a:custGeom>
              <a:rect b="b" l="l" r="r" t="t"/>
              <a:pathLst>
                <a:path extrusionOk="0" h="10926" w="14594">
                  <a:moveTo>
                    <a:pt x="1649" y="10925"/>
                  </a:moveTo>
                  <a:cubicBezTo>
                    <a:pt x="1440" y="10739"/>
                    <a:pt x="1556" y="10472"/>
                    <a:pt x="1417" y="10287"/>
                  </a:cubicBezTo>
                  <a:cubicBezTo>
                    <a:pt x="1603" y="10229"/>
                    <a:pt x="1742" y="10136"/>
                    <a:pt x="1939" y="10159"/>
                  </a:cubicBezTo>
                  <a:cubicBezTo>
                    <a:pt x="2009" y="10159"/>
                    <a:pt x="2079" y="10124"/>
                    <a:pt x="2137" y="10112"/>
                  </a:cubicBezTo>
                  <a:cubicBezTo>
                    <a:pt x="2183" y="10101"/>
                    <a:pt x="2230" y="10066"/>
                    <a:pt x="2253" y="10078"/>
                  </a:cubicBezTo>
                  <a:cubicBezTo>
                    <a:pt x="2497" y="10124"/>
                    <a:pt x="2729" y="9996"/>
                    <a:pt x="2984" y="9996"/>
                  </a:cubicBezTo>
                  <a:cubicBezTo>
                    <a:pt x="3031" y="9996"/>
                    <a:pt x="3089" y="9961"/>
                    <a:pt x="3158" y="9938"/>
                  </a:cubicBezTo>
                  <a:cubicBezTo>
                    <a:pt x="3274" y="9880"/>
                    <a:pt x="3402" y="9845"/>
                    <a:pt x="3530" y="9822"/>
                  </a:cubicBezTo>
                  <a:cubicBezTo>
                    <a:pt x="3913" y="9694"/>
                    <a:pt x="4261" y="9520"/>
                    <a:pt x="4493" y="9149"/>
                  </a:cubicBezTo>
                  <a:cubicBezTo>
                    <a:pt x="4551" y="9068"/>
                    <a:pt x="4621" y="8998"/>
                    <a:pt x="4679" y="8917"/>
                  </a:cubicBezTo>
                  <a:cubicBezTo>
                    <a:pt x="4749" y="8835"/>
                    <a:pt x="4807" y="8743"/>
                    <a:pt x="4865" y="8650"/>
                  </a:cubicBezTo>
                  <a:cubicBezTo>
                    <a:pt x="4934" y="8487"/>
                    <a:pt x="5016" y="8325"/>
                    <a:pt x="5062" y="8162"/>
                  </a:cubicBezTo>
                  <a:cubicBezTo>
                    <a:pt x="5097" y="8104"/>
                    <a:pt x="5097" y="8023"/>
                    <a:pt x="5097" y="7953"/>
                  </a:cubicBezTo>
                  <a:lnTo>
                    <a:pt x="5097" y="7233"/>
                  </a:lnTo>
                  <a:cubicBezTo>
                    <a:pt x="5097" y="7140"/>
                    <a:pt x="5132" y="7036"/>
                    <a:pt x="5132" y="6931"/>
                  </a:cubicBezTo>
                  <a:cubicBezTo>
                    <a:pt x="5143" y="6746"/>
                    <a:pt x="5155" y="6537"/>
                    <a:pt x="5016" y="6386"/>
                  </a:cubicBezTo>
                  <a:cubicBezTo>
                    <a:pt x="4911" y="6281"/>
                    <a:pt x="4842" y="6154"/>
                    <a:pt x="4737" y="6061"/>
                  </a:cubicBezTo>
                  <a:cubicBezTo>
                    <a:pt x="4644" y="5991"/>
                    <a:pt x="4586" y="5887"/>
                    <a:pt x="4459" y="5921"/>
                  </a:cubicBezTo>
                  <a:cubicBezTo>
                    <a:pt x="4319" y="5840"/>
                    <a:pt x="4168" y="5771"/>
                    <a:pt x="4029" y="5689"/>
                  </a:cubicBezTo>
                  <a:cubicBezTo>
                    <a:pt x="3936" y="5631"/>
                    <a:pt x="3855" y="5585"/>
                    <a:pt x="3750" y="5550"/>
                  </a:cubicBezTo>
                  <a:cubicBezTo>
                    <a:pt x="3507" y="5469"/>
                    <a:pt x="3251" y="5376"/>
                    <a:pt x="3007" y="5283"/>
                  </a:cubicBezTo>
                  <a:cubicBezTo>
                    <a:pt x="2833" y="5202"/>
                    <a:pt x="2671" y="5132"/>
                    <a:pt x="2497" y="5074"/>
                  </a:cubicBezTo>
                  <a:cubicBezTo>
                    <a:pt x="2311" y="5016"/>
                    <a:pt x="2125" y="4970"/>
                    <a:pt x="1951" y="4911"/>
                  </a:cubicBezTo>
                  <a:cubicBezTo>
                    <a:pt x="1765" y="4853"/>
                    <a:pt x="1568" y="4784"/>
                    <a:pt x="1382" y="4714"/>
                  </a:cubicBezTo>
                  <a:cubicBezTo>
                    <a:pt x="1301" y="4505"/>
                    <a:pt x="1359" y="4319"/>
                    <a:pt x="1312" y="4145"/>
                  </a:cubicBezTo>
                  <a:cubicBezTo>
                    <a:pt x="1440" y="3971"/>
                    <a:pt x="1603" y="4029"/>
                    <a:pt x="1765" y="4064"/>
                  </a:cubicBezTo>
                  <a:cubicBezTo>
                    <a:pt x="1800" y="4064"/>
                    <a:pt x="1835" y="4087"/>
                    <a:pt x="1881" y="4099"/>
                  </a:cubicBezTo>
                  <a:cubicBezTo>
                    <a:pt x="2032" y="4192"/>
                    <a:pt x="2195" y="4296"/>
                    <a:pt x="2380" y="4319"/>
                  </a:cubicBezTo>
                  <a:cubicBezTo>
                    <a:pt x="2415" y="4319"/>
                    <a:pt x="2438" y="4354"/>
                    <a:pt x="2473" y="4366"/>
                  </a:cubicBezTo>
                  <a:cubicBezTo>
                    <a:pt x="2694" y="4528"/>
                    <a:pt x="2949" y="4598"/>
                    <a:pt x="3181" y="4714"/>
                  </a:cubicBezTo>
                  <a:cubicBezTo>
                    <a:pt x="3414" y="4819"/>
                    <a:pt x="3646" y="4900"/>
                    <a:pt x="3890" y="5004"/>
                  </a:cubicBezTo>
                  <a:cubicBezTo>
                    <a:pt x="4041" y="5062"/>
                    <a:pt x="4180" y="5132"/>
                    <a:pt x="4342" y="5167"/>
                  </a:cubicBezTo>
                  <a:cubicBezTo>
                    <a:pt x="4517" y="5202"/>
                    <a:pt x="4667" y="5318"/>
                    <a:pt x="4818" y="5411"/>
                  </a:cubicBezTo>
                  <a:cubicBezTo>
                    <a:pt x="4911" y="5457"/>
                    <a:pt x="4981" y="5515"/>
                    <a:pt x="5051" y="5550"/>
                  </a:cubicBezTo>
                  <a:cubicBezTo>
                    <a:pt x="5097" y="5585"/>
                    <a:pt x="5155" y="5596"/>
                    <a:pt x="5167" y="5643"/>
                  </a:cubicBezTo>
                  <a:cubicBezTo>
                    <a:pt x="5248" y="5782"/>
                    <a:pt x="5364" y="5921"/>
                    <a:pt x="5492" y="6003"/>
                  </a:cubicBezTo>
                  <a:cubicBezTo>
                    <a:pt x="5515" y="6014"/>
                    <a:pt x="5515" y="6061"/>
                    <a:pt x="5538" y="6072"/>
                  </a:cubicBezTo>
                  <a:cubicBezTo>
                    <a:pt x="5596" y="6189"/>
                    <a:pt x="5654" y="6293"/>
                    <a:pt x="5689" y="6409"/>
                  </a:cubicBezTo>
                  <a:cubicBezTo>
                    <a:pt x="5747" y="6595"/>
                    <a:pt x="5910" y="6699"/>
                    <a:pt x="6061" y="6815"/>
                  </a:cubicBezTo>
                  <a:cubicBezTo>
                    <a:pt x="6084" y="6827"/>
                    <a:pt x="6119" y="6827"/>
                    <a:pt x="6142" y="6862"/>
                  </a:cubicBezTo>
                  <a:cubicBezTo>
                    <a:pt x="6467" y="7082"/>
                    <a:pt x="6815" y="7117"/>
                    <a:pt x="7187" y="7117"/>
                  </a:cubicBezTo>
                  <a:cubicBezTo>
                    <a:pt x="8382" y="7106"/>
                    <a:pt x="9578" y="7117"/>
                    <a:pt x="10774" y="7117"/>
                  </a:cubicBezTo>
                  <a:cubicBezTo>
                    <a:pt x="10902" y="7117"/>
                    <a:pt x="11029" y="7117"/>
                    <a:pt x="11169" y="7059"/>
                  </a:cubicBezTo>
                  <a:cubicBezTo>
                    <a:pt x="11227" y="7036"/>
                    <a:pt x="11285" y="7036"/>
                    <a:pt x="11343" y="7036"/>
                  </a:cubicBezTo>
                  <a:lnTo>
                    <a:pt x="11552" y="7036"/>
                  </a:lnTo>
                  <a:cubicBezTo>
                    <a:pt x="11877" y="7059"/>
                    <a:pt x="12179" y="6990"/>
                    <a:pt x="12480" y="6920"/>
                  </a:cubicBezTo>
                  <a:cubicBezTo>
                    <a:pt x="12585" y="6885"/>
                    <a:pt x="12701" y="6873"/>
                    <a:pt x="12806" y="6850"/>
                  </a:cubicBezTo>
                  <a:cubicBezTo>
                    <a:pt x="13049" y="6769"/>
                    <a:pt x="13282" y="6688"/>
                    <a:pt x="13467" y="6479"/>
                  </a:cubicBezTo>
                  <a:lnTo>
                    <a:pt x="13514" y="6444"/>
                  </a:lnTo>
                  <a:cubicBezTo>
                    <a:pt x="13676" y="6351"/>
                    <a:pt x="13781" y="6223"/>
                    <a:pt x="13850" y="6061"/>
                  </a:cubicBezTo>
                  <a:cubicBezTo>
                    <a:pt x="13932" y="5840"/>
                    <a:pt x="14048" y="5643"/>
                    <a:pt x="14036" y="5399"/>
                  </a:cubicBezTo>
                  <a:cubicBezTo>
                    <a:pt x="14036" y="5306"/>
                    <a:pt x="14071" y="5225"/>
                    <a:pt x="14071" y="5120"/>
                  </a:cubicBezTo>
                  <a:cubicBezTo>
                    <a:pt x="14083" y="5028"/>
                    <a:pt x="14094" y="4946"/>
                    <a:pt x="14106" y="4842"/>
                  </a:cubicBezTo>
                  <a:lnTo>
                    <a:pt x="14106" y="3553"/>
                  </a:lnTo>
                  <a:cubicBezTo>
                    <a:pt x="14106" y="3437"/>
                    <a:pt x="14129" y="3309"/>
                    <a:pt x="14048" y="3193"/>
                  </a:cubicBezTo>
                  <a:cubicBezTo>
                    <a:pt x="14036" y="3159"/>
                    <a:pt x="14036" y="3135"/>
                    <a:pt x="14036" y="3100"/>
                  </a:cubicBezTo>
                  <a:cubicBezTo>
                    <a:pt x="14025" y="2787"/>
                    <a:pt x="13874" y="2532"/>
                    <a:pt x="13676" y="2323"/>
                  </a:cubicBezTo>
                  <a:cubicBezTo>
                    <a:pt x="13456" y="2090"/>
                    <a:pt x="13223" y="1870"/>
                    <a:pt x="12968" y="1696"/>
                  </a:cubicBezTo>
                  <a:cubicBezTo>
                    <a:pt x="12852" y="1626"/>
                    <a:pt x="12736" y="1580"/>
                    <a:pt x="12597" y="1545"/>
                  </a:cubicBezTo>
                  <a:cubicBezTo>
                    <a:pt x="12225" y="1475"/>
                    <a:pt x="11865" y="1452"/>
                    <a:pt x="11482" y="1417"/>
                  </a:cubicBezTo>
                  <a:cubicBezTo>
                    <a:pt x="11412" y="1417"/>
                    <a:pt x="11343" y="1406"/>
                    <a:pt x="11262" y="1394"/>
                  </a:cubicBezTo>
                  <a:cubicBezTo>
                    <a:pt x="10960" y="1336"/>
                    <a:pt x="10658" y="1289"/>
                    <a:pt x="10356" y="1301"/>
                  </a:cubicBezTo>
                  <a:cubicBezTo>
                    <a:pt x="10275" y="1301"/>
                    <a:pt x="10205" y="1301"/>
                    <a:pt x="10135" y="1278"/>
                  </a:cubicBezTo>
                  <a:cubicBezTo>
                    <a:pt x="9950" y="1220"/>
                    <a:pt x="9752" y="1197"/>
                    <a:pt x="9555" y="1197"/>
                  </a:cubicBezTo>
                  <a:lnTo>
                    <a:pt x="8232" y="1197"/>
                  </a:lnTo>
                  <a:cubicBezTo>
                    <a:pt x="8057" y="1197"/>
                    <a:pt x="7883" y="1220"/>
                    <a:pt x="7721" y="1139"/>
                  </a:cubicBezTo>
                  <a:cubicBezTo>
                    <a:pt x="7651" y="1115"/>
                    <a:pt x="7570" y="1127"/>
                    <a:pt x="7477" y="1127"/>
                  </a:cubicBezTo>
                  <a:lnTo>
                    <a:pt x="6409" y="1127"/>
                  </a:lnTo>
                  <a:cubicBezTo>
                    <a:pt x="6235" y="1127"/>
                    <a:pt x="6061" y="1139"/>
                    <a:pt x="5898" y="1069"/>
                  </a:cubicBezTo>
                  <a:cubicBezTo>
                    <a:pt x="5828" y="1046"/>
                    <a:pt x="5736" y="1057"/>
                    <a:pt x="5654" y="1057"/>
                  </a:cubicBezTo>
                  <a:lnTo>
                    <a:pt x="4818" y="1057"/>
                  </a:lnTo>
                  <a:cubicBezTo>
                    <a:pt x="4633" y="1057"/>
                    <a:pt x="4459" y="1069"/>
                    <a:pt x="4284" y="988"/>
                  </a:cubicBezTo>
                  <a:cubicBezTo>
                    <a:pt x="4006" y="988"/>
                    <a:pt x="3750" y="872"/>
                    <a:pt x="3472" y="883"/>
                  </a:cubicBezTo>
                  <a:cubicBezTo>
                    <a:pt x="3425" y="883"/>
                    <a:pt x="3390" y="895"/>
                    <a:pt x="3356" y="883"/>
                  </a:cubicBezTo>
                  <a:cubicBezTo>
                    <a:pt x="3123" y="790"/>
                    <a:pt x="2880" y="813"/>
                    <a:pt x="2636" y="813"/>
                  </a:cubicBezTo>
                  <a:lnTo>
                    <a:pt x="2578" y="813"/>
                  </a:lnTo>
                  <a:cubicBezTo>
                    <a:pt x="2195" y="732"/>
                    <a:pt x="1835" y="674"/>
                    <a:pt x="1452" y="604"/>
                  </a:cubicBezTo>
                  <a:cubicBezTo>
                    <a:pt x="1428" y="604"/>
                    <a:pt x="1394" y="593"/>
                    <a:pt x="1370" y="593"/>
                  </a:cubicBezTo>
                  <a:cubicBezTo>
                    <a:pt x="1011" y="604"/>
                    <a:pt x="639" y="477"/>
                    <a:pt x="268" y="500"/>
                  </a:cubicBezTo>
                  <a:cubicBezTo>
                    <a:pt x="175" y="500"/>
                    <a:pt x="82" y="535"/>
                    <a:pt x="1" y="465"/>
                  </a:cubicBezTo>
                  <a:lnTo>
                    <a:pt x="1" y="24"/>
                  </a:lnTo>
                  <a:cubicBezTo>
                    <a:pt x="59" y="12"/>
                    <a:pt x="117" y="1"/>
                    <a:pt x="163" y="1"/>
                  </a:cubicBezTo>
                  <a:cubicBezTo>
                    <a:pt x="627" y="36"/>
                    <a:pt x="1092" y="82"/>
                    <a:pt x="1556" y="152"/>
                  </a:cubicBezTo>
                  <a:cubicBezTo>
                    <a:pt x="1939" y="210"/>
                    <a:pt x="2299" y="303"/>
                    <a:pt x="2671" y="361"/>
                  </a:cubicBezTo>
                  <a:cubicBezTo>
                    <a:pt x="3077" y="419"/>
                    <a:pt x="3507" y="465"/>
                    <a:pt x="3924" y="488"/>
                  </a:cubicBezTo>
                  <a:cubicBezTo>
                    <a:pt x="4215" y="500"/>
                    <a:pt x="4493" y="500"/>
                    <a:pt x="4784" y="558"/>
                  </a:cubicBezTo>
                  <a:cubicBezTo>
                    <a:pt x="4911" y="593"/>
                    <a:pt x="5074" y="581"/>
                    <a:pt x="5201" y="593"/>
                  </a:cubicBezTo>
                  <a:cubicBezTo>
                    <a:pt x="5422" y="616"/>
                    <a:pt x="5654" y="604"/>
                    <a:pt x="5863" y="697"/>
                  </a:cubicBezTo>
                  <a:cubicBezTo>
                    <a:pt x="5921" y="721"/>
                    <a:pt x="6014" y="709"/>
                    <a:pt x="6084" y="709"/>
                  </a:cubicBezTo>
                  <a:cubicBezTo>
                    <a:pt x="6200" y="709"/>
                    <a:pt x="6328" y="709"/>
                    <a:pt x="6444" y="755"/>
                  </a:cubicBezTo>
                  <a:cubicBezTo>
                    <a:pt x="6548" y="779"/>
                    <a:pt x="6664" y="779"/>
                    <a:pt x="6780" y="779"/>
                  </a:cubicBezTo>
                  <a:lnTo>
                    <a:pt x="9787" y="779"/>
                  </a:lnTo>
                  <a:cubicBezTo>
                    <a:pt x="9926" y="779"/>
                    <a:pt x="10077" y="767"/>
                    <a:pt x="10205" y="837"/>
                  </a:cubicBezTo>
                  <a:cubicBezTo>
                    <a:pt x="10252" y="872"/>
                    <a:pt x="10310" y="872"/>
                    <a:pt x="10356" y="872"/>
                  </a:cubicBezTo>
                  <a:cubicBezTo>
                    <a:pt x="10600" y="872"/>
                    <a:pt x="10832" y="941"/>
                    <a:pt x="11076" y="999"/>
                  </a:cubicBezTo>
                  <a:cubicBezTo>
                    <a:pt x="11145" y="1011"/>
                    <a:pt x="11227" y="1022"/>
                    <a:pt x="11296" y="1022"/>
                  </a:cubicBezTo>
                  <a:cubicBezTo>
                    <a:pt x="11354" y="1046"/>
                    <a:pt x="11424" y="1022"/>
                    <a:pt x="11482" y="1046"/>
                  </a:cubicBezTo>
                  <a:cubicBezTo>
                    <a:pt x="11714" y="1139"/>
                    <a:pt x="11958" y="1115"/>
                    <a:pt x="12213" y="1115"/>
                  </a:cubicBezTo>
                  <a:cubicBezTo>
                    <a:pt x="12364" y="1115"/>
                    <a:pt x="12539" y="1080"/>
                    <a:pt x="12689" y="1173"/>
                  </a:cubicBezTo>
                  <a:cubicBezTo>
                    <a:pt x="12945" y="1139"/>
                    <a:pt x="13177" y="1289"/>
                    <a:pt x="13432" y="1359"/>
                  </a:cubicBezTo>
                  <a:cubicBezTo>
                    <a:pt x="13572" y="1406"/>
                    <a:pt x="13688" y="1475"/>
                    <a:pt x="13781" y="1591"/>
                  </a:cubicBezTo>
                  <a:cubicBezTo>
                    <a:pt x="13920" y="1754"/>
                    <a:pt x="14025" y="1940"/>
                    <a:pt x="14164" y="2102"/>
                  </a:cubicBezTo>
                  <a:cubicBezTo>
                    <a:pt x="14280" y="2230"/>
                    <a:pt x="14338" y="2381"/>
                    <a:pt x="14384" y="2532"/>
                  </a:cubicBezTo>
                  <a:cubicBezTo>
                    <a:pt x="14442" y="2706"/>
                    <a:pt x="14501" y="2880"/>
                    <a:pt x="14547" y="3054"/>
                  </a:cubicBezTo>
                  <a:cubicBezTo>
                    <a:pt x="14559" y="3135"/>
                    <a:pt x="14570" y="3205"/>
                    <a:pt x="14570" y="3275"/>
                  </a:cubicBezTo>
                  <a:cubicBezTo>
                    <a:pt x="14570" y="3843"/>
                    <a:pt x="14593" y="4412"/>
                    <a:pt x="14570" y="4958"/>
                  </a:cubicBezTo>
                  <a:cubicBezTo>
                    <a:pt x="14570" y="5179"/>
                    <a:pt x="14512" y="5376"/>
                    <a:pt x="14477" y="5585"/>
                  </a:cubicBezTo>
                  <a:cubicBezTo>
                    <a:pt x="14454" y="5689"/>
                    <a:pt x="14419" y="5782"/>
                    <a:pt x="14384" y="5875"/>
                  </a:cubicBezTo>
                  <a:cubicBezTo>
                    <a:pt x="14315" y="6107"/>
                    <a:pt x="14222" y="6339"/>
                    <a:pt x="14025" y="6502"/>
                  </a:cubicBezTo>
                  <a:cubicBezTo>
                    <a:pt x="14013" y="6502"/>
                    <a:pt x="14013" y="6514"/>
                    <a:pt x="14013" y="6525"/>
                  </a:cubicBezTo>
                  <a:cubicBezTo>
                    <a:pt x="13723" y="6943"/>
                    <a:pt x="13270" y="7082"/>
                    <a:pt x="12817" y="7199"/>
                  </a:cubicBezTo>
                  <a:cubicBezTo>
                    <a:pt x="12643" y="7233"/>
                    <a:pt x="12469" y="7315"/>
                    <a:pt x="12283" y="7280"/>
                  </a:cubicBezTo>
                  <a:cubicBezTo>
                    <a:pt x="12272" y="7280"/>
                    <a:pt x="12237" y="7280"/>
                    <a:pt x="12225" y="7291"/>
                  </a:cubicBezTo>
                  <a:cubicBezTo>
                    <a:pt x="12016" y="7396"/>
                    <a:pt x="11807" y="7373"/>
                    <a:pt x="11598" y="7373"/>
                  </a:cubicBezTo>
                  <a:cubicBezTo>
                    <a:pt x="10507" y="7373"/>
                    <a:pt x="9439" y="7373"/>
                    <a:pt x="8348" y="7384"/>
                  </a:cubicBezTo>
                  <a:cubicBezTo>
                    <a:pt x="8208" y="7384"/>
                    <a:pt x="8057" y="7384"/>
                    <a:pt x="7930" y="7442"/>
                  </a:cubicBezTo>
                  <a:cubicBezTo>
                    <a:pt x="7860" y="7466"/>
                    <a:pt x="7767" y="7466"/>
                    <a:pt x="7686" y="7466"/>
                  </a:cubicBezTo>
                  <a:cubicBezTo>
                    <a:pt x="7396" y="7489"/>
                    <a:pt x="7082" y="7489"/>
                    <a:pt x="6792" y="7489"/>
                  </a:cubicBezTo>
                  <a:cubicBezTo>
                    <a:pt x="6757" y="7489"/>
                    <a:pt x="6699" y="7489"/>
                    <a:pt x="6653" y="7466"/>
                  </a:cubicBezTo>
                  <a:cubicBezTo>
                    <a:pt x="6525" y="7407"/>
                    <a:pt x="6409" y="7466"/>
                    <a:pt x="6270" y="7500"/>
                  </a:cubicBezTo>
                  <a:cubicBezTo>
                    <a:pt x="5979" y="7570"/>
                    <a:pt x="5852" y="7779"/>
                    <a:pt x="5782" y="8023"/>
                  </a:cubicBezTo>
                  <a:cubicBezTo>
                    <a:pt x="5689" y="8325"/>
                    <a:pt x="5550" y="8603"/>
                    <a:pt x="5422" y="8893"/>
                  </a:cubicBezTo>
                  <a:cubicBezTo>
                    <a:pt x="5341" y="9033"/>
                    <a:pt x="5260" y="9137"/>
                    <a:pt x="5132" y="9242"/>
                  </a:cubicBezTo>
                  <a:cubicBezTo>
                    <a:pt x="4958" y="9369"/>
                    <a:pt x="4760" y="9497"/>
                    <a:pt x="4575" y="9636"/>
                  </a:cubicBezTo>
                  <a:cubicBezTo>
                    <a:pt x="4459" y="9706"/>
                    <a:pt x="4354" y="9811"/>
                    <a:pt x="4261" y="9892"/>
                  </a:cubicBezTo>
                  <a:cubicBezTo>
                    <a:pt x="4157" y="9961"/>
                    <a:pt x="4064" y="10043"/>
                    <a:pt x="3948" y="10101"/>
                  </a:cubicBezTo>
                  <a:cubicBezTo>
                    <a:pt x="3634" y="10240"/>
                    <a:pt x="3309" y="10391"/>
                    <a:pt x="3007" y="10519"/>
                  </a:cubicBezTo>
                  <a:cubicBezTo>
                    <a:pt x="2810" y="10600"/>
                    <a:pt x="2601" y="10658"/>
                    <a:pt x="2415" y="10763"/>
                  </a:cubicBezTo>
                  <a:cubicBezTo>
                    <a:pt x="2288" y="10832"/>
                    <a:pt x="2160" y="10867"/>
                    <a:pt x="2032" y="10855"/>
                  </a:cubicBezTo>
                  <a:cubicBezTo>
                    <a:pt x="1846" y="10925"/>
                    <a:pt x="1742" y="10925"/>
                    <a:pt x="1649" y="109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26"/>
            <p:cNvSpPr/>
            <p:nvPr/>
          </p:nvSpPr>
          <p:spPr>
            <a:xfrm>
              <a:off x="2656025" y="2684075"/>
              <a:ext cx="464100" cy="332350"/>
            </a:xfrm>
            <a:custGeom>
              <a:rect b="b" l="l" r="r" t="t"/>
              <a:pathLst>
                <a:path extrusionOk="0" h="13294" w="18564">
                  <a:moveTo>
                    <a:pt x="3483" y="2624"/>
                  </a:moveTo>
                  <a:cubicBezTo>
                    <a:pt x="3251" y="2822"/>
                    <a:pt x="3042" y="3007"/>
                    <a:pt x="2822" y="3193"/>
                  </a:cubicBezTo>
                  <a:cubicBezTo>
                    <a:pt x="2578" y="3251"/>
                    <a:pt x="2357" y="3379"/>
                    <a:pt x="2114" y="3437"/>
                  </a:cubicBezTo>
                  <a:cubicBezTo>
                    <a:pt x="1916" y="3483"/>
                    <a:pt x="1707" y="3472"/>
                    <a:pt x="1498" y="3437"/>
                  </a:cubicBezTo>
                  <a:cubicBezTo>
                    <a:pt x="1254" y="3414"/>
                    <a:pt x="1045" y="3263"/>
                    <a:pt x="848" y="3123"/>
                  </a:cubicBezTo>
                  <a:cubicBezTo>
                    <a:pt x="778" y="3077"/>
                    <a:pt x="720" y="3019"/>
                    <a:pt x="662" y="2961"/>
                  </a:cubicBezTo>
                  <a:cubicBezTo>
                    <a:pt x="453" y="2775"/>
                    <a:pt x="279" y="2578"/>
                    <a:pt x="221" y="2288"/>
                  </a:cubicBezTo>
                  <a:cubicBezTo>
                    <a:pt x="152" y="1962"/>
                    <a:pt x="163" y="1637"/>
                    <a:pt x="163" y="1324"/>
                  </a:cubicBezTo>
                  <a:cubicBezTo>
                    <a:pt x="163" y="1243"/>
                    <a:pt x="175" y="1173"/>
                    <a:pt x="210" y="1115"/>
                  </a:cubicBezTo>
                  <a:cubicBezTo>
                    <a:pt x="337" y="767"/>
                    <a:pt x="558" y="488"/>
                    <a:pt x="871" y="314"/>
                  </a:cubicBezTo>
                  <a:cubicBezTo>
                    <a:pt x="1080" y="198"/>
                    <a:pt x="1278" y="82"/>
                    <a:pt x="1533" y="59"/>
                  </a:cubicBezTo>
                  <a:cubicBezTo>
                    <a:pt x="1823" y="24"/>
                    <a:pt x="2090" y="1"/>
                    <a:pt x="2381" y="12"/>
                  </a:cubicBezTo>
                  <a:cubicBezTo>
                    <a:pt x="2578" y="24"/>
                    <a:pt x="2764" y="82"/>
                    <a:pt x="2903" y="233"/>
                  </a:cubicBezTo>
                  <a:cubicBezTo>
                    <a:pt x="3077" y="407"/>
                    <a:pt x="3251" y="581"/>
                    <a:pt x="3367" y="802"/>
                  </a:cubicBezTo>
                  <a:cubicBezTo>
                    <a:pt x="3507" y="1045"/>
                    <a:pt x="3646" y="1301"/>
                    <a:pt x="3692" y="1591"/>
                  </a:cubicBezTo>
                  <a:cubicBezTo>
                    <a:pt x="3832" y="1672"/>
                    <a:pt x="3994" y="1684"/>
                    <a:pt x="4157" y="1695"/>
                  </a:cubicBezTo>
                  <a:cubicBezTo>
                    <a:pt x="4459" y="1707"/>
                    <a:pt x="4760" y="1730"/>
                    <a:pt x="5051" y="1823"/>
                  </a:cubicBezTo>
                  <a:cubicBezTo>
                    <a:pt x="5225" y="1881"/>
                    <a:pt x="5434" y="1881"/>
                    <a:pt x="5631" y="1916"/>
                  </a:cubicBezTo>
                  <a:cubicBezTo>
                    <a:pt x="5805" y="1939"/>
                    <a:pt x="5979" y="1974"/>
                    <a:pt x="6142" y="2021"/>
                  </a:cubicBezTo>
                  <a:cubicBezTo>
                    <a:pt x="6363" y="2055"/>
                    <a:pt x="6583" y="2113"/>
                    <a:pt x="6815" y="2102"/>
                  </a:cubicBezTo>
                  <a:cubicBezTo>
                    <a:pt x="6873" y="2102"/>
                    <a:pt x="6943" y="2102"/>
                    <a:pt x="7001" y="2113"/>
                  </a:cubicBezTo>
                  <a:cubicBezTo>
                    <a:pt x="7280" y="2195"/>
                    <a:pt x="7547" y="2171"/>
                    <a:pt x="7825" y="2195"/>
                  </a:cubicBezTo>
                  <a:cubicBezTo>
                    <a:pt x="7976" y="2195"/>
                    <a:pt x="8116" y="2206"/>
                    <a:pt x="8243" y="2218"/>
                  </a:cubicBezTo>
                  <a:cubicBezTo>
                    <a:pt x="8464" y="2264"/>
                    <a:pt x="8673" y="2276"/>
                    <a:pt x="8882" y="2276"/>
                  </a:cubicBezTo>
                  <a:cubicBezTo>
                    <a:pt x="9253" y="2276"/>
                    <a:pt x="9601" y="2276"/>
                    <a:pt x="9961" y="2288"/>
                  </a:cubicBezTo>
                  <a:cubicBezTo>
                    <a:pt x="10136" y="2288"/>
                    <a:pt x="10310" y="2334"/>
                    <a:pt x="10484" y="2346"/>
                  </a:cubicBezTo>
                  <a:cubicBezTo>
                    <a:pt x="10611" y="2369"/>
                    <a:pt x="10739" y="2392"/>
                    <a:pt x="10879" y="2392"/>
                  </a:cubicBezTo>
                  <a:lnTo>
                    <a:pt x="13514" y="2392"/>
                  </a:lnTo>
                  <a:cubicBezTo>
                    <a:pt x="13676" y="2392"/>
                    <a:pt x="13839" y="2404"/>
                    <a:pt x="13990" y="2450"/>
                  </a:cubicBezTo>
                  <a:cubicBezTo>
                    <a:pt x="14187" y="2496"/>
                    <a:pt x="14373" y="2508"/>
                    <a:pt x="14559" y="2555"/>
                  </a:cubicBezTo>
                  <a:cubicBezTo>
                    <a:pt x="14837" y="2613"/>
                    <a:pt x="15116" y="2671"/>
                    <a:pt x="15406" y="2717"/>
                  </a:cubicBezTo>
                  <a:cubicBezTo>
                    <a:pt x="15545" y="2740"/>
                    <a:pt x="15708" y="2729"/>
                    <a:pt x="15870" y="2729"/>
                  </a:cubicBezTo>
                  <a:cubicBezTo>
                    <a:pt x="16068" y="2729"/>
                    <a:pt x="16277" y="2694"/>
                    <a:pt x="16463" y="2798"/>
                  </a:cubicBezTo>
                  <a:cubicBezTo>
                    <a:pt x="16509" y="2833"/>
                    <a:pt x="16579" y="2810"/>
                    <a:pt x="16637" y="2810"/>
                  </a:cubicBezTo>
                  <a:cubicBezTo>
                    <a:pt x="16706" y="2833"/>
                    <a:pt x="16799" y="2845"/>
                    <a:pt x="16869" y="2868"/>
                  </a:cubicBezTo>
                  <a:cubicBezTo>
                    <a:pt x="16939" y="2903"/>
                    <a:pt x="16997" y="2949"/>
                    <a:pt x="17066" y="2961"/>
                  </a:cubicBezTo>
                  <a:cubicBezTo>
                    <a:pt x="17380" y="3019"/>
                    <a:pt x="17589" y="3205"/>
                    <a:pt x="17763" y="3448"/>
                  </a:cubicBezTo>
                  <a:cubicBezTo>
                    <a:pt x="17856" y="3588"/>
                    <a:pt x="17972" y="3715"/>
                    <a:pt x="18076" y="3843"/>
                  </a:cubicBezTo>
                  <a:cubicBezTo>
                    <a:pt x="18250" y="4064"/>
                    <a:pt x="18378" y="4296"/>
                    <a:pt x="18401" y="4586"/>
                  </a:cubicBezTo>
                  <a:cubicBezTo>
                    <a:pt x="18401" y="4633"/>
                    <a:pt x="18436" y="4691"/>
                    <a:pt x="18448" y="4725"/>
                  </a:cubicBezTo>
                  <a:cubicBezTo>
                    <a:pt x="18552" y="4934"/>
                    <a:pt x="18564" y="5132"/>
                    <a:pt x="18564" y="5352"/>
                  </a:cubicBezTo>
                  <a:lnTo>
                    <a:pt x="18564" y="6792"/>
                  </a:lnTo>
                  <a:cubicBezTo>
                    <a:pt x="18564" y="6966"/>
                    <a:pt x="18552" y="7140"/>
                    <a:pt x="18494" y="7303"/>
                  </a:cubicBezTo>
                  <a:cubicBezTo>
                    <a:pt x="18436" y="7477"/>
                    <a:pt x="18436" y="7663"/>
                    <a:pt x="18378" y="7837"/>
                  </a:cubicBezTo>
                  <a:lnTo>
                    <a:pt x="18285" y="8092"/>
                  </a:lnTo>
                  <a:cubicBezTo>
                    <a:pt x="18216" y="8313"/>
                    <a:pt x="18111" y="8498"/>
                    <a:pt x="17925" y="8649"/>
                  </a:cubicBezTo>
                  <a:cubicBezTo>
                    <a:pt x="17879" y="8696"/>
                    <a:pt x="17821" y="8731"/>
                    <a:pt x="17809" y="8777"/>
                  </a:cubicBezTo>
                  <a:cubicBezTo>
                    <a:pt x="17751" y="8940"/>
                    <a:pt x="17623" y="9009"/>
                    <a:pt x="17496" y="9079"/>
                  </a:cubicBezTo>
                  <a:cubicBezTo>
                    <a:pt x="17240" y="9218"/>
                    <a:pt x="16985" y="9346"/>
                    <a:pt x="16706" y="9404"/>
                  </a:cubicBezTo>
                  <a:cubicBezTo>
                    <a:pt x="16590" y="9427"/>
                    <a:pt x="16474" y="9474"/>
                    <a:pt x="16358" y="9520"/>
                  </a:cubicBezTo>
                  <a:cubicBezTo>
                    <a:pt x="16288" y="9532"/>
                    <a:pt x="16219" y="9543"/>
                    <a:pt x="16161" y="9543"/>
                  </a:cubicBezTo>
                  <a:cubicBezTo>
                    <a:pt x="16056" y="9566"/>
                    <a:pt x="15952" y="9590"/>
                    <a:pt x="15847" y="9590"/>
                  </a:cubicBezTo>
                  <a:cubicBezTo>
                    <a:pt x="15731" y="9601"/>
                    <a:pt x="15638" y="9625"/>
                    <a:pt x="15522" y="9625"/>
                  </a:cubicBezTo>
                  <a:cubicBezTo>
                    <a:pt x="14361" y="9625"/>
                    <a:pt x="13212" y="9625"/>
                    <a:pt x="12051" y="9601"/>
                  </a:cubicBezTo>
                  <a:cubicBezTo>
                    <a:pt x="11900" y="9601"/>
                    <a:pt x="11761" y="9601"/>
                    <a:pt x="11633" y="9648"/>
                  </a:cubicBezTo>
                  <a:cubicBezTo>
                    <a:pt x="11552" y="9683"/>
                    <a:pt x="11471" y="9683"/>
                    <a:pt x="11378" y="9683"/>
                  </a:cubicBezTo>
                  <a:cubicBezTo>
                    <a:pt x="11053" y="9683"/>
                    <a:pt x="10728" y="9659"/>
                    <a:pt x="10391" y="9659"/>
                  </a:cubicBezTo>
                  <a:cubicBezTo>
                    <a:pt x="10310" y="9659"/>
                    <a:pt x="10217" y="9683"/>
                    <a:pt x="10124" y="9694"/>
                  </a:cubicBezTo>
                  <a:cubicBezTo>
                    <a:pt x="9868" y="9741"/>
                    <a:pt x="9729" y="9892"/>
                    <a:pt x="9671" y="10147"/>
                  </a:cubicBezTo>
                  <a:cubicBezTo>
                    <a:pt x="9636" y="10240"/>
                    <a:pt x="9578" y="10344"/>
                    <a:pt x="9555" y="10449"/>
                  </a:cubicBezTo>
                  <a:cubicBezTo>
                    <a:pt x="9509" y="10565"/>
                    <a:pt x="9462" y="10681"/>
                    <a:pt x="9404" y="10785"/>
                  </a:cubicBezTo>
                  <a:cubicBezTo>
                    <a:pt x="9346" y="10925"/>
                    <a:pt x="9276" y="11052"/>
                    <a:pt x="9172" y="11169"/>
                  </a:cubicBezTo>
                  <a:cubicBezTo>
                    <a:pt x="9033" y="11319"/>
                    <a:pt x="8870" y="11447"/>
                    <a:pt x="8731" y="11575"/>
                  </a:cubicBezTo>
                  <a:cubicBezTo>
                    <a:pt x="8696" y="11610"/>
                    <a:pt x="8638" y="11621"/>
                    <a:pt x="8626" y="11656"/>
                  </a:cubicBezTo>
                  <a:cubicBezTo>
                    <a:pt x="8591" y="11807"/>
                    <a:pt x="8441" y="11842"/>
                    <a:pt x="8336" y="11900"/>
                  </a:cubicBezTo>
                  <a:cubicBezTo>
                    <a:pt x="7976" y="12086"/>
                    <a:pt x="7593" y="12271"/>
                    <a:pt x="7222" y="12469"/>
                  </a:cubicBezTo>
                  <a:cubicBezTo>
                    <a:pt x="6943" y="12596"/>
                    <a:pt x="6664" y="12736"/>
                    <a:pt x="6386" y="12852"/>
                  </a:cubicBezTo>
                  <a:cubicBezTo>
                    <a:pt x="6177" y="12945"/>
                    <a:pt x="5956" y="13049"/>
                    <a:pt x="5712" y="13026"/>
                  </a:cubicBezTo>
                  <a:cubicBezTo>
                    <a:pt x="5666" y="13026"/>
                    <a:pt x="5608" y="13026"/>
                    <a:pt x="5561" y="13061"/>
                  </a:cubicBezTo>
                  <a:cubicBezTo>
                    <a:pt x="5434" y="13142"/>
                    <a:pt x="5283" y="13131"/>
                    <a:pt x="5155" y="13072"/>
                  </a:cubicBezTo>
                  <a:cubicBezTo>
                    <a:pt x="5051" y="13026"/>
                    <a:pt x="4969" y="13026"/>
                    <a:pt x="4865" y="13072"/>
                  </a:cubicBezTo>
                  <a:cubicBezTo>
                    <a:pt x="4807" y="13107"/>
                    <a:pt x="4749" y="13084"/>
                    <a:pt x="4691" y="13107"/>
                  </a:cubicBezTo>
                  <a:cubicBezTo>
                    <a:pt x="4575" y="13119"/>
                    <a:pt x="4447" y="13142"/>
                    <a:pt x="4331" y="13165"/>
                  </a:cubicBezTo>
                  <a:cubicBezTo>
                    <a:pt x="4226" y="13177"/>
                    <a:pt x="4122" y="13189"/>
                    <a:pt x="4029" y="13189"/>
                  </a:cubicBezTo>
                  <a:cubicBezTo>
                    <a:pt x="3913" y="13189"/>
                    <a:pt x="3774" y="13189"/>
                    <a:pt x="3658" y="13247"/>
                  </a:cubicBezTo>
                  <a:cubicBezTo>
                    <a:pt x="3588" y="13281"/>
                    <a:pt x="3507" y="13281"/>
                    <a:pt x="3414" y="13281"/>
                  </a:cubicBezTo>
                  <a:cubicBezTo>
                    <a:pt x="3077" y="13281"/>
                    <a:pt x="2729" y="13258"/>
                    <a:pt x="2404" y="13281"/>
                  </a:cubicBezTo>
                  <a:cubicBezTo>
                    <a:pt x="2114" y="13293"/>
                    <a:pt x="1893" y="13131"/>
                    <a:pt x="1684" y="12991"/>
                  </a:cubicBezTo>
                  <a:cubicBezTo>
                    <a:pt x="1312" y="12713"/>
                    <a:pt x="1127" y="12318"/>
                    <a:pt x="976" y="11900"/>
                  </a:cubicBezTo>
                  <a:cubicBezTo>
                    <a:pt x="906" y="11679"/>
                    <a:pt x="837" y="11482"/>
                    <a:pt x="674" y="11319"/>
                  </a:cubicBezTo>
                  <a:cubicBezTo>
                    <a:pt x="581" y="11215"/>
                    <a:pt x="546" y="11076"/>
                    <a:pt x="500" y="10925"/>
                  </a:cubicBezTo>
                  <a:cubicBezTo>
                    <a:pt x="430" y="10669"/>
                    <a:pt x="326" y="10402"/>
                    <a:pt x="349" y="10124"/>
                  </a:cubicBezTo>
                  <a:cubicBezTo>
                    <a:pt x="372" y="9915"/>
                    <a:pt x="453" y="9810"/>
                    <a:pt x="674" y="9810"/>
                  </a:cubicBezTo>
                  <a:lnTo>
                    <a:pt x="1069" y="9810"/>
                  </a:lnTo>
                  <a:cubicBezTo>
                    <a:pt x="1301" y="9810"/>
                    <a:pt x="1429" y="9892"/>
                    <a:pt x="1440" y="10112"/>
                  </a:cubicBezTo>
                  <a:cubicBezTo>
                    <a:pt x="1475" y="10391"/>
                    <a:pt x="1591" y="10646"/>
                    <a:pt x="1545" y="10925"/>
                  </a:cubicBezTo>
                  <a:cubicBezTo>
                    <a:pt x="1533" y="11041"/>
                    <a:pt x="1556" y="11145"/>
                    <a:pt x="1626" y="11250"/>
                  </a:cubicBezTo>
                  <a:cubicBezTo>
                    <a:pt x="1765" y="11424"/>
                    <a:pt x="1823" y="11621"/>
                    <a:pt x="1881" y="11842"/>
                  </a:cubicBezTo>
                  <a:cubicBezTo>
                    <a:pt x="1951" y="12097"/>
                    <a:pt x="2114" y="12248"/>
                    <a:pt x="2369" y="12248"/>
                  </a:cubicBezTo>
                  <a:lnTo>
                    <a:pt x="3913" y="12248"/>
                  </a:lnTo>
                  <a:cubicBezTo>
                    <a:pt x="3983" y="12248"/>
                    <a:pt x="4064" y="12213"/>
                    <a:pt x="4145" y="12202"/>
                  </a:cubicBezTo>
                  <a:cubicBezTo>
                    <a:pt x="4226" y="12190"/>
                    <a:pt x="4296" y="12155"/>
                    <a:pt x="4389" y="12155"/>
                  </a:cubicBezTo>
                  <a:cubicBezTo>
                    <a:pt x="4528" y="12144"/>
                    <a:pt x="4679" y="12132"/>
                    <a:pt x="4760" y="12004"/>
                  </a:cubicBezTo>
                  <a:cubicBezTo>
                    <a:pt x="4784" y="11970"/>
                    <a:pt x="4842" y="11958"/>
                    <a:pt x="4865" y="11946"/>
                  </a:cubicBezTo>
                  <a:cubicBezTo>
                    <a:pt x="5085" y="11865"/>
                    <a:pt x="5306" y="11784"/>
                    <a:pt x="5550" y="11772"/>
                  </a:cubicBezTo>
                  <a:cubicBezTo>
                    <a:pt x="5678" y="11772"/>
                    <a:pt x="5805" y="11714"/>
                    <a:pt x="5945" y="11691"/>
                  </a:cubicBezTo>
                  <a:cubicBezTo>
                    <a:pt x="6072" y="11691"/>
                    <a:pt x="6200" y="11633"/>
                    <a:pt x="6316" y="11621"/>
                  </a:cubicBezTo>
                  <a:cubicBezTo>
                    <a:pt x="6548" y="11598"/>
                    <a:pt x="6757" y="11517"/>
                    <a:pt x="6955" y="11447"/>
                  </a:cubicBezTo>
                  <a:cubicBezTo>
                    <a:pt x="7338" y="11319"/>
                    <a:pt x="7651" y="11134"/>
                    <a:pt x="7872" y="10785"/>
                  </a:cubicBezTo>
                  <a:cubicBezTo>
                    <a:pt x="7872" y="10762"/>
                    <a:pt x="7883" y="10762"/>
                    <a:pt x="7883" y="10751"/>
                  </a:cubicBezTo>
                  <a:cubicBezTo>
                    <a:pt x="8116" y="10565"/>
                    <a:pt x="8232" y="10298"/>
                    <a:pt x="8324" y="10042"/>
                  </a:cubicBezTo>
                  <a:cubicBezTo>
                    <a:pt x="8359" y="9915"/>
                    <a:pt x="8406" y="9799"/>
                    <a:pt x="8406" y="9659"/>
                  </a:cubicBezTo>
                  <a:cubicBezTo>
                    <a:pt x="8406" y="9578"/>
                    <a:pt x="8406" y="9474"/>
                    <a:pt x="8441" y="9392"/>
                  </a:cubicBezTo>
                  <a:cubicBezTo>
                    <a:pt x="8557" y="9102"/>
                    <a:pt x="8475" y="8812"/>
                    <a:pt x="8406" y="8522"/>
                  </a:cubicBezTo>
                  <a:cubicBezTo>
                    <a:pt x="8394" y="8464"/>
                    <a:pt x="8348" y="8417"/>
                    <a:pt x="8301" y="8371"/>
                  </a:cubicBezTo>
                  <a:cubicBezTo>
                    <a:pt x="8185" y="8289"/>
                    <a:pt x="8092" y="8197"/>
                    <a:pt x="7976" y="8115"/>
                  </a:cubicBezTo>
                  <a:cubicBezTo>
                    <a:pt x="7802" y="7999"/>
                    <a:pt x="7640" y="7895"/>
                    <a:pt x="7465" y="7779"/>
                  </a:cubicBezTo>
                  <a:cubicBezTo>
                    <a:pt x="7431" y="7767"/>
                    <a:pt x="7407" y="7732"/>
                    <a:pt x="7396" y="7732"/>
                  </a:cubicBezTo>
                  <a:cubicBezTo>
                    <a:pt x="7047" y="7651"/>
                    <a:pt x="6722" y="7477"/>
                    <a:pt x="6386" y="7361"/>
                  </a:cubicBezTo>
                  <a:cubicBezTo>
                    <a:pt x="6293" y="7326"/>
                    <a:pt x="6188" y="7268"/>
                    <a:pt x="6084" y="7221"/>
                  </a:cubicBezTo>
                  <a:cubicBezTo>
                    <a:pt x="5968" y="7187"/>
                    <a:pt x="5840" y="7140"/>
                    <a:pt x="5712" y="7105"/>
                  </a:cubicBezTo>
                  <a:cubicBezTo>
                    <a:pt x="5480" y="7047"/>
                    <a:pt x="5260" y="6978"/>
                    <a:pt x="5039" y="6896"/>
                  </a:cubicBezTo>
                  <a:cubicBezTo>
                    <a:pt x="4877" y="6838"/>
                    <a:pt x="4749" y="6745"/>
                    <a:pt x="4737" y="6548"/>
                  </a:cubicBezTo>
                  <a:cubicBezTo>
                    <a:pt x="4412" y="6455"/>
                    <a:pt x="4122" y="6374"/>
                    <a:pt x="3820" y="6339"/>
                  </a:cubicBezTo>
                  <a:lnTo>
                    <a:pt x="3797" y="6339"/>
                  </a:lnTo>
                  <a:cubicBezTo>
                    <a:pt x="3518" y="6200"/>
                    <a:pt x="3216" y="6269"/>
                    <a:pt x="2926" y="6235"/>
                  </a:cubicBezTo>
                  <a:cubicBezTo>
                    <a:pt x="2822" y="6223"/>
                    <a:pt x="2717" y="6235"/>
                    <a:pt x="2613" y="6223"/>
                  </a:cubicBezTo>
                  <a:cubicBezTo>
                    <a:pt x="2520" y="6211"/>
                    <a:pt x="2415" y="6223"/>
                    <a:pt x="2322" y="6293"/>
                  </a:cubicBezTo>
                  <a:cubicBezTo>
                    <a:pt x="2299" y="6328"/>
                    <a:pt x="2253" y="6339"/>
                    <a:pt x="2230" y="6351"/>
                  </a:cubicBezTo>
                  <a:cubicBezTo>
                    <a:pt x="1916" y="6444"/>
                    <a:pt x="1742" y="6676"/>
                    <a:pt x="1591" y="6931"/>
                  </a:cubicBezTo>
                  <a:cubicBezTo>
                    <a:pt x="1533" y="7036"/>
                    <a:pt x="1475" y="7129"/>
                    <a:pt x="1417" y="7221"/>
                  </a:cubicBezTo>
                  <a:cubicBezTo>
                    <a:pt x="1371" y="7314"/>
                    <a:pt x="1312" y="7396"/>
                    <a:pt x="1266" y="7500"/>
                  </a:cubicBezTo>
                  <a:cubicBezTo>
                    <a:pt x="1243" y="7570"/>
                    <a:pt x="1243" y="7663"/>
                    <a:pt x="1278" y="7732"/>
                  </a:cubicBezTo>
                  <a:cubicBezTo>
                    <a:pt x="1417" y="8022"/>
                    <a:pt x="1417" y="8324"/>
                    <a:pt x="1301" y="8615"/>
                  </a:cubicBezTo>
                  <a:cubicBezTo>
                    <a:pt x="1254" y="8731"/>
                    <a:pt x="1208" y="8870"/>
                    <a:pt x="1196" y="8998"/>
                  </a:cubicBezTo>
                  <a:cubicBezTo>
                    <a:pt x="1185" y="9172"/>
                    <a:pt x="1045" y="9253"/>
                    <a:pt x="918" y="9276"/>
                  </a:cubicBezTo>
                  <a:cubicBezTo>
                    <a:pt x="674" y="9311"/>
                    <a:pt x="442" y="9334"/>
                    <a:pt x="210" y="9195"/>
                  </a:cubicBezTo>
                  <a:cubicBezTo>
                    <a:pt x="105" y="9137"/>
                    <a:pt x="35" y="9067"/>
                    <a:pt x="24" y="8940"/>
                  </a:cubicBezTo>
                  <a:cubicBezTo>
                    <a:pt x="1" y="8812"/>
                    <a:pt x="1" y="8673"/>
                    <a:pt x="47" y="8545"/>
                  </a:cubicBezTo>
                  <a:cubicBezTo>
                    <a:pt x="117" y="8313"/>
                    <a:pt x="256" y="8115"/>
                    <a:pt x="337" y="7883"/>
                  </a:cubicBezTo>
                  <a:cubicBezTo>
                    <a:pt x="523" y="7430"/>
                    <a:pt x="744" y="6989"/>
                    <a:pt x="964" y="6548"/>
                  </a:cubicBezTo>
                  <a:cubicBezTo>
                    <a:pt x="1011" y="6258"/>
                    <a:pt x="1266" y="6095"/>
                    <a:pt x="1394" y="5863"/>
                  </a:cubicBezTo>
                  <a:lnTo>
                    <a:pt x="1440" y="5817"/>
                  </a:lnTo>
                  <a:lnTo>
                    <a:pt x="2137" y="5422"/>
                  </a:lnTo>
                  <a:cubicBezTo>
                    <a:pt x="2195" y="5399"/>
                    <a:pt x="2264" y="5387"/>
                    <a:pt x="2346" y="5364"/>
                  </a:cubicBezTo>
                  <a:cubicBezTo>
                    <a:pt x="2381" y="5352"/>
                    <a:pt x="2439" y="5364"/>
                    <a:pt x="2485" y="5352"/>
                  </a:cubicBezTo>
                  <a:cubicBezTo>
                    <a:pt x="2845" y="5213"/>
                    <a:pt x="3240" y="5294"/>
                    <a:pt x="3600" y="5283"/>
                  </a:cubicBezTo>
                  <a:cubicBezTo>
                    <a:pt x="3739" y="5283"/>
                    <a:pt x="3867" y="5329"/>
                    <a:pt x="3983" y="5364"/>
                  </a:cubicBezTo>
                  <a:cubicBezTo>
                    <a:pt x="4273" y="5457"/>
                    <a:pt x="4586" y="5445"/>
                    <a:pt x="4853" y="5631"/>
                  </a:cubicBezTo>
                  <a:cubicBezTo>
                    <a:pt x="4900" y="5654"/>
                    <a:pt x="4969" y="5654"/>
                    <a:pt x="5027" y="5643"/>
                  </a:cubicBezTo>
                  <a:cubicBezTo>
                    <a:pt x="5271" y="5619"/>
                    <a:pt x="5515" y="5643"/>
                    <a:pt x="5736" y="5759"/>
                  </a:cubicBezTo>
                  <a:cubicBezTo>
                    <a:pt x="5828" y="5805"/>
                    <a:pt x="5898" y="5863"/>
                    <a:pt x="6014" y="5886"/>
                  </a:cubicBezTo>
                  <a:cubicBezTo>
                    <a:pt x="6235" y="5944"/>
                    <a:pt x="6432" y="6037"/>
                    <a:pt x="6653" y="6107"/>
                  </a:cubicBezTo>
                  <a:cubicBezTo>
                    <a:pt x="6699" y="6119"/>
                    <a:pt x="6757" y="6142"/>
                    <a:pt x="6792" y="6165"/>
                  </a:cubicBezTo>
                  <a:cubicBezTo>
                    <a:pt x="6897" y="6235"/>
                    <a:pt x="7013" y="6281"/>
                    <a:pt x="7129" y="6328"/>
                  </a:cubicBezTo>
                  <a:cubicBezTo>
                    <a:pt x="7256" y="6374"/>
                    <a:pt x="7373" y="6444"/>
                    <a:pt x="7489" y="6490"/>
                  </a:cubicBezTo>
                  <a:cubicBezTo>
                    <a:pt x="7581" y="6525"/>
                    <a:pt x="7651" y="6571"/>
                    <a:pt x="7744" y="6606"/>
                  </a:cubicBezTo>
                  <a:cubicBezTo>
                    <a:pt x="8069" y="6676"/>
                    <a:pt x="8348" y="6873"/>
                    <a:pt x="8650" y="7024"/>
                  </a:cubicBezTo>
                  <a:cubicBezTo>
                    <a:pt x="8708" y="7047"/>
                    <a:pt x="8754" y="7094"/>
                    <a:pt x="8800" y="7140"/>
                  </a:cubicBezTo>
                  <a:cubicBezTo>
                    <a:pt x="8917" y="7233"/>
                    <a:pt x="8998" y="7338"/>
                    <a:pt x="9137" y="7419"/>
                  </a:cubicBezTo>
                  <a:cubicBezTo>
                    <a:pt x="9323" y="7512"/>
                    <a:pt x="9451" y="7663"/>
                    <a:pt x="9520" y="7860"/>
                  </a:cubicBezTo>
                  <a:cubicBezTo>
                    <a:pt x="9613" y="8081"/>
                    <a:pt x="9776" y="8266"/>
                    <a:pt x="9927" y="8440"/>
                  </a:cubicBezTo>
                  <a:cubicBezTo>
                    <a:pt x="10089" y="8615"/>
                    <a:pt x="10310" y="8684"/>
                    <a:pt x="10542" y="8696"/>
                  </a:cubicBezTo>
                  <a:cubicBezTo>
                    <a:pt x="10681" y="8707"/>
                    <a:pt x="10832" y="8696"/>
                    <a:pt x="10971" y="8696"/>
                  </a:cubicBezTo>
                  <a:lnTo>
                    <a:pt x="14326" y="8696"/>
                  </a:lnTo>
                  <a:cubicBezTo>
                    <a:pt x="14489" y="8696"/>
                    <a:pt x="14628" y="8673"/>
                    <a:pt x="14779" y="8638"/>
                  </a:cubicBezTo>
                  <a:cubicBezTo>
                    <a:pt x="14907" y="8591"/>
                    <a:pt x="15069" y="8603"/>
                    <a:pt x="15197" y="8603"/>
                  </a:cubicBezTo>
                  <a:cubicBezTo>
                    <a:pt x="15534" y="8626"/>
                    <a:pt x="15870" y="8580"/>
                    <a:pt x="16184" y="8440"/>
                  </a:cubicBezTo>
                  <a:cubicBezTo>
                    <a:pt x="16277" y="8406"/>
                    <a:pt x="16370" y="8394"/>
                    <a:pt x="16474" y="8359"/>
                  </a:cubicBezTo>
                  <a:cubicBezTo>
                    <a:pt x="16811" y="8231"/>
                    <a:pt x="17089" y="8057"/>
                    <a:pt x="17240" y="7709"/>
                  </a:cubicBezTo>
                  <a:cubicBezTo>
                    <a:pt x="17333" y="7500"/>
                    <a:pt x="17438" y="7314"/>
                    <a:pt x="17391" y="7094"/>
                  </a:cubicBezTo>
                  <a:cubicBezTo>
                    <a:pt x="17391" y="7047"/>
                    <a:pt x="17391" y="7012"/>
                    <a:pt x="17403" y="6978"/>
                  </a:cubicBezTo>
                  <a:cubicBezTo>
                    <a:pt x="17507" y="6780"/>
                    <a:pt x="17461" y="6560"/>
                    <a:pt x="17473" y="6339"/>
                  </a:cubicBezTo>
                  <a:cubicBezTo>
                    <a:pt x="17473" y="6107"/>
                    <a:pt x="17461" y="5886"/>
                    <a:pt x="17473" y="5654"/>
                  </a:cubicBezTo>
                  <a:cubicBezTo>
                    <a:pt x="17496" y="5364"/>
                    <a:pt x="17403" y="5109"/>
                    <a:pt x="17333" y="4818"/>
                  </a:cubicBezTo>
                  <a:cubicBezTo>
                    <a:pt x="17287" y="4621"/>
                    <a:pt x="17159" y="4470"/>
                    <a:pt x="17008" y="4342"/>
                  </a:cubicBezTo>
                  <a:cubicBezTo>
                    <a:pt x="16857" y="4191"/>
                    <a:pt x="16706" y="4052"/>
                    <a:pt x="16521" y="3936"/>
                  </a:cubicBezTo>
                  <a:cubicBezTo>
                    <a:pt x="16312" y="3797"/>
                    <a:pt x="16114" y="3704"/>
                    <a:pt x="15882" y="3657"/>
                  </a:cubicBezTo>
                  <a:cubicBezTo>
                    <a:pt x="15580" y="3599"/>
                    <a:pt x="15290" y="3541"/>
                    <a:pt x="14965" y="3541"/>
                  </a:cubicBezTo>
                  <a:cubicBezTo>
                    <a:pt x="14919" y="3541"/>
                    <a:pt x="14860" y="3541"/>
                    <a:pt x="14826" y="3530"/>
                  </a:cubicBezTo>
                  <a:cubicBezTo>
                    <a:pt x="14605" y="3425"/>
                    <a:pt x="14384" y="3448"/>
                    <a:pt x="14152" y="3448"/>
                  </a:cubicBezTo>
                  <a:cubicBezTo>
                    <a:pt x="13955" y="3448"/>
                    <a:pt x="13746" y="3483"/>
                    <a:pt x="13549" y="3379"/>
                  </a:cubicBezTo>
                  <a:cubicBezTo>
                    <a:pt x="13491" y="3356"/>
                    <a:pt x="13398" y="3367"/>
                    <a:pt x="13328" y="3367"/>
                  </a:cubicBezTo>
                  <a:cubicBezTo>
                    <a:pt x="12736" y="3425"/>
                    <a:pt x="12132" y="3379"/>
                    <a:pt x="11540" y="3379"/>
                  </a:cubicBezTo>
                  <a:cubicBezTo>
                    <a:pt x="11494" y="3379"/>
                    <a:pt x="11459" y="3379"/>
                    <a:pt x="11424" y="3367"/>
                  </a:cubicBezTo>
                  <a:cubicBezTo>
                    <a:pt x="11250" y="3274"/>
                    <a:pt x="11064" y="3309"/>
                    <a:pt x="10890" y="3298"/>
                  </a:cubicBezTo>
                  <a:lnTo>
                    <a:pt x="10031" y="3298"/>
                  </a:lnTo>
                  <a:cubicBezTo>
                    <a:pt x="9845" y="3298"/>
                    <a:pt x="9671" y="3309"/>
                    <a:pt x="9497" y="3239"/>
                  </a:cubicBezTo>
                  <a:cubicBezTo>
                    <a:pt x="9427" y="3205"/>
                    <a:pt x="9334" y="3216"/>
                    <a:pt x="9253" y="3216"/>
                  </a:cubicBezTo>
                  <a:lnTo>
                    <a:pt x="8290" y="3216"/>
                  </a:lnTo>
                  <a:cubicBezTo>
                    <a:pt x="8174" y="3216"/>
                    <a:pt x="8046" y="3193"/>
                    <a:pt x="7930" y="3158"/>
                  </a:cubicBezTo>
                  <a:cubicBezTo>
                    <a:pt x="7918" y="3158"/>
                    <a:pt x="7883" y="3147"/>
                    <a:pt x="7872" y="3147"/>
                  </a:cubicBezTo>
                  <a:cubicBezTo>
                    <a:pt x="7628" y="3123"/>
                    <a:pt x="7396" y="3077"/>
                    <a:pt x="7140" y="3042"/>
                  </a:cubicBezTo>
                  <a:cubicBezTo>
                    <a:pt x="6908" y="3019"/>
                    <a:pt x="6676" y="3007"/>
                    <a:pt x="6444" y="2972"/>
                  </a:cubicBezTo>
                  <a:cubicBezTo>
                    <a:pt x="6188" y="2949"/>
                    <a:pt x="5921" y="2903"/>
                    <a:pt x="5666" y="2868"/>
                  </a:cubicBezTo>
                  <a:cubicBezTo>
                    <a:pt x="5573" y="2856"/>
                    <a:pt x="5492" y="2845"/>
                    <a:pt x="5387" y="2810"/>
                  </a:cubicBezTo>
                  <a:cubicBezTo>
                    <a:pt x="5329" y="2798"/>
                    <a:pt x="5271" y="2775"/>
                    <a:pt x="5213" y="2787"/>
                  </a:cubicBezTo>
                  <a:cubicBezTo>
                    <a:pt x="4923" y="2787"/>
                    <a:pt x="4644" y="2694"/>
                    <a:pt x="4377" y="2636"/>
                  </a:cubicBezTo>
                  <a:cubicBezTo>
                    <a:pt x="4261" y="2624"/>
                    <a:pt x="4122" y="2613"/>
                    <a:pt x="4006" y="2613"/>
                  </a:cubicBezTo>
                  <a:cubicBezTo>
                    <a:pt x="3832" y="2659"/>
                    <a:pt x="3646" y="2647"/>
                    <a:pt x="3483" y="2624"/>
                  </a:cubicBezTo>
                  <a:close/>
                  <a:moveTo>
                    <a:pt x="5306" y="12817"/>
                  </a:moveTo>
                  <a:lnTo>
                    <a:pt x="5620" y="12817"/>
                  </a:lnTo>
                  <a:cubicBezTo>
                    <a:pt x="5747" y="12817"/>
                    <a:pt x="5887" y="12782"/>
                    <a:pt x="6003" y="12724"/>
                  </a:cubicBezTo>
                  <a:cubicBezTo>
                    <a:pt x="6188" y="12631"/>
                    <a:pt x="6386" y="12573"/>
                    <a:pt x="6595" y="12480"/>
                  </a:cubicBezTo>
                  <a:cubicBezTo>
                    <a:pt x="6908" y="12353"/>
                    <a:pt x="7233" y="12202"/>
                    <a:pt x="7535" y="12062"/>
                  </a:cubicBezTo>
                  <a:cubicBezTo>
                    <a:pt x="7651" y="12004"/>
                    <a:pt x="7744" y="11935"/>
                    <a:pt x="7837" y="11853"/>
                  </a:cubicBezTo>
                  <a:cubicBezTo>
                    <a:pt x="7953" y="11772"/>
                    <a:pt x="8046" y="11679"/>
                    <a:pt x="8162" y="11598"/>
                  </a:cubicBezTo>
                  <a:cubicBezTo>
                    <a:pt x="8348" y="11470"/>
                    <a:pt x="8533" y="11354"/>
                    <a:pt x="8708" y="11203"/>
                  </a:cubicBezTo>
                  <a:cubicBezTo>
                    <a:pt x="8847" y="11099"/>
                    <a:pt x="8940" y="11006"/>
                    <a:pt x="8998" y="10855"/>
                  </a:cubicBezTo>
                  <a:cubicBezTo>
                    <a:pt x="9137" y="10565"/>
                    <a:pt x="9276" y="10286"/>
                    <a:pt x="9369" y="9984"/>
                  </a:cubicBezTo>
                  <a:cubicBezTo>
                    <a:pt x="9439" y="9741"/>
                    <a:pt x="9578" y="9532"/>
                    <a:pt x="9857" y="9462"/>
                  </a:cubicBezTo>
                  <a:cubicBezTo>
                    <a:pt x="9985" y="9439"/>
                    <a:pt x="10101" y="9381"/>
                    <a:pt x="10240" y="9439"/>
                  </a:cubicBezTo>
                  <a:cubicBezTo>
                    <a:pt x="10275" y="9450"/>
                    <a:pt x="10333" y="9450"/>
                    <a:pt x="10379" y="9450"/>
                  </a:cubicBezTo>
                  <a:cubicBezTo>
                    <a:pt x="10670" y="9450"/>
                    <a:pt x="10971" y="9439"/>
                    <a:pt x="11262" y="9439"/>
                  </a:cubicBezTo>
                  <a:cubicBezTo>
                    <a:pt x="11354" y="9439"/>
                    <a:pt x="11436" y="9439"/>
                    <a:pt x="11517" y="9404"/>
                  </a:cubicBezTo>
                  <a:cubicBezTo>
                    <a:pt x="11645" y="9346"/>
                    <a:pt x="11784" y="9346"/>
                    <a:pt x="11935" y="9346"/>
                  </a:cubicBezTo>
                  <a:cubicBezTo>
                    <a:pt x="13026" y="9346"/>
                    <a:pt x="14094" y="9346"/>
                    <a:pt x="15186" y="9334"/>
                  </a:cubicBezTo>
                  <a:cubicBezTo>
                    <a:pt x="15406" y="9334"/>
                    <a:pt x="15615" y="9358"/>
                    <a:pt x="15812" y="9265"/>
                  </a:cubicBezTo>
                  <a:cubicBezTo>
                    <a:pt x="15824" y="9241"/>
                    <a:pt x="15847" y="9241"/>
                    <a:pt x="15870" y="9241"/>
                  </a:cubicBezTo>
                  <a:cubicBezTo>
                    <a:pt x="16056" y="9276"/>
                    <a:pt x="16230" y="9207"/>
                    <a:pt x="16405" y="9160"/>
                  </a:cubicBezTo>
                  <a:cubicBezTo>
                    <a:pt x="16857" y="9044"/>
                    <a:pt x="17322" y="8916"/>
                    <a:pt x="17589" y="8487"/>
                  </a:cubicBezTo>
                  <a:cubicBezTo>
                    <a:pt x="17589" y="8475"/>
                    <a:pt x="17612" y="8475"/>
                    <a:pt x="17612" y="8464"/>
                  </a:cubicBezTo>
                  <a:cubicBezTo>
                    <a:pt x="17809" y="8301"/>
                    <a:pt x="17902" y="8069"/>
                    <a:pt x="17972" y="7837"/>
                  </a:cubicBezTo>
                  <a:cubicBezTo>
                    <a:pt x="17995" y="7732"/>
                    <a:pt x="18041" y="7651"/>
                    <a:pt x="18053" y="7546"/>
                  </a:cubicBezTo>
                  <a:cubicBezTo>
                    <a:pt x="18099" y="7349"/>
                    <a:pt x="18146" y="7129"/>
                    <a:pt x="18158" y="6920"/>
                  </a:cubicBezTo>
                  <a:cubicBezTo>
                    <a:pt x="18169" y="6362"/>
                    <a:pt x="18158" y="5793"/>
                    <a:pt x="18158" y="5236"/>
                  </a:cubicBezTo>
                  <a:cubicBezTo>
                    <a:pt x="18158" y="5167"/>
                    <a:pt x="18158" y="5097"/>
                    <a:pt x="18134" y="5027"/>
                  </a:cubicBezTo>
                  <a:cubicBezTo>
                    <a:pt x="18088" y="4853"/>
                    <a:pt x="18030" y="4679"/>
                    <a:pt x="17972" y="4493"/>
                  </a:cubicBezTo>
                  <a:cubicBezTo>
                    <a:pt x="17914" y="4342"/>
                    <a:pt x="17856" y="4191"/>
                    <a:pt x="17751" y="4064"/>
                  </a:cubicBezTo>
                  <a:cubicBezTo>
                    <a:pt x="17612" y="3901"/>
                    <a:pt x="17507" y="3715"/>
                    <a:pt x="17356" y="3553"/>
                  </a:cubicBezTo>
                  <a:cubicBezTo>
                    <a:pt x="17275" y="3460"/>
                    <a:pt x="17147" y="3367"/>
                    <a:pt x="17008" y="3321"/>
                  </a:cubicBezTo>
                  <a:cubicBezTo>
                    <a:pt x="16764" y="3251"/>
                    <a:pt x="16544" y="3100"/>
                    <a:pt x="16277" y="3135"/>
                  </a:cubicBezTo>
                  <a:cubicBezTo>
                    <a:pt x="16126" y="3042"/>
                    <a:pt x="15952" y="3077"/>
                    <a:pt x="15789" y="3077"/>
                  </a:cubicBezTo>
                  <a:cubicBezTo>
                    <a:pt x="15545" y="3077"/>
                    <a:pt x="15302" y="3100"/>
                    <a:pt x="15069" y="3007"/>
                  </a:cubicBezTo>
                  <a:cubicBezTo>
                    <a:pt x="15011" y="2972"/>
                    <a:pt x="14953" y="2984"/>
                    <a:pt x="14884" y="2984"/>
                  </a:cubicBezTo>
                  <a:cubicBezTo>
                    <a:pt x="14802" y="2972"/>
                    <a:pt x="14733" y="2972"/>
                    <a:pt x="14663" y="2961"/>
                  </a:cubicBezTo>
                  <a:cubicBezTo>
                    <a:pt x="14431" y="2903"/>
                    <a:pt x="14199" y="2833"/>
                    <a:pt x="13932" y="2833"/>
                  </a:cubicBezTo>
                  <a:cubicBezTo>
                    <a:pt x="13897" y="2833"/>
                    <a:pt x="13839" y="2833"/>
                    <a:pt x="13792" y="2798"/>
                  </a:cubicBezTo>
                  <a:cubicBezTo>
                    <a:pt x="13665" y="2729"/>
                    <a:pt x="13514" y="2740"/>
                    <a:pt x="13374" y="2740"/>
                  </a:cubicBezTo>
                  <a:lnTo>
                    <a:pt x="10368" y="2740"/>
                  </a:lnTo>
                  <a:cubicBezTo>
                    <a:pt x="10252" y="2740"/>
                    <a:pt x="10136" y="2740"/>
                    <a:pt x="10031" y="2717"/>
                  </a:cubicBezTo>
                  <a:cubicBezTo>
                    <a:pt x="9915" y="2671"/>
                    <a:pt x="9787" y="2671"/>
                    <a:pt x="9671" y="2671"/>
                  </a:cubicBezTo>
                  <a:cubicBezTo>
                    <a:pt x="9601" y="2671"/>
                    <a:pt x="9520" y="2682"/>
                    <a:pt x="9451" y="2659"/>
                  </a:cubicBezTo>
                  <a:cubicBezTo>
                    <a:pt x="9230" y="2566"/>
                    <a:pt x="8998" y="2589"/>
                    <a:pt x="8789" y="2555"/>
                  </a:cubicBezTo>
                  <a:cubicBezTo>
                    <a:pt x="8638" y="2543"/>
                    <a:pt x="8499" y="2555"/>
                    <a:pt x="8359" y="2531"/>
                  </a:cubicBezTo>
                  <a:cubicBezTo>
                    <a:pt x="8092" y="2473"/>
                    <a:pt x="7802" y="2473"/>
                    <a:pt x="7512" y="2450"/>
                  </a:cubicBezTo>
                  <a:cubicBezTo>
                    <a:pt x="7082" y="2427"/>
                    <a:pt x="6676" y="2380"/>
                    <a:pt x="6258" y="2322"/>
                  </a:cubicBezTo>
                  <a:cubicBezTo>
                    <a:pt x="5887" y="2264"/>
                    <a:pt x="5515" y="2183"/>
                    <a:pt x="5144" y="2125"/>
                  </a:cubicBezTo>
                  <a:cubicBezTo>
                    <a:pt x="4679" y="2067"/>
                    <a:pt x="4215" y="2021"/>
                    <a:pt x="3750" y="1962"/>
                  </a:cubicBezTo>
                  <a:cubicBezTo>
                    <a:pt x="3704" y="1962"/>
                    <a:pt x="3646" y="1974"/>
                    <a:pt x="3588" y="1986"/>
                  </a:cubicBezTo>
                  <a:lnTo>
                    <a:pt x="3588" y="2427"/>
                  </a:lnTo>
                  <a:cubicBezTo>
                    <a:pt x="3681" y="2496"/>
                    <a:pt x="3762" y="2473"/>
                    <a:pt x="3855" y="2473"/>
                  </a:cubicBezTo>
                  <a:cubicBezTo>
                    <a:pt x="4226" y="2438"/>
                    <a:pt x="4575" y="2566"/>
                    <a:pt x="4958" y="2555"/>
                  </a:cubicBezTo>
                  <a:cubicBezTo>
                    <a:pt x="4981" y="2555"/>
                    <a:pt x="5016" y="2566"/>
                    <a:pt x="5039" y="2566"/>
                  </a:cubicBezTo>
                  <a:cubicBezTo>
                    <a:pt x="5422" y="2647"/>
                    <a:pt x="5782" y="2705"/>
                    <a:pt x="6154" y="2775"/>
                  </a:cubicBezTo>
                  <a:lnTo>
                    <a:pt x="6212" y="2775"/>
                  </a:lnTo>
                  <a:cubicBezTo>
                    <a:pt x="6467" y="2775"/>
                    <a:pt x="6711" y="2764"/>
                    <a:pt x="6943" y="2845"/>
                  </a:cubicBezTo>
                  <a:cubicBezTo>
                    <a:pt x="6989" y="2856"/>
                    <a:pt x="7024" y="2856"/>
                    <a:pt x="7059" y="2845"/>
                  </a:cubicBezTo>
                  <a:cubicBezTo>
                    <a:pt x="7338" y="2833"/>
                    <a:pt x="7593" y="2949"/>
                    <a:pt x="7872" y="2949"/>
                  </a:cubicBezTo>
                  <a:cubicBezTo>
                    <a:pt x="8046" y="3031"/>
                    <a:pt x="8232" y="3019"/>
                    <a:pt x="8406" y="3019"/>
                  </a:cubicBezTo>
                  <a:lnTo>
                    <a:pt x="9230" y="3019"/>
                  </a:lnTo>
                  <a:cubicBezTo>
                    <a:pt x="9323" y="3019"/>
                    <a:pt x="9404" y="3007"/>
                    <a:pt x="9485" y="3031"/>
                  </a:cubicBezTo>
                  <a:cubicBezTo>
                    <a:pt x="9660" y="3112"/>
                    <a:pt x="9810" y="3089"/>
                    <a:pt x="9985" y="3089"/>
                  </a:cubicBezTo>
                  <a:lnTo>
                    <a:pt x="11064" y="3089"/>
                  </a:lnTo>
                  <a:cubicBezTo>
                    <a:pt x="11146" y="3089"/>
                    <a:pt x="11238" y="3077"/>
                    <a:pt x="11308" y="3112"/>
                  </a:cubicBezTo>
                  <a:cubicBezTo>
                    <a:pt x="11482" y="3181"/>
                    <a:pt x="11645" y="3170"/>
                    <a:pt x="11819" y="3170"/>
                  </a:cubicBezTo>
                  <a:lnTo>
                    <a:pt x="13142" y="3170"/>
                  </a:lnTo>
                  <a:cubicBezTo>
                    <a:pt x="13328" y="3170"/>
                    <a:pt x="13525" y="3170"/>
                    <a:pt x="13723" y="3239"/>
                  </a:cubicBezTo>
                  <a:cubicBezTo>
                    <a:pt x="13792" y="3263"/>
                    <a:pt x="13862" y="3263"/>
                    <a:pt x="13932" y="3263"/>
                  </a:cubicBezTo>
                  <a:cubicBezTo>
                    <a:pt x="14245" y="3251"/>
                    <a:pt x="14547" y="3298"/>
                    <a:pt x="14849" y="3356"/>
                  </a:cubicBezTo>
                  <a:cubicBezTo>
                    <a:pt x="14919" y="3367"/>
                    <a:pt x="15000" y="3379"/>
                    <a:pt x="15069" y="3379"/>
                  </a:cubicBezTo>
                  <a:cubicBezTo>
                    <a:pt x="15441" y="3402"/>
                    <a:pt x="15824" y="3437"/>
                    <a:pt x="16184" y="3518"/>
                  </a:cubicBezTo>
                  <a:cubicBezTo>
                    <a:pt x="16312" y="3541"/>
                    <a:pt x="16428" y="3588"/>
                    <a:pt x="16544" y="3657"/>
                  </a:cubicBezTo>
                  <a:cubicBezTo>
                    <a:pt x="16822" y="3832"/>
                    <a:pt x="17043" y="4052"/>
                    <a:pt x="17264" y="4284"/>
                  </a:cubicBezTo>
                  <a:cubicBezTo>
                    <a:pt x="17461" y="4505"/>
                    <a:pt x="17623" y="4749"/>
                    <a:pt x="17623" y="5062"/>
                  </a:cubicBezTo>
                  <a:cubicBezTo>
                    <a:pt x="17623" y="5097"/>
                    <a:pt x="17623" y="5120"/>
                    <a:pt x="17635" y="5155"/>
                  </a:cubicBezTo>
                  <a:cubicBezTo>
                    <a:pt x="17705" y="5271"/>
                    <a:pt x="17693" y="5387"/>
                    <a:pt x="17693" y="5515"/>
                  </a:cubicBezTo>
                  <a:lnTo>
                    <a:pt x="17693" y="6803"/>
                  </a:lnTo>
                  <a:cubicBezTo>
                    <a:pt x="17693" y="6896"/>
                    <a:pt x="17670" y="6978"/>
                    <a:pt x="17647" y="7082"/>
                  </a:cubicBezTo>
                  <a:cubicBezTo>
                    <a:pt x="17635" y="7175"/>
                    <a:pt x="17612" y="7256"/>
                    <a:pt x="17623" y="7361"/>
                  </a:cubicBezTo>
                  <a:cubicBezTo>
                    <a:pt x="17635" y="7605"/>
                    <a:pt x="17519" y="7813"/>
                    <a:pt x="17438" y="8022"/>
                  </a:cubicBezTo>
                  <a:cubicBezTo>
                    <a:pt x="17380" y="8197"/>
                    <a:pt x="17264" y="8313"/>
                    <a:pt x="17101" y="8406"/>
                  </a:cubicBezTo>
                  <a:lnTo>
                    <a:pt x="17055" y="8452"/>
                  </a:lnTo>
                  <a:cubicBezTo>
                    <a:pt x="16880" y="8649"/>
                    <a:pt x="16637" y="8742"/>
                    <a:pt x="16393" y="8812"/>
                  </a:cubicBezTo>
                  <a:cubicBezTo>
                    <a:pt x="16288" y="8835"/>
                    <a:pt x="16172" y="8870"/>
                    <a:pt x="16068" y="8882"/>
                  </a:cubicBezTo>
                  <a:cubicBezTo>
                    <a:pt x="15766" y="8951"/>
                    <a:pt x="15464" y="9032"/>
                    <a:pt x="15139" y="8998"/>
                  </a:cubicBezTo>
                  <a:lnTo>
                    <a:pt x="14919" y="8998"/>
                  </a:lnTo>
                  <a:cubicBezTo>
                    <a:pt x="14860" y="8998"/>
                    <a:pt x="14791" y="8998"/>
                    <a:pt x="14744" y="9032"/>
                  </a:cubicBezTo>
                  <a:cubicBezTo>
                    <a:pt x="14617" y="9091"/>
                    <a:pt x="14489" y="9091"/>
                    <a:pt x="14361" y="9091"/>
                  </a:cubicBezTo>
                  <a:cubicBezTo>
                    <a:pt x="13166" y="9091"/>
                    <a:pt x="11958" y="9067"/>
                    <a:pt x="10774" y="9091"/>
                  </a:cubicBezTo>
                  <a:cubicBezTo>
                    <a:pt x="10391" y="9091"/>
                    <a:pt x="10043" y="9044"/>
                    <a:pt x="9729" y="8823"/>
                  </a:cubicBezTo>
                  <a:cubicBezTo>
                    <a:pt x="9694" y="8812"/>
                    <a:pt x="9671" y="8812"/>
                    <a:pt x="9636" y="8777"/>
                  </a:cubicBezTo>
                  <a:cubicBezTo>
                    <a:pt x="9497" y="8684"/>
                    <a:pt x="9334" y="8556"/>
                    <a:pt x="9276" y="8371"/>
                  </a:cubicBezTo>
                  <a:cubicBezTo>
                    <a:pt x="9230" y="8255"/>
                    <a:pt x="9172" y="8150"/>
                    <a:pt x="9114" y="8034"/>
                  </a:cubicBezTo>
                  <a:cubicBezTo>
                    <a:pt x="9102" y="8011"/>
                    <a:pt x="9102" y="7976"/>
                    <a:pt x="9079" y="7964"/>
                  </a:cubicBezTo>
                  <a:cubicBezTo>
                    <a:pt x="8928" y="7883"/>
                    <a:pt x="8824" y="7744"/>
                    <a:pt x="8754" y="7605"/>
                  </a:cubicBezTo>
                  <a:cubicBezTo>
                    <a:pt x="8742" y="7558"/>
                    <a:pt x="8673" y="7546"/>
                    <a:pt x="8638" y="7512"/>
                  </a:cubicBezTo>
                  <a:cubicBezTo>
                    <a:pt x="8568" y="7477"/>
                    <a:pt x="8475" y="7419"/>
                    <a:pt x="8406" y="7372"/>
                  </a:cubicBezTo>
                  <a:cubicBezTo>
                    <a:pt x="8243" y="7279"/>
                    <a:pt x="8092" y="7163"/>
                    <a:pt x="7930" y="7129"/>
                  </a:cubicBezTo>
                  <a:cubicBezTo>
                    <a:pt x="7767" y="7082"/>
                    <a:pt x="7628" y="7024"/>
                    <a:pt x="7477" y="6966"/>
                  </a:cubicBezTo>
                  <a:cubicBezTo>
                    <a:pt x="7245" y="6862"/>
                    <a:pt x="7001" y="6792"/>
                    <a:pt x="6769" y="6676"/>
                  </a:cubicBezTo>
                  <a:cubicBezTo>
                    <a:pt x="6537" y="6560"/>
                    <a:pt x="6270" y="6490"/>
                    <a:pt x="6061" y="6328"/>
                  </a:cubicBezTo>
                  <a:lnTo>
                    <a:pt x="5968" y="6281"/>
                  </a:lnTo>
                  <a:cubicBezTo>
                    <a:pt x="5782" y="6235"/>
                    <a:pt x="5631" y="6142"/>
                    <a:pt x="5457" y="6061"/>
                  </a:cubicBezTo>
                  <a:cubicBezTo>
                    <a:pt x="5422" y="6049"/>
                    <a:pt x="5387" y="6026"/>
                    <a:pt x="5341" y="6026"/>
                  </a:cubicBezTo>
                  <a:cubicBezTo>
                    <a:pt x="5190" y="5991"/>
                    <a:pt x="5027" y="5944"/>
                    <a:pt x="4900" y="6107"/>
                  </a:cubicBezTo>
                  <a:cubicBezTo>
                    <a:pt x="4935" y="6281"/>
                    <a:pt x="4877" y="6467"/>
                    <a:pt x="4969" y="6676"/>
                  </a:cubicBezTo>
                  <a:cubicBezTo>
                    <a:pt x="5144" y="6734"/>
                    <a:pt x="5329" y="6815"/>
                    <a:pt x="5538" y="6873"/>
                  </a:cubicBezTo>
                  <a:cubicBezTo>
                    <a:pt x="5724" y="6931"/>
                    <a:pt x="5910" y="6978"/>
                    <a:pt x="6084" y="7036"/>
                  </a:cubicBezTo>
                  <a:cubicBezTo>
                    <a:pt x="6258" y="7094"/>
                    <a:pt x="6421" y="7163"/>
                    <a:pt x="6595" y="7245"/>
                  </a:cubicBezTo>
                  <a:cubicBezTo>
                    <a:pt x="6838" y="7338"/>
                    <a:pt x="7082" y="7430"/>
                    <a:pt x="7338" y="7512"/>
                  </a:cubicBezTo>
                  <a:cubicBezTo>
                    <a:pt x="7431" y="7546"/>
                    <a:pt x="7523" y="7593"/>
                    <a:pt x="7605" y="7651"/>
                  </a:cubicBezTo>
                  <a:cubicBezTo>
                    <a:pt x="7744" y="7732"/>
                    <a:pt x="7895" y="7802"/>
                    <a:pt x="8046" y="7883"/>
                  </a:cubicBezTo>
                  <a:cubicBezTo>
                    <a:pt x="8174" y="7848"/>
                    <a:pt x="8232" y="7941"/>
                    <a:pt x="8324" y="8022"/>
                  </a:cubicBezTo>
                  <a:cubicBezTo>
                    <a:pt x="8417" y="8127"/>
                    <a:pt x="8499" y="8243"/>
                    <a:pt x="8591" y="8348"/>
                  </a:cubicBezTo>
                  <a:cubicBezTo>
                    <a:pt x="8742" y="8498"/>
                    <a:pt x="8731" y="8696"/>
                    <a:pt x="8708" y="8893"/>
                  </a:cubicBezTo>
                  <a:cubicBezTo>
                    <a:pt x="8708" y="8998"/>
                    <a:pt x="8684" y="9102"/>
                    <a:pt x="8684" y="9195"/>
                  </a:cubicBezTo>
                  <a:lnTo>
                    <a:pt x="8684" y="9915"/>
                  </a:lnTo>
                  <a:cubicBezTo>
                    <a:pt x="8684" y="9984"/>
                    <a:pt x="8684" y="10054"/>
                    <a:pt x="8650" y="10124"/>
                  </a:cubicBezTo>
                  <a:cubicBezTo>
                    <a:pt x="8591" y="10286"/>
                    <a:pt x="8522" y="10449"/>
                    <a:pt x="8452" y="10611"/>
                  </a:cubicBezTo>
                  <a:cubicBezTo>
                    <a:pt x="8406" y="10704"/>
                    <a:pt x="8336" y="10797"/>
                    <a:pt x="8266" y="10878"/>
                  </a:cubicBezTo>
                  <a:cubicBezTo>
                    <a:pt x="8208" y="10971"/>
                    <a:pt x="8127" y="11029"/>
                    <a:pt x="8069" y="11111"/>
                  </a:cubicBezTo>
                  <a:cubicBezTo>
                    <a:pt x="7837" y="11482"/>
                    <a:pt x="7489" y="11656"/>
                    <a:pt x="7117" y="11784"/>
                  </a:cubicBezTo>
                  <a:cubicBezTo>
                    <a:pt x="6989" y="11830"/>
                    <a:pt x="6873" y="11853"/>
                    <a:pt x="6734" y="11900"/>
                  </a:cubicBezTo>
                  <a:cubicBezTo>
                    <a:pt x="6676" y="11923"/>
                    <a:pt x="6618" y="11946"/>
                    <a:pt x="6560" y="11958"/>
                  </a:cubicBezTo>
                  <a:cubicBezTo>
                    <a:pt x="6316" y="11970"/>
                    <a:pt x="6084" y="12086"/>
                    <a:pt x="5840" y="12039"/>
                  </a:cubicBezTo>
                  <a:cubicBezTo>
                    <a:pt x="5794" y="12039"/>
                    <a:pt x="5770" y="12074"/>
                    <a:pt x="5724" y="12074"/>
                  </a:cubicBezTo>
                  <a:cubicBezTo>
                    <a:pt x="5654" y="12086"/>
                    <a:pt x="5573" y="12121"/>
                    <a:pt x="5515" y="12121"/>
                  </a:cubicBezTo>
                  <a:cubicBezTo>
                    <a:pt x="5341" y="12121"/>
                    <a:pt x="5190" y="12190"/>
                    <a:pt x="4993" y="12248"/>
                  </a:cubicBezTo>
                  <a:cubicBezTo>
                    <a:pt x="5213" y="12364"/>
                    <a:pt x="5097" y="12631"/>
                    <a:pt x="5306" y="12817"/>
                  </a:cubicBezTo>
                  <a:close/>
                  <a:moveTo>
                    <a:pt x="1997" y="349"/>
                  </a:moveTo>
                  <a:cubicBezTo>
                    <a:pt x="1672" y="302"/>
                    <a:pt x="1371" y="407"/>
                    <a:pt x="1069" y="558"/>
                  </a:cubicBezTo>
                  <a:cubicBezTo>
                    <a:pt x="802" y="685"/>
                    <a:pt x="639" y="894"/>
                    <a:pt x="511" y="1150"/>
                  </a:cubicBezTo>
                  <a:cubicBezTo>
                    <a:pt x="465" y="1219"/>
                    <a:pt x="465" y="1312"/>
                    <a:pt x="453" y="1382"/>
                  </a:cubicBezTo>
                  <a:cubicBezTo>
                    <a:pt x="442" y="1568"/>
                    <a:pt x="442" y="1742"/>
                    <a:pt x="453" y="1928"/>
                  </a:cubicBezTo>
                  <a:cubicBezTo>
                    <a:pt x="488" y="2160"/>
                    <a:pt x="511" y="2392"/>
                    <a:pt x="686" y="2589"/>
                  </a:cubicBezTo>
                  <a:cubicBezTo>
                    <a:pt x="871" y="2787"/>
                    <a:pt x="1069" y="2949"/>
                    <a:pt x="1312" y="3065"/>
                  </a:cubicBezTo>
                  <a:cubicBezTo>
                    <a:pt x="1626" y="3205"/>
                    <a:pt x="1951" y="3228"/>
                    <a:pt x="2288" y="3065"/>
                  </a:cubicBezTo>
                  <a:cubicBezTo>
                    <a:pt x="2346" y="3031"/>
                    <a:pt x="2404" y="3019"/>
                    <a:pt x="2462" y="3007"/>
                  </a:cubicBezTo>
                  <a:cubicBezTo>
                    <a:pt x="2520" y="2996"/>
                    <a:pt x="2590" y="2996"/>
                    <a:pt x="2636" y="2961"/>
                  </a:cubicBezTo>
                  <a:cubicBezTo>
                    <a:pt x="2752" y="2856"/>
                    <a:pt x="2903" y="2798"/>
                    <a:pt x="3019" y="2682"/>
                  </a:cubicBezTo>
                  <a:cubicBezTo>
                    <a:pt x="3228" y="2485"/>
                    <a:pt x="3402" y="2264"/>
                    <a:pt x="3367" y="1951"/>
                  </a:cubicBezTo>
                  <a:cubicBezTo>
                    <a:pt x="3356" y="1812"/>
                    <a:pt x="3391" y="1684"/>
                    <a:pt x="3286" y="1568"/>
                  </a:cubicBezTo>
                  <a:cubicBezTo>
                    <a:pt x="3240" y="1510"/>
                    <a:pt x="3228" y="1405"/>
                    <a:pt x="3240" y="1336"/>
                  </a:cubicBezTo>
                  <a:cubicBezTo>
                    <a:pt x="3240" y="1138"/>
                    <a:pt x="3170" y="976"/>
                    <a:pt x="3054" y="802"/>
                  </a:cubicBezTo>
                  <a:cubicBezTo>
                    <a:pt x="2880" y="523"/>
                    <a:pt x="2636" y="395"/>
                    <a:pt x="2311" y="360"/>
                  </a:cubicBezTo>
                  <a:cubicBezTo>
                    <a:pt x="2206" y="337"/>
                    <a:pt x="2114" y="349"/>
                    <a:pt x="1997" y="349"/>
                  </a:cubicBezTo>
                  <a:close/>
                  <a:moveTo>
                    <a:pt x="1080" y="11389"/>
                  </a:moveTo>
                  <a:lnTo>
                    <a:pt x="1080" y="11528"/>
                  </a:lnTo>
                  <a:cubicBezTo>
                    <a:pt x="1185" y="11853"/>
                    <a:pt x="1324" y="12167"/>
                    <a:pt x="1498" y="12469"/>
                  </a:cubicBezTo>
                  <a:cubicBezTo>
                    <a:pt x="1510" y="12492"/>
                    <a:pt x="1545" y="12538"/>
                    <a:pt x="1568" y="12550"/>
                  </a:cubicBezTo>
                  <a:cubicBezTo>
                    <a:pt x="1661" y="12643"/>
                    <a:pt x="1742" y="12724"/>
                    <a:pt x="1847" y="12805"/>
                  </a:cubicBezTo>
                  <a:cubicBezTo>
                    <a:pt x="2044" y="12945"/>
                    <a:pt x="2264" y="13072"/>
                    <a:pt x="2543" y="13061"/>
                  </a:cubicBezTo>
                  <a:cubicBezTo>
                    <a:pt x="2798" y="13049"/>
                    <a:pt x="3054" y="13061"/>
                    <a:pt x="3309" y="13061"/>
                  </a:cubicBezTo>
                  <a:cubicBezTo>
                    <a:pt x="3367" y="13061"/>
                    <a:pt x="3437" y="13072"/>
                    <a:pt x="3495" y="13049"/>
                  </a:cubicBezTo>
                  <a:cubicBezTo>
                    <a:pt x="3692" y="12956"/>
                    <a:pt x="3890" y="12980"/>
                    <a:pt x="4099" y="12956"/>
                  </a:cubicBezTo>
                  <a:cubicBezTo>
                    <a:pt x="4157" y="12956"/>
                    <a:pt x="4215" y="12945"/>
                    <a:pt x="4273" y="12933"/>
                  </a:cubicBezTo>
                  <a:cubicBezTo>
                    <a:pt x="4366" y="12910"/>
                    <a:pt x="4470" y="12887"/>
                    <a:pt x="4575" y="12887"/>
                  </a:cubicBezTo>
                  <a:cubicBezTo>
                    <a:pt x="4702" y="12887"/>
                    <a:pt x="4807" y="12840"/>
                    <a:pt x="4911" y="12747"/>
                  </a:cubicBezTo>
                  <a:cubicBezTo>
                    <a:pt x="4911" y="12655"/>
                    <a:pt x="4888" y="12550"/>
                    <a:pt x="4888" y="12434"/>
                  </a:cubicBezTo>
                  <a:cubicBezTo>
                    <a:pt x="4807" y="12457"/>
                    <a:pt x="4737" y="12457"/>
                    <a:pt x="4656" y="12469"/>
                  </a:cubicBezTo>
                  <a:cubicBezTo>
                    <a:pt x="4447" y="12504"/>
                    <a:pt x="4226" y="12562"/>
                    <a:pt x="4006" y="12585"/>
                  </a:cubicBezTo>
                  <a:cubicBezTo>
                    <a:pt x="3460" y="12596"/>
                    <a:pt x="2903" y="12585"/>
                    <a:pt x="2357" y="12585"/>
                  </a:cubicBezTo>
                  <a:cubicBezTo>
                    <a:pt x="1986" y="12585"/>
                    <a:pt x="1684" y="12329"/>
                    <a:pt x="1603" y="11981"/>
                  </a:cubicBezTo>
                  <a:cubicBezTo>
                    <a:pt x="1556" y="11784"/>
                    <a:pt x="1510" y="11563"/>
                    <a:pt x="1371" y="11389"/>
                  </a:cubicBezTo>
                  <a:close/>
                  <a:moveTo>
                    <a:pt x="4807" y="6026"/>
                  </a:moveTo>
                  <a:cubicBezTo>
                    <a:pt x="4760" y="5979"/>
                    <a:pt x="4737" y="5956"/>
                    <a:pt x="4691" y="5933"/>
                  </a:cubicBezTo>
                  <a:cubicBezTo>
                    <a:pt x="4644" y="5910"/>
                    <a:pt x="4610" y="5898"/>
                    <a:pt x="4551" y="5875"/>
                  </a:cubicBezTo>
                  <a:cubicBezTo>
                    <a:pt x="4401" y="5840"/>
                    <a:pt x="4261" y="5805"/>
                    <a:pt x="4110" y="5759"/>
                  </a:cubicBezTo>
                  <a:cubicBezTo>
                    <a:pt x="3797" y="5677"/>
                    <a:pt x="3460" y="5608"/>
                    <a:pt x="3124" y="5619"/>
                  </a:cubicBezTo>
                  <a:lnTo>
                    <a:pt x="3065" y="5619"/>
                  </a:lnTo>
                  <a:cubicBezTo>
                    <a:pt x="2833" y="5573"/>
                    <a:pt x="2636" y="5677"/>
                    <a:pt x="2404" y="5701"/>
                  </a:cubicBezTo>
                  <a:cubicBezTo>
                    <a:pt x="2299" y="5724"/>
                    <a:pt x="2195" y="5793"/>
                    <a:pt x="2090" y="5852"/>
                  </a:cubicBezTo>
                  <a:cubicBezTo>
                    <a:pt x="2009" y="5898"/>
                    <a:pt x="1916" y="5956"/>
                    <a:pt x="1823" y="5979"/>
                  </a:cubicBezTo>
                  <a:cubicBezTo>
                    <a:pt x="1649" y="6049"/>
                    <a:pt x="1533" y="6165"/>
                    <a:pt x="1429" y="6316"/>
                  </a:cubicBezTo>
                  <a:cubicBezTo>
                    <a:pt x="1312" y="6478"/>
                    <a:pt x="1220" y="6629"/>
                    <a:pt x="1138" y="6827"/>
                  </a:cubicBezTo>
                  <a:cubicBezTo>
                    <a:pt x="1011" y="7117"/>
                    <a:pt x="860" y="7384"/>
                    <a:pt x="720" y="7663"/>
                  </a:cubicBezTo>
                  <a:cubicBezTo>
                    <a:pt x="813" y="7732"/>
                    <a:pt x="895" y="7709"/>
                    <a:pt x="929" y="7639"/>
                  </a:cubicBezTo>
                  <a:cubicBezTo>
                    <a:pt x="976" y="7558"/>
                    <a:pt x="1022" y="7488"/>
                    <a:pt x="1034" y="7419"/>
                  </a:cubicBezTo>
                  <a:cubicBezTo>
                    <a:pt x="1069" y="7256"/>
                    <a:pt x="1138" y="7129"/>
                    <a:pt x="1243" y="7012"/>
                  </a:cubicBezTo>
                  <a:cubicBezTo>
                    <a:pt x="1278" y="6966"/>
                    <a:pt x="1312" y="6908"/>
                    <a:pt x="1324" y="6850"/>
                  </a:cubicBezTo>
                  <a:cubicBezTo>
                    <a:pt x="1371" y="6687"/>
                    <a:pt x="1498" y="6571"/>
                    <a:pt x="1591" y="6444"/>
                  </a:cubicBezTo>
                  <a:cubicBezTo>
                    <a:pt x="1614" y="6397"/>
                    <a:pt x="1684" y="6374"/>
                    <a:pt x="1719" y="6316"/>
                  </a:cubicBezTo>
                  <a:cubicBezTo>
                    <a:pt x="1858" y="6084"/>
                    <a:pt x="2079" y="6014"/>
                    <a:pt x="2346" y="5991"/>
                  </a:cubicBezTo>
                  <a:cubicBezTo>
                    <a:pt x="2775" y="5968"/>
                    <a:pt x="3193" y="6084"/>
                    <a:pt x="3623" y="6049"/>
                  </a:cubicBezTo>
                  <a:cubicBezTo>
                    <a:pt x="3646" y="6049"/>
                    <a:pt x="3681" y="6049"/>
                    <a:pt x="3704" y="6072"/>
                  </a:cubicBezTo>
                  <a:cubicBezTo>
                    <a:pt x="4006" y="6153"/>
                    <a:pt x="4319" y="6211"/>
                    <a:pt x="4633" y="6223"/>
                  </a:cubicBezTo>
                  <a:lnTo>
                    <a:pt x="4726" y="6223"/>
                  </a:lnTo>
                  <a:cubicBezTo>
                    <a:pt x="4760" y="6165"/>
                    <a:pt x="4784" y="6107"/>
                    <a:pt x="4807" y="6026"/>
                  </a:cubicBezTo>
                  <a:close/>
                  <a:moveTo>
                    <a:pt x="848" y="7988"/>
                  </a:moveTo>
                  <a:cubicBezTo>
                    <a:pt x="778" y="7999"/>
                    <a:pt x="686" y="7988"/>
                    <a:pt x="639" y="8022"/>
                  </a:cubicBezTo>
                  <a:cubicBezTo>
                    <a:pt x="511" y="8162"/>
                    <a:pt x="372" y="8301"/>
                    <a:pt x="337" y="8510"/>
                  </a:cubicBezTo>
                  <a:cubicBezTo>
                    <a:pt x="302" y="8638"/>
                    <a:pt x="279" y="8765"/>
                    <a:pt x="256" y="8882"/>
                  </a:cubicBezTo>
                  <a:cubicBezTo>
                    <a:pt x="256" y="8916"/>
                    <a:pt x="268" y="8940"/>
                    <a:pt x="268" y="8974"/>
                  </a:cubicBezTo>
                  <a:cubicBezTo>
                    <a:pt x="349" y="8998"/>
                    <a:pt x="430" y="9044"/>
                    <a:pt x="511" y="9067"/>
                  </a:cubicBezTo>
                  <a:cubicBezTo>
                    <a:pt x="778" y="9149"/>
                    <a:pt x="918" y="9044"/>
                    <a:pt x="987" y="8800"/>
                  </a:cubicBezTo>
                  <a:cubicBezTo>
                    <a:pt x="1011" y="8742"/>
                    <a:pt x="987" y="8661"/>
                    <a:pt x="1022" y="8626"/>
                  </a:cubicBezTo>
                  <a:cubicBezTo>
                    <a:pt x="1127" y="8394"/>
                    <a:pt x="1045" y="8220"/>
                    <a:pt x="895" y="8046"/>
                  </a:cubicBezTo>
                  <a:cubicBezTo>
                    <a:pt x="906" y="8022"/>
                    <a:pt x="895" y="8022"/>
                    <a:pt x="848" y="7988"/>
                  </a:cubicBezTo>
                  <a:close/>
                  <a:moveTo>
                    <a:pt x="1208" y="11087"/>
                  </a:moveTo>
                  <a:cubicBezTo>
                    <a:pt x="1220" y="11064"/>
                    <a:pt x="1243" y="11041"/>
                    <a:pt x="1254" y="11018"/>
                  </a:cubicBezTo>
                  <a:cubicBezTo>
                    <a:pt x="1312" y="10739"/>
                    <a:pt x="1173" y="10484"/>
                    <a:pt x="1162" y="10217"/>
                  </a:cubicBezTo>
                  <a:cubicBezTo>
                    <a:pt x="1162" y="10193"/>
                    <a:pt x="1092" y="10135"/>
                    <a:pt x="1057" y="10135"/>
                  </a:cubicBezTo>
                  <a:cubicBezTo>
                    <a:pt x="918" y="10112"/>
                    <a:pt x="755" y="10089"/>
                    <a:pt x="593" y="10159"/>
                  </a:cubicBezTo>
                  <a:cubicBezTo>
                    <a:pt x="628" y="10472"/>
                    <a:pt x="697" y="10785"/>
                    <a:pt x="802" y="110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26"/>
            <p:cNvSpPr/>
            <p:nvPr/>
          </p:nvSpPr>
          <p:spPr>
            <a:xfrm>
              <a:off x="2680700" y="2709625"/>
              <a:ext cx="45600" cy="42675"/>
            </a:xfrm>
            <a:custGeom>
              <a:rect b="b" l="l" r="r" t="t"/>
              <a:pathLst>
                <a:path extrusionOk="0" h="1707" w="1824">
                  <a:moveTo>
                    <a:pt x="871" y="23"/>
                  </a:moveTo>
                  <a:lnTo>
                    <a:pt x="1103" y="23"/>
                  </a:lnTo>
                  <a:cubicBezTo>
                    <a:pt x="1150" y="23"/>
                    <a:pt x="1196" y="23"/>
                    <a:pt x="1219" y="58"/>
                  </a:cubicBezTo>
                  <a:cubicBezTo>
                    <a:pt x="1347" y="139"/>
                    <a:pt x="1486" y="209"/>
                    <a:pt x="1591" y="325"/>
                  </a:cubicBezTo>
                  <a:cubicBezTo>
                    <a:pt x="1742" y="534"/>
                    <a:pt x="1823" y="778"/>
                    <a:pt x="1823" y="1033"/>
                  </a:cubicBezTo>
                  <a:cubicBezTo>
                    <a:pt x="1823" y="1080"/>
                    <a:pt x="1800" y="1138"/>
                    <a:pt x="1788" y="1184"/>
                  </a:cubicBezTo>
                  <a:cubicBezTo>
                    <a:pt x="1661" y="1405"/>
                    <a:pt x="1277" y="1707"/>
                    <a:pt x="964" y="1567"/>
                  </a:cubicBezTo>
                  <a:cubicBezTo>
                    <a:pt x="883" y="1533"/>
                    <a:pt x="801" y="1521"/>
                    <a:pt x="732" y="1521"/>
                  </a:cubicBezTo>
                  <a:cubicBezTo>
                    <a:pt x="349" y="1463"/>
                    <a:pt x="58" y="1126"/>
                    <a:pt x="35" y="743"/>
                  </a:cubicBezTo>
                  <a:cubicBezTo>
                    <a:pt x="0" y="476"/>
                    <a:pt x="151" y="314"/>
                    <a:pt x="337" y="163"/>
                  </a:cubicBezTo>
                  <a:cubicBezTo>
                    <a:pt x="511" y="35"/>
                    <a:pt x="697" y="0"/>
                    <a:pt x="871" y="23"/>
                  </a:cubicBezTo>
                  <a:close/>
                  <a:moveTo>
                    <a:pt x="1196" y="1277"/>
                  </a:moveTo>
                  <a:cubicBezTo>
                    <a:pt x="1266" y="1231"/>
                    <a:pt x="1359" y="1173"/>
                    <a:pt x="1440" y="1115"/>
                  </a:cubicBezTo>
                  <a:cubicBezTo>
                    <a:pt x="1498" y="1068"/>
                    <a:pt x="1533" y="999"/>
                    <a:pt x="1510" y="929"/>
                  </a:cubicBezTo>
                  <a:cubicBezTo>
                    <a:pt x="1452" y="708"/>
                    <a:pt x="1370" y="499"/>
                    <a:pt x="1161" y="372"/>
                  </a:cubicBezTo>
                  <a:cubicBezTo>
                    <a:pt x="1127" y="348"/>
                    <a:pt x="1080" y="325"/>
                    <a:pt x="1034" y="314"/>
                  </a:cubicBezTo>
                  <a:cubicBezTo>
                    <a:pt x="836" y="290"/>
                    <a:pt x="662" y="325"/>
                    <a:pt x="465" y="406"/>
                  </a:cubicBezTo>
                  <a:cubicBezTo>
                    <a:pt x="407" y="430"/>
                    <a:pt x="372" y="476"/>
                    <a:pt x="384" y="546"/>
                  </a:cubicBezTo>
                  <a:cubicBezTo>
                    <a:pt x="384" y="650"/>
                    <a:pt x="395" y="755"/>
                    <a:pt x="407" y="848"/>
                  </a:cubicBezTo>
                  <a:cubicBezTo>
                    <a:pt x="407" y="929"/>
                    <a:pt x="453" y="999"/>
                    <a:pt x="511" y="1022"/>
                  </a:cubicBezTo>
                  <a:cubicBezTo>
                    <a:pt x="616" y="1080"/>
                    <a:pt x="697" y="1138"/>
                    <a:pt x="813" y="1173"/>
                  </a:cubicBezTo>
                  <a:cubicBezTo>
                    <a:pt x="906" y="1231"/>
                    <a:pt x="1022" y="1242"/>
                    <a:pt x="1196" y="127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5" name="Google Shape;1465;p26"/>
          <p:cNvGrpSpPr/>
          <p:nvPr/>
        </p:nvGrpSpPr>
        <p:grpSpPr>
          <a:xfrm flipH="1" rot="-1425117">
            <a:off x="6647985" y="4272006"/>
            <a:ext cx="870560" cy="1160758"/>
            <a:chOff x="2957300" y="3608175"/>
            <a:chExt cx="231325" cy="310850"/>
          </a:xfrm>
        </p:grpSpPr>
        <p:sp>
          <p:nvSpPr>
            <p:cNvPr id="1466" name="Google Shape;1466;p26"/>
            <p:cNvSpPr/>
            <p:nvPr/>
          </p:nvSpPr>
          <p:spPr>
            <a:xfrm>
              <a:off x="3008075" y="3700175"/>
              <a:ext cx="38925" cy="54575"/>
            </a:xfrm>
            <a:custGeom>
              <a:rect b="b" l="l" r="r" t="t"/>
              <a:pathLst>
                <a:path extrusionOk="0" h="2183" w="1557">
                  <a:moveTo>
                    <a:pt x="1359" y="0"/>
                  </a:moveTo>
                  <a:cubicBezTo>
                    <a:pt x="1394" y="499"/>
                    <a:pt x="1556" y="1022"/>
                    <a:pt x="1463" y="1509"/>
                  </a:cubicBezTo>
                  <a:cubicBezTo>
                    <a:pt x="1440" y="1637"/>
                    <a:pt x="1417" y="1788"/>
                    <a:pt x="1394" y="1916"/>
                  </a:cubicBezTo>
                  <a:cubicBezTo>
                    <a:pt x="1045" y="2067"/>
                    <a:pt x="662" y="2160"/>
                    <a:pt x="279" y="2183"/>
                  </a:cubicBezTo>
                  <a:cubicBezTo>
                    <a:pt x="70" y="1521"/>
                    <a:pt x="1" y="825"/>
                    <a:pt x="47" y="151"/>
                  </a:cubicBezTo>
                  <a:cubicBezTo>
                    <a:pt x="477" y="58"/>
                    <a:pt x="929" y="82"/>
                    <a:pt x="1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26"/>
            <p:cNvSpPr/>
            <p:nvPr/>
          </p:nvSpPr>
          <p:spPr>
            <a:xfrm>
              <a:off x="2959025" y="3631375"/>
              <a:ext cx="57775" cy="284175"/>
            </a:xfrm>
            <a:custGeom>
              <a:rect b="b" l="l" r="r" t="t"/>
              <a:pathLst>
                <a:path extrusionOk="0" h="11367" w="2311">
                  <a:moveTo>
                    <a:pt x="2241" y="1"/>
                  </a:moveTo>
                  <a:cubicBezTo>
                    <a:pt x="2241" y="1"/>
                    <a:pt x="1266" y="198"/>
                    <a:pt x="802" y="651"/>
                  </a:cubicBezTo>
                  <a:cubicBezTo>
                    <a:pt x="384" y="1057"/>
                    <a:pt x="233" y="10171"/>
                    <a:pt x="2311" y="11366"/>
                  </a:cubicBezTo>
                  <a:cubicBezTo>
                    <a:pt x="2009" y="11285"/>
                    <a:pt x="1196" y="11030"/>
                    <a:pt x="883" y="10972"/>
                  </a:cubicBezTo>
                  <a:cubicBezTo>
                    <a:pt x="210" y="7396"/>
                    <a:pt x="1" y="3739"/>
                    <a:pt x="303" y="117"/>
                  </a:cubicBezTo>
                  <a:cubicBezTo>
                    <a:pt x="639" y="71"/>
                    <a:pt x="964" y="36"/>
                    <a:pt x="1289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26"/>
            <p:cNvSpPr/>
            <p:nvPr/>
          </p:nvSpPr>
          <p:spPr>
            <a:xfrm>
              <a:off x="3022600" y="3614550"/>
              <a:ext cx="73150" cy="36875"/>
            </a:xfrm>
            <a:custGeom>
              <a:rect b="b" l="l" r="r" t="t"/>
              <a:pathLst>
                <a:path extrusionOk="0" h="1475" w="2926">
                  <a:moveTo>
                    <a:pt x="70" y="326"/>
                  </a:moveTo>
                  <a:lnTo>
                    <a:pt x="546" y="198"/>
                  </a:lnTo>
                  <a:cubicBezTo>
                    <a:pt x="592" y="175"/>
                    <a:pt x="639" y="151"/>
                    <a:pt x="697" y="140"/>
                  </a:cubicBezTo>
                  <a:cubicBezTo>
                    <a:pt x="720" y="117"/>
                    <a:pt x="755" y="93"/>
                    <a:pt x="778" y="93"/>
                  </a:cubicBezTo>
                  <a:cubicBezTo>
                    <a:pt x="1115" y="140"/>
                    <a:pt x="1440" y="1"/>
                    <a:pt x="1788" y="35"/>
                  </a:cubicBezTo>
                  <a:cubicBezTo>
                    <a:pt x="2101" y="59"/>
                    <a:pt x="2438" y="47"/>
                    <a:pt x="2763" y="47"/>
                  </a:cubicBezTo>
                  <a:cubicBezTo>
                    <a:pt x="2810" y="47"/>
                    <a:pt x="2844" y="59"/>
                    <a:pt x="2879" y="82"/>
                  </a:cubicBezTo>
                  <a:cubicBezTo>
                    <a:pt x="2914" y="210"/>
                    <a:pt x="2926" y="349"/>
                    <a:pt x="2902" y="465"/>
                  </a:cubicBezTo>
                  <a:cubicBezTo>
                    <a:pt x="2856" y="616"/>
                    <a:pt x="2879" y="744"/>
                    <a:pt x="2914" y="894"/>
                  </a:cubicBezTo>
                  <a:cubicBezTo>
                    <a:pt x="2868" y="976"/>
                    <a:pt x="2821" y="1069"/>
                    <a:pt x="2786" y="1161"/>
                  </a:cubicBezTo>
                  <a:cubicBezTo>
                    <a:pt x="2612" y="1208"/>
                    <a:pt x="2438" y="1185"/>
                    <a:pt x="2241" y="1185"/>
                  </a:cubicBezTo>
                  <a:cubicBezTo>
                    <a:pt x="2055" y="1185"/>
                    <a:pt x="1881" y="1196"/>
                    <a:pt x="1707" y="1254"/>
                  </a:cubicBezTo>
                  <a:cubicBezTo>
                    <a:pt x="1486" y="1324"/>
                    <a:pt x="1242" y="1324"/>
                    <a:pt x="1010" y="1359"/>
                  </a:cubicBezTo>
                  <a:cubicBezTo>
                    <a:pt x="929" y="1370"/>
                    <a:pt x="836" y="1359"/>
                    <a:pt x="766" y="1382"/>
                  </a:cubicBezTo>
                  <a:cubicBezTo>
                    <a:pt x="534" y="1475"/>
                    <a:pt x="302" y="1440"/>
                    <a:pt x="81" y="1428"/>
                  </a:cubicBezTo>
                  <a:cubicBezTo>
                    <a:pt x="0" y="1196"/>
                    <a:pt x="0" y="651"/>
                    <a:pt x="70" y="32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26"/>
            <p:cNvSpPr/>
            <p:nvPr/>
          </p:nvSpPr>
          <p:spPr>
            <a:xfrm>
              <a:off x="3004025" y="3644725"/>
              <a:ext cx="114075" cy="25000"/>
            </a:xfrm>
            <a:custGeom>
              <a:rect b="b" l="l" r="r" t="t"/>
              <a:pathLst>
                <a:path extrusionOk="0" h="1000" w="4563">
                  <a:moveTo>
                    <a:pt x="47" y="988"/>
                  </a:moveTo>
                  <a:cubicBezTo>
                    <a:pt x="0" y="756"/>
                    <a:pt x="12" y="570"/>
                    <a:pt x="12" y="372"/>
                  </a:cubicBezTo>
                  <a:cubicBezTo>
                    <a:pt x="116" y="280"/>
                    <a:pt x="221" y="233"/>
                    <a:pt x="383" y="268"/>
                  </a:cubicBezTo>
                  <a:cubicBezTo>
                    <a:pt x="395" y="291"/>
                    <a:pt x="406" y="338"/>
                    <a:pt x="441" y="372"/>
                  </a:cubicBezTo>
                  <a:cubicBezTo>
                    <a:pt x="464" y="454"/>
                    <a:pt x="523" y="489"/>
                    <a:pt x="592" y="489"/>
                  </a:cubicBezTo>
                  <a:cubicBezTo>
                    <a:pt x="917" y="477"/>
                    <a:pt x="1254" y="547"/>
                    <a:pt x="1567" y="430"/>
                  </a:cubicBezTo>
                  <a:cubicBezTo>
                    <a:pt x="1625" y="419"/>
                    <a:pt x="1683" y="419"/>
                    <a:pt x="1753" y="419"/>
                  </a:cubicBezTo>
                  <a:cubicBezTo>
                    <a:pt x="1892" y="419"/>
                    <a:pt x="2020" y="419"/>
                    <a:pt x="2148" y="361"/>
                  </a:cubicBezTo>
                  <a:cubicBezTo>
                    <a:pt x="2206" y="338"/>
                    <a:pt x="2264" y="338"/>
                    <a:pt x="2322" y="338"/>
                  </a:cubicBezTo>
                  <a:cubicBezTo>
                    <a:pt x="2368" y="338"/>
                    <a:pt x="2426" y="349"/>
                    <a:pt x="2473" y="314"/>
                  </a:cubicBezTo>
                  <a:cubicBezTo>
                    <a:pt x="2740" y="198"/>
                    <a:pt x="3030" y="256"/>
                    <a:pt x="3309" y="245"/>
                  </a:cubicBezTo>
                  <a:lnTo>
                    <a:pt x="3587" y="245"/>
                  </a:lnTo>
                  <a:cubicBezTo>
                    <a:pt x="3820" y="245"/>
                    <a:pt x="3820" y="245"/>
                    <a:pt x="3936" y="1"/>
                  </a:cubicBezTo>
                  <a:lnTo>
                    <a:pt x="4412" y="1"/>
                  </a:lnTo>
                  <a:cubicBezTo>
                    <a:pt x="4505" y="1"/>
                    <a:pt x="4539" y="59"/>
                    <a:pt x="4539" y="129"/>
                  </a:cubicBezTo>
                  <a:cubicBezTo>
                    <a:pt x="4563" y="303"/>
                    <a:pt x="4528" y="454"/>
                    <a:pt x="4423" y="605"/>
                  </a:cubicBezTo>
                  <a:cubicBezTo>
                    <a:pt x="4330" y="651"/>
                    <a:pt x="4191" y="628"/>
                    <a:pt x="4075" y="639"/>
                  </a:cubicBezTo>
                  <a:cubicBezTo>
                    <a:pt x="3959" y="639"/>
                    <a:pt x="3831" y="639"/>
                    <a:pt x="3715" y="697"/>
                  </a:cubicBezTo>
                  <a:cubicBezTo>
                    <a:pt x="3634" y="721"/>
                    <a:pt x="3541" y="721"/>
                    <a:pt x="3436" y="744"/>
                  </a:cubicBezTo>
                  <a:cubicBezTo>
                    <a:pt x="3251" y="756"/>
                    <a:pt x="3053" y="721"/>
                    <a:pt x="2879" y="814"/>
                  </a:cubicBezTo>
                  <a:cubicBezTo>
                    <a:pt x="2554" y="802"/>
                    <a:pt x="2264" y="953"/>
                    <a:pt x="1927" y="918"/>
                  </a:cubicBezTo>
                  <a:cubicBezTo>
                    <a:pt x="1869" y="895"/>
                    <a:pt x="1800" y="918"/>
                    <a:pt x="1753" y="930"/>
                  </a:cubicBezTo>
                  <a:cubicBezTo>
                    <a:pt x="1602" y="999"/>
                    <a:pt x="1428" y="988"/>
                    <a:pt x="1254" y="988"/>
                  </a:cubicBezTo>
                  <a:lnTo>
                    <a:pt x="290" y="988"/>
                  </a:lnTo>
                  <a:cubicBezTo>
                    <a:pt x="232" y="999"/>
                    <a:pt x="151" y="999"/>
                    <a:pt x="47" y="9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26"/>
            <p:cNvSpPr/>
            <p:nvPr/>
          </p:nvSpPr>
          <p:spPr>
            <a:xfrm>
              <a:off x="2957300" y="3608175"/>
              <a:ext cx="231325" cy="310850"/>
            </a:xfrm>
            <a:custGeom>
              <a:rect b="b" l="l" r="r" t="t"/>
              <a:pathLst>
                <a:path extrusionOk="0" h="12434" w="9253">
                  <a:moveTo>
                    <a:pt x="2345" y="650"/>
                  </a:moveTo>
                  <a:cubicBezTo>
                    <a:pt x="2368" y="592"/>
                    <a:pt x="2368" y="534"/>
                    <a:pt x="2380" y="488"/>
                  </a:cubicBezTo>
                  <a:cubicBezTo>
                    <a:pt x="2426" y="372"/>
                    <a:pt x="2496" y="290"/>
                    <a:pt x="2612" y="279"/>
                  </a:cubicBezTo>
                  <a:cubicBezTo>
                    <a:pt x="2844" y="244"/>
                    <a:pt x="3065" y="174"/>
                    <a:pt x="3274" y="70"/>
                  </a:cubicBezTo>
                  <a:cubicBezTo>
                    <a:pt x="3309" y="58"/>
                    <a:pt x="3355" y="35"/>
                    <a:pt x="3390" y="35"/>
                  </a:cubicBezTo>
                  <a:cubicBezTo>
                    <a:pt x="3727" y="70"/>
                    <a:pt x="4063" y="0"/>
                    <a:pt x="4400" y="12"/>
                  </a:cubicBezTo>
                  <a:cubicBezTo>
                    <a:pt x="4713" y="23"/>
                    <a:pt x="5050" y="12"/>
                    <a:pt x="5387" y="12"/>
                  </a:cubicBezTo>
                  <a:cubicBezTo>
                    <a:pt x="5677" y="12"/>
                    <a:pt x="5712" y="58"/>
                    <a:pt x="5770" y="360"/>
                  </a:cubicBezTo>
                  <a:cubicBezTo>
                    <a:pt x="5770" y="372"/>
                    <a:pt x="5793" y="383"/>
                    <a:pt x="5805" y="430"/>
                  </a:cubicBezTo>
                  <a:lnTo>
                    <a:pt x="5979" y="430"/>
                  </a:lnTo>
                  <a:cubicBezTo>
                    <a:pt x="6559" y="430"/>
                    <a:pt x="7140" y="430"/>
                    <a:pt x="7720" y="418"/>
                  </a:cubicBezTo>
                  <a:cubicBezTo>
                    <a:pt x="7894" y="418"/>
                    <a:pt x="8034" y="476"/>
                    <a:pt x="8196" y="523"/>
                  </a:cubicBezTo>
                  <a:cubicBezTo>
                    <a:pt x="8301" y="546"/>
                    <a:pt x="8370" y="639"/>
                    <a:pt x="8382" y="732"/>
                  </a:cubicBezTo>
                  <a:cubicBezTo>
                    <a:pt x="8417" y="929"/>
                    <a:pt x="8498" y="1103"/>
                    <a:pt x="8498" y="1300"/>
                  </a:cubicBezTo>
                  <a:cubicBezTo>
                    <a:pt x="8498" y="1451"/>
                    <a:pt x="8556" y="1602"/>
                    <a:pt x="8591" y="1753"/>
                  </a:cubicBezTo>
                  <a:cubicBezTo>
                    <a:pt x="8661" y="2159"/>
                    <a:pt x="8730" y="2554"/>
                    <a:pt x="8811" y="2961"/>
                  </a:cubicBezTo>
                  <a:cubicBezTo>
                    <a:pt x="8823" y="3053"/>
                    <a:pt x="8835" y="3158"/>
                    <a:pt x="8835" y="3262"/>
                  </a:cubicBezTo>
                  <a:cubicBezTo>
                    <a:pt x="8835" y="3436"/>
                    <a:pt x="8846" y="3611"/>
                    <a:pt x="8893" y="3773"/>
                  </a:cubicBezTo>
                  <a:cubicBezTo>
                    <a:pt x="8928" y="3866"/>
                    <a:pt x="8928" y="3971"/>
                    <a:pt x="8928" y="4075"/>
                  </a:cubicBezTo>
                  <a:lnTo>
                    <a:pt x="8928" y="5178"/>
                  </a:lnTo>
                  <a:cubicBezTo>
                    <a:pt x="8928" y="5340"/>
                    <a:pt x="8928" y="5503"/>
                    <a:pt x="8986" y="5654"/>
                  </a:cubicBezTo>
                  <a:cubicBezTo>
                    <a:pt x="9009" y="5723"/>
                    <a:pt x="8997" y="5816"/>
                    <a:pt x="8997" y="5898"/>
                  </a:cubicBezTo>
                  <a:lnTo>
                    <a:pt x="8997" y="6397"/>
                  </a:lnTo>
                  <a:cubicBezTo>
                    <a:pt x="8997" y="6455"/>
                    <a:pt x="8986" y="6525"/>
                    <a:pt x="9009" y="6583"/>
                  </a:cubicBezTo>
                  <a:cubicBezTo>
                    <a:pt x="9113" y="6815"/>
                    <a:pt x="9067" y="7059"/>
                    <a:pt x="9078" y="7314"/>
                  </a:cubicBezTo>
                  <a:cubicBezTo>
                    <a:pt x="9078" y="7523"/>
                    <a:pt x="9067" y="7755"/>
                    <a:pt x="9160" y="7976"/>
                  </a:cubicBezTo>
                  <a:cubicBezTo>
                    <a:pt x="9183" y="8034"/>
                    <a:pt x="9171" y="8127"/>
                    <a:pt x="9171" y="8196"/>
                  </a:cubicBezTo>
                  <a:lnTo>
                    <a:pt x="9171" y="8777"/>
                  </a:lnTo>
                  <a:cubicBezTo>
                    <a:pt x="9171" y="8916"/>
                    <a:pt x="9171" y="9055"/>
                    <a:pt x="9229" y="9195"/>
                  </a:cubicBezTo>
                  <a:cubicBezTo>
                    <a:pt x="9253" y="9288"/>
                    <a:pt x="9253" y="9404"/>
                    <a:pt x="9253" y="9496"/>
                  </a:cubicBezTo>
                  <a:cubicBezTo>
                    <a:pt x="9253" y="10193"/>
                    <a:pt x="9241" y="10890"/>
                    <a:pt x="9241" y="11586"/>
                  </a:cubicBezTo>
                  <a:cubicBezTo>
                    <a:pt x="9241" y="11760"/>
                    <a:pt x="9171" y="11865"/>
                    <a:pt x="9020" y="11923"/>
                  </a:cubicBezTo>
                  <a:cubicBezTo>
                    <a:pt x="8846" y="11992"/>
                    <a:pt x="8661" y="12074"/>
                    <a:pt x="8475" y="12051"/>
                  </a:cubicBezTo>
                  <a:cubicBezTo>
                    <a:pt x="8324" y="12051"/>
                    <a:pt x="8173" y="12051"/>
                    <a:pt x="8022" y="12109"/>
                  </a:cubicBezTo>
                  <a:cubicBezTo>
                    <a:pt x="7952" y="12143"/>
                    <a:pt x="7848" y="12143"/>
                    <a:pt x="7743" y="12143"/>
                  </a:cubicBezTo>
                  <a:lnTo>
                    <a:pt x="6791" y="12143"/>
                  </a:lnTo>
                  <a:cubicBezTo>
                    <a:pt x="6722" y="12143"/>
                    <a:pt x="6641" y="12132"/>
                    <a:pt x="6571" y="12155"/>
                  </a:cubicBezTo>
                  <a:cubicBezTo>
                    <a:pt x="6385" y="12248"/>
                    <a:pt x="6165" y="12201"/>
                    <a:pt x="5979" y="12248"/>
                  </a:cubicBezTo>
                  <a:cubicBezTo>
                    <a:pt x="5735" y="12306"/>
                    <a:pt x="5468" y="12318"/>
                    <a:pt x="5224" y="12318"/>
                  </a:cubicBezTo>
                  <a:cubicBezTo>
                    <a:pt x="5213" y="12318"/>
                    <a:pt x="5178" y="12318"/>
                    <a:pt x="5166" y="12329"/>
                  </a:cubicBezTo>
                  <a:cubicBezTo>
                    <a:pt x="4934" y="12434"/>
                    <a:pt x="4690" y="12399"/>
                    <a:pt x="4435" y="12399"/>
                  </a:cubicBezTo>
                  <a:lnTo>
                    <a:pt x="3309" y="12399"/>
                  </a:lnTo>
                  <a:cubicBezTo>
                    <a:pt x="3216" y="12399"/>
                    <a:pt x="3123" y="12422"/>
                    <a:pt x="3030" y="12376"/>
                  </a:cubicBezTo>
                  <a:cubicBezTo>
                    <a:pt x="2856" y="12306"/>
                    <a:pt x="2693" y="12318"/>
                    <a:pt x="2519" y="12318"/>
                  </a:cubicBezTo>
                  <a:cubicBezTo>
                    <a:pt x="2368" y="12318"/>
                    <a:pt x="2217" y="12318"/>
                    <a:pt x="2078" y="12259"/>
                  </a:cubicBezTo>
                  <a:cubicBezTo>
                    <a:pt x="1997" y="12225"/>
                    <a:pt x="1881" y="12248"/>
                    <a:pt x="1799" y="12213"/>
                  </a:cubicBezTo>
                  <a:cubicBezTo>
                    <a:pt x="1579" y="12143"/>
                    <a:pt x="1358" y="12143"/>
                    <a:pt x="1149" y="12109"/>
                  </a:cubicBezTo>
                  <a:cubicBezTo>
                    <a:pt x="952" y="12097"/>
                    <a:pt x="836" y="12004"/>
                    <a:pt x="801" y="11818"/>
                  </a:cubicBezTo>
                  <a:cubicBezTo>
                    <a:pt x="766" y="11691"/>
                    <a:pt x="697" y="11575"/>
                    <a:pt x="708" y="11435"/>
                  </a:cubicBezTo>
                  <a:cubicBezTo>
                    <a:pt x="708" y="11377"/>
                    <a:pt x="685" y="11319"/>
                    <a:pt x="662" y="11261"/>
                  </a:cubicBezTo>
                  <a:cubicBezTo>
                    <a:pt x="650" y="11180"/>
                    <a:pt x="627" y="11099"/>
                    <a:pt x="627" y="11029"/>
                  </a:cubicBezTo>
                  <a:cubicBezTo>
                    <a:pt x="627" y="10890"/>
                    <a:pt x="604" y="10762"/>
                    <a:pt x="569" y="10634"/>
                  </a:cubicBezTo>
                  <a:cubicBezTo>
                    <a:pt x="546" y="10576"/>
                    <a:pt x="546" y="10518"/>
                    <a:pt x="534" y="10460"/>
                  </a:cubicBezTo>
                  <a:cubicBezTo>
                    <a:pt x="522" y="10367"/>
                    <a:pt x="511" y="10286"/>
                    <a:pt x="488" y="10181"/>
                  </a:cubicBezTo>
                  <a:cubicBezTo>
                    <a:pt x="476" y="10100"/>
                    <a:pt x="464" y="10019"/>
                    <a:pt x="464" y="9938"/>
                  </a:cubicBezTo>
                  <a:cubicBezTo>
                    <a:pt x="453" y="9787"/>
                    <a:pt x="476" y="9647"/>
                    <a:pt x="372" y="9531"/>
                  </a:cubicBezTo>
                  <a:cubicBezTo>
                    <a:pt x="348" y="9496"/>
                    <a:pt x="348" y="9427"/>
                    <a:pt x="348" y="9380"/>
                  </a:cubicBezTo>
                  <a:cubicBezTo>
                    <a:pt x="348" y="9148"/>
                    <a:pt x="290" y="8939"/>
                    <a:pt x="279" y="8719"/>
                  </a:cubicBezTo>
                  <a:cubicBezTo>
                    <a:pt x="244" y="8440"/>
                    <a:pt x="244" y="8161"/>
                    <a:pt x="244" y="7894"/>
                  </a:cubicBezTo>
                  <a:cubicBezTo>
                    <a:pt x="244" y="7662"/>
                    <a:pt x="244" y="7430"/>
                    <a:pt x="186" y="7198"/>
                  </a:cubicBezTo>
                  <a:cubicBezTo>
                    <a:pt x="163" y="7082"/>
                    <a:pt x="174" y="6942"/>
                    <a:pt x="174" y="6826"/>
                  </a:cubicBezTo>
                  <a:cubicBezTo>
                    <a:pt x="186" y="6304"/>
                    <a:pt x="128" y="5782"/>
                    <a:pt x="58" y="5282"/>
                  </a:cubicBezTo>
                  <a:cubicBezTo>
                    <a:pt x="0" y="4853"/>
                    <a:pt x="23" y="4435"/>
                    <a:pt x="46" y="4017"/>
                  </a:cubicBezTo>
                  <a:cubicBezTo>
                    <a:pt x="46" y="3866"/>
                    <a:pt x="58" y="3727"/>
                    <a:pt x="58" y="3599"/>
                  </a:cubicBezTo>
                  <a:cubicBezTo>
                    <a:pt x="58" y="3042"/>
                    <a:pt x="70" y="2496"/>
                    <a:pt x="58" y="1939"/>
                  </a:cubicBezTo>
                  <a:cubicBezTo>
                    <a:pt x="58" y="1707"/>
                    <a:pt x="105" y="1486"/>
                    <a:pt x="174" y="1289"/>
                  </a:cubicBezTo>
                  <a:cubicBezTo>
                    <a:pt x="244" y="1057"/>
                    <a:pt x="453" y="941"/>
                    <a:pt x="697" y="906"/>
                  </a:cubicBezTo>
                  <a:cubicBezTo>
                    <a:pt x="778" y="894"/>
                    <a:pt x="859" y="906"/>
                    <a:pt x="940" y="906"/>
                  </a:cubicBezTo>
                  <a:cubicBezTo>
                    <a:pt x="1045" y="906"/>
                    <a:pt x="1149" y="894"/>
                    <a:pt x="1242" y="871"/>
                  </a:cubicBezTo>
                  <a:cubicBezTo>
                    <a:pt x="1382" y="824"/>
                    <a:pt x="1521" y="813"/>
                    <a:pt x="1672" y="824"/>
                  </a:cubicBezTo>
                  <a:cubicBezTo>
                    <a:pt x="1904" y="778"/>
                    <a:pt x="2113" y="766"/>
                    <a:pt x="2345" y="650"/>
                  </a:cubicBezTo>
                  <a:close/>
                  <a:moveTo>
                    <a:pt x="1823" y="10669"/>
                  </a:moveTo>
                  <a:cubicBezTo>
                    <a:pt x="1974" y="10797"/>
                    <a:pt x="2136" y="10843"/>
                    <a:pt x="2310" y="10820"/>
                  </a:cubicBezTo>
                  <a:cubicBezTo>
                    <a:pt x="2496" y="10808"/>
                    <a:pt x="2670" y="10820"/>
                    <a:pt x="2856" y="10820"/>
                  </a:cubicBezTo>
                  <a:cubicBezTo>
                    <a:pt x="2949" y="10820"/>
                    <a:pt x="3018" y="10820"/>
                    <a:pt x="3100" y="10855"/>
                  </a:cubicBezTo>
                  <a:cubicBezTo>
                    <a:pt x="3216" y="10901"/>
                    <a:pt x="3355" y="10901"/>
                    <a:pt x="3471" y="10901"/>
                  </a:cubicBezTo>
                  <a:lnTo>
                    <a:pt x="5247" y="10901"/>
                  </a:lnTo>
                  <a:cubicBezTo>
                    <a:pt x="5329" y="10901"/>
                    <a:pt x="5398" y="10913"/>
                    <a:pt x="5468" y="10878"/>
                  </a:cubicBezTo>
                  <a:cubicBezTo>
                    <a:pt x="5665" y="10797"/>
                    <a:pt x="5874" y="10820"/>
                    <a:pt x="6083" y="10808"/>
                  </a:cubicBezTo>
                  <a:cubicBezTo>
                    <a:pt x="6141" y="10808"/>
                    <a:pt x="6211" y="10820"/>
                    <a:pt x="6257" y="10797"/>
                  </a:cubicBezTo>
                  <a:cubicBezTo>
                    <a:pt x="6408" y="10704"/>
                    <a:pt x="6582" y="10727"/>
                    <a:pt x="6757" y="10739"/>
                  </a:cubicBezTo>
                  <a:cubicBezTo>
                    <a:pt x="7070" y="10750"/>
                    <a:pt x="7337" y="10623"/>
                    <a:pt x="7627" y="10623"/>
                  </a:cubicBezTo>
                  <a:cubicBezTo>
                    <a:pt x="7709" y="10623"/>
                    <a:pt x="7790" y="10576"/>
                    <a:pt x="7859" y="10565"/>
                  </a:cubicBezTo>
                  <a:cubicBezTo>
                    <a:pt x="7964" y="10553"/>
                    <a:pt x="8034" y="10518"/>
                    <a:pt x="8115" y="10414"/>
                  </a:cubicBezTo>
                  <a:lnTo>
                    <a:pt x="8115" y="9473"/>
                  </a:lnTo>
                  <a:cubicBezTo>
                    <a:pt x="8115" y="9427"/>
                    <a:pt x="8115" y="9357"/>
                    <a:pt x="8092" y="9334"/>
                  </a:cubicBezTo>
                  <a:cubicBezTo>
                    <a:pt x="8022" y="9195"/>
                    <a:pt x="8034" y="9055"/>
                    <a:pt x="8034" y="8904"/>
                  </a:cubicBezTo>
                  <a:cubicBezTo>
                    <a:pt x="8022" y="8661"/>
                    <a:pt x="8080" y="8405"/>
                    <a:pt x="7952" y="8150"/>
                  </a:cubicBezTo>
                  <a:cubicBezTo>
                    <a:pt x="7941" y="8127"/>
                    <a:pt x="7941" y="8069"/>
                    <a:pt x="7941" y="8034"/>
                  </a:cubicBezTo>
                  <a:cubicBezTo>
                    <a:pt x="7918" y="7709"/>
                    <a:pt x="7941" y="7372"/>
                    <a:pt x="7859" y="7035"/>
                  </a:cubicBezTo>
                  <a:cubicBezTo>
                    <a:pt x="7801" y="6745"/>
                    <a:pt x="7848" y="6455"/>
                    <a:pt x="7778" y="6153"/>
                  </a:cubicBezTo>
                  <a:cubicBezTo>
                    <a:pt x="7732" y="5991"/>
                    <a:pt x="7767" y="5828"/>
                    <a:pt x="7709" y="5677"/>
                  </a:cubicBezTo>
                  <a:cubicBezTo>
                    <a:pt x="7674" y="5619"/>
                    <a:pt x="7685" y="5561"/>
                    <a:pt x="7674" y="5503"/>
                  </a:cubicBezTo>
                  <a:cubicBezTo>
                    <a:pt x="7662" y="5422"/>
                    <a:pt x="7674" y="5352"/>
                    <a:pt x="7651" y="5282"/>
                  </a:cubicBezTo>
                  <a:cubicBezTo>
                    <a:pt x="7592" y="5155"/>
                    <a:pt x="7604" y="5015"/>
                    <a:pt x="7592" y="4888"/>
                  </a:cubicBezTo>
                  <a:cubicBezTo>
                    <a:pt x="7592" y="4667"/>
                    <a:pt x="7616" y="4435"/>
                    <a:pt x="7534" y="4226"/>
                  </a:cubicBezTo>
                  <a:cubicBezTo>
                    <a:pt x="7500" y="4168"/>
                    <a:pt x="7534" y="4110"/>
                    <a:pt x="7511" y="4029"/>
                  </a:cubicBezTo>
                  <a:cubicBezTo>
                    <a:pt x="7511" y="3971"/>
                    <a:pt x="7511" y="3901"/>
                    <a:pt x="7488" y="3854"/>
                  </a:cubicBezTo>
                  <a:cubicBezTo>
                    <a:pt x="7430" y="3715"/>
                    <a:pt x="7430" y="3564"/>
                    <a:pt x="7430" y="3413"/>
                  </a:cubicBezTo>
                  <a:cubicBezTo>
                    <a:pt x="7430" y="3274"/>
                    <a:pt x="7442" y="3135"/>
                    <a:pt x="7395" y="3019"/>
                  </a:cubicBezTo>
                  <a:cubicBezTo>
                    <a:pt x="7360" y="2868"/>
                    <a:pt x="7360" y="2705"/>
                    <a:pt x="7337" y="2566"/>
                  </a:cubicBezTo>
                  <a:cubicBezTo>
                    <a:pt x="7337" y="2461"/>
                    <a:pt x="7337" y="2357"/>
                    <a:pt x="7325" y="2264"/>
                  </a:cubicBezTo>
                  <a:cubicBezTo>
                    <a:pt x="7105" y="2067"/>
                    <a:pt x="6873" y="2159"/>
                    <a:pt x="6652" y="2148"/>
                  </a:cubicBezTo>
                  <a:cubicBezTo>
                    <a:pt x="6524" y="2392"/>
                    <a:pt x="6524" y="2392"/>
                    <a:pt x="6281" y="2392"/>
                  </a:cubicBezTo>
                  <a:lnTo>
                    <a:pt x="5944" y="2392"/>
                  </a:lnTo>
                  <a:cubicBezTo>
                    <a:pt x="5886" y="2392"/>
                    <a:pt x="5816" y="2392"/>
                    <a:pt x="5770" y="2403"/>
                  </a:cubicBezTo>
                  <a:cubicBezTo>
                    <a:pt x="5654" y="2461"/>
                    <a:pt x="5538" y="2461"/>
                    <a:pt x="5410" y="2461"/>
                  </a:cubicBezTo>
                  <a:cubicBezTo>
                    <a:pt x="5201" y="2461"/>
                    <a:pt x="5004" y="2450"/>
                    <a:pt x="4818" y="2543"/>
                  </a:cubicBezTo>
                  <a:cubicBezTo>
                    <a:pt x="4771" y="2554"/>
                    <a:pt x="4713" y="2554"/>
                    <a:pt x="4667" y="2554"/>
                  </a:cubicBezTo>
                  <a:lnTo>
                    <a:pt x="4365" y="2601"/>
                  </a:lnTo>
                  <a:cubicBezTo>
                    <a:pt x="4295" y="2612"/>
                    <a:pt x="4214" y="2624"/>
                    <a:pt x="4145" y="2624"/>
                  </a:cubicBezTo>
                  <a:cubicBezTo>
                    <a:pt x="3947" y="2624"/>
                    <a:pt x="3738" y="2612"/>
                    <a:pt x="3541" y="2693"/>
                  </a:cubicBezTo>
                  <a:cubicBezTo>
                    <a:pt x="3483" y="2728"/>
                    <a:pt x="3425" y="2717"/>
                    <a:pt x="3343" y="2717"/>
                  </a:cubicBezTo>
                  <a:lnTo>
                    <a:pt x="1974" y="2717"/>
                  </a:lnTo>
                  <a:cubicBezTo>
                    <a:pt x="1811" y="2717"/>
                    <a:pt x="1695" y="2670"/>
                    <a:pt x="1602" y="2519"/>
                  </a:cubicBezTo>
                  <a:cubicBezTo>
                    <a:pt x="1591" y="2496"/>
                    <a:pt x="1567" y="2461"/>
                    <a:pt x="1532" y="2438"/>
                  </a:cubicBezTo>
                  <a:cubicBezTo>
                    <a:pt x="1463" y="2461"/>
                    <a:pt x="1416" y="2496"/>
                    <a:pt x="1358" y="2508"/>
                  </a:cubicBezTo>
                  <a:cubicBezTo>
                    <a:pt x="1300" y="2543"/>
                    <a:pt x="1254" y="2554"/>
                    <a:pt x="1196" y="2577"/>
                  </a:cubicBezTo>
                  <a:lnTo>
                    <a:pt x="1196" y="3645"/>
                  </a:lnTo>
                  <a:cubicBezTo>
                    <a:pt x="1196" y="3831"/>
                    <a:pt x="1184" y="4005"/>
                    <a:pt x="1254" y="4191"/>
                  </a:cubicBezTo>
                  <a:cubicBezTo>
                    <a:pt x="1289" y="4249"/>
                    <a:pt x="1277" y="4342"/>
                    <a:pt x="1277" y="4412"/>
                  </a:cubicBezTo>
                  <a:cubicBezTo>
                    <a:pt x="1277" y="4632"/>
                    <a:pt x="1289" y="4830"/>
                    <a:pt x="1312" y="5050"/>
                  </a:cubicBezTo>
                  <a:cubicBezTo>
                    <a:pt x="1347" y="5224"/>
                    <a:pt x="1347" y="5398"/>
                    <a:pt x="1358" y="5573"/>
                  </a:cubicBezTo>
                  <a:cubicBezTo>
                    <a:pt x="1370" y="5654"/>
                    <a:pt x="1358" y="5758"/>
                    <a:pt x="1393" y="5840"/>
                  </a:cubicBezTo>
                  <a:cubicBezTo>
                    <a:pt x="1451" y="6002"/>
                    <a:pt x="1451" y="6165"/>
                    <a:pt x="1451" y="6327"/>
                  </a:cubicBezTo>
                  <a:lnTo>
                    <a:pt x="1451" y="7093"/>
                  </a:lnTo>
                  <a:cubicBezTo>
                    <a:pt x="1451" y="7175"/>
                    <a:pt x="1451" y="7268"/>
                    <a:pt x="1463" y="7337"/>
                  </a:cubicBezTo>
                  <a:cubicBezTo>
                    <a:pt x="1532" y="7546"/>
                    <a:pt x="1521" y="7743"/>
                    <a:pt x="1521" y="7952"/>
                  </a:cubicBezTo>
                  <a:cubicBezTo>
                    <a:pt x="1521" y="8069"/>
                    <a:pt x="1509" y="8208"/>
                    <a:pt x="1544" y="8312"/>
                  </a:cubicBezTo>
                  <a:cubicBezTo>
                    <a:pt x="1625" y="8486"/>
                    <a:pt x="1602" y="8672"/>
                    <a:pt x="1602" y="8846"/>
                  </a:cubicBezTo>
                  <a:cubicBezTo>
                    <a:pt x="1625" y="9102"/>
                    <a:pt x="1579" y="9357"/>
                    <a:pt x="1683" y="9601"/>
                  </a:cubicBezTo>
                  <a:cubicBezTo>
                    <a:pt x="1707" y="9659"/>
                    <a:pt x="1695" y="9717"/>
                    <a:pt x="1695" y="9798"/>
                  </a:cubicBezTo>
                  <a:cubicBezTo>
                    <a:pt x="1695" y="10031"/>
                    <a:pt x="1683" y="10263"/>
                    <a:pt x="1776" y="10495"/>
                  </a:cubicBezTo>
                  <a:cubicBezTo>
                    <a:pt x="1823" y="10553"/>
                    <a:pt x="1823" y="10611"/>
                    <a:pt x="1823" y="10669"/>
                  </a:cubicBezTo>
                  <a:close/>
                  <a:moveTo>
                    <a:pt x="8289" y="10750"/>
                  </a:moveTo>
                  <a:cubicBezTo>
                    <a:pt x="7999" y="10878"/>
                    <a:pt x="7720" y="10971"/>
                    <a:pt x="7430" y="10959"/>
                  </a:cubicBezTo>
                  <a:cubicBezTo>
                    <a:pt x="7372" y="10959"/>
                    <a:pt x="7302" y="10959"/>
                    <a:pt x="7256" y="10982"/>
                  </a:cubicBezTo>
                  <a:cubicBezTo>
                    <a:pt x="7105" y="11041"/>
                    <a:pt x="6954" y="11041"/>
                    <a:pt x="6803" y="11041"/>
                  </a:cubicBezTo>
                  <a:cubicBezTo>
                    <a:pt x="6687" y="11041"/>
                    <a:pt x="6571" y="11029"/>
                    <a:pt x="6466" y="11075"/>
                  </a:cubicBezTo>
                  <a:cubicBezTo>
                    <a:pt x="6327" y="11133"/>
                    <a:pt x="6165" y="11133"/>
                    <a:pt x="6025" y="11133"/>
                  </a:cubicBezTo>
                  <a:cubicBezTo>
                    <a:pt x="5909" y="11133"/>
                    <a:pt x="5805" y="11145"/>
                    <a:pt x="5689" y="11157"/>
                  </a:cubicBezTo>
                  <a:cubicBezTo>
                    <a:pt x="5584" y="11168"/>
                    <a:pt x="5480" y="11203"/>
                    <a:pt x="5387" y="11203"/>
                  </a:cubicBezTo>
                  <a:lnTo>
                    <a:pt x="3355" y="11203"/>
                  </a:lnTo>
                  <a:cubicBezTo>
                    <a:pt x="3262" y="11203"/>
                    <a:pt x="3158" y="11191"/>
                    <a:pt x="3076" y="11168"/>
                  </a:cubicBezTo>
                  <a:cubicBezTo>
                    <a:pt x="2972" y="11157"/>
                    <a:pt x="2868" y="11133"/>
                    <a:pt x="2775" y="11133"/>
                  </a:cubicBezTo>
                  <a:cubicBezTo>
                    <a:pt x="2612" y="11133"/>
                    <a:pt x="2461" y="11110"/>
                    <a:pt x="2310" y="11133"/>
                  </a:cubicBezTo>
                  <a:cubicBezTo>
                    <a:pt x="2078" y="11145"/>
                    <a:pt x="1869" y="11087"/>
                    <a:pt x="1672" y="10971"/>
                  </a:cubicBezTo>
                  <a:cubicBezTo>
                    <a:pt x="1567" y="10913"/>
                    <a:pt x="1509" y="10855"/>
                    <a:pt x="1509" y="10739"/>
                  </a:cubicBezTo>
                  <a:cubicBezTo>
                    <a:pt x="1509" y="10681"/>
                    <a:pt x="1521" y="10611"/>
                    <a:pt x="1498" y="10565"/>
                  </a:cubicBezTo>
                  <a:cubicBezTo>
                    <a:pt x="1393" y="10379"/>
                    <a:pt x="1416" y="10181"/>
                    <a:pt x="1416" y="9996"/>
                  </a:cubicBezTo>
                  <a:cubicBezTo>
                    <a:pt x="1416" y="9868"/>
                    <a:pt x="1416" y="9740"/>
                    <a:pt x="1358" y="9601"/>
                  </a:cubicBezTo>
                  <a:cubicBezTo>
                    <a:pt x="1335" y="9531"/>
                    <a:pt x="1335" y="9438"/>
                    <a:pt x="1335" y="9357"/>
                  </a:cubicBezTo>
                  <a:lnTo>
                    <a:pt x="1335" y="8777"/>
                  </a:lnTo>
                  <a:cubicBezTo>
                    <a:pt x="1335" y="8707"/>
                    <a:pt x="1347" y="8626"/>
                    <a:pt x="1312" y="8556"/>
                  </a:cubicBezTo>
                  <a:cubicBezTo>
                    <a:pt x="1242" y="8382"/>
                    <a:pt x="1265" y="8196"/>
                    <a:pt x="1265" y="8022"/>
                  </a:cubicBezTo>
                  <a:cubicBezTo>
                    <a:pt x="1265" y="7813"/>
                    <a:pt x="1265" y="7616"/>
                    <a:pt x="1184" y="7407"/>
                  </a:cubicBezTo>
                  <a:cubicBezTo>
                    <a:pt x="1161" y="7337"/>
                    <a:pt x="1161" y="7256"/>
                    <a:pt x="1161" y="7163"/>
                  </a:cubicBezTo>
                  <a:lnTo>
                    <a:pt x="1161" y="6675"/>
                  </a:lnTo>
                  <a:cubicBezTo>
                    <a:pt x="1161" y="6397"/>
                    <a:pt x="1184" y="6118"/>
                    <a:pt x="1080" y="5840"/>
                  </a:cubicBezTo>
                  <a:cubicBezTo>
                    <a:pt x="1056" y="5782"/>
                    <a:pt x="1068" y="5700"/>
                    <a:pt x="1068" y="5631"/>
                  </a:cubicBezTo>
                  <a:cubicBezTo>
                    <a:pt x="1068" y="5422"/>
                    <a:pt x="1068" y="5224"/>
                    <a:pt x="1022" y="5015"/>
                  </a:cubicBezTo>
                  <a:cubicBezTo>
                    <a:pt x="1010" y="4934"/>
                    <a:pt x="998" y="4830"/>
                    <a:pt x="998" y="4737"/>
                  </a:cubicBezTo>
                  <a:cubicBezTo>
                    <a:pt x="998" y="4528"/>
                    <a:pt x="1010" y="4296"/>
                    <a:pt x="929" y="4075"/>
                  </a:cubicBezTo>
                  <a:cubicBezTo>
                    <a:pt x="906" y="4017"/>
                    <a:pt x="906" y="3959"/>
                    <a:pt x="906" y="3889"/>
                  </a:cubicBezTo>
                  <a:lnTo>
                    <a:pt x="906" y="2589"/>
                  </a:lnTo>
                  <a:lnTo>
                    <a:pt x="906" y="2473"/>
                  </a:lnTo>
                  <a:cubicBezTo>
                    <a:pt x="929" y="2357"/>
                    <a:pt x="964" y="2299"/>
                    <a:pt x="1080" y="2299"/>
                  </a:cubicBezTo>
                  <a:cubicBezTo>
                    <a:pt x="1265" y="2287"/>
                    <a:pt x="1416" y="2206"/>
                    <a:pt x="1567" y="2113"/>
                  </a:cubicBezTo>
                  <a:cubicBezTo>
                    <a:pt x="1567" y="2043"/>
                    <a:pt x="1579" y="1974"/>
                    <a:pt x="1579" y="1892"/>
                  </a:cubicBezTo>
                  <a:cubicBezTo>
                    <a:pt x="1591" y="1625"/>
                    <a:pt x="1753" y="1475"/>
                    <a:pt x="2032" y="1463"/>
                  </a:cubicBezTo>
                  <a:cubicBezTo>
                    <a:pt x="2136" y="1463"/>
                    <a:pt x="2229" y="1486"/>
                    <a:pt x="2333" y="1428"/>
                  </a:cubicBezTo>
                  <a:cubicBezTo>
                    <a:pt x="2368" y="1300"/>
                    <a:pt x="2345" y="1173"/>
                    <a:pt x="2322" y="1057"/>
                  </a:cubicBezTo>
                  <a:cubicBezTo>
                    <a:pt x="2183" y="1045"/>
                    <a:pt x="1463" y="1022"/>
                    <a:pt x="1393" y="1057"/>
                  </a:cubicBezTo>
                  <a:cubicBezTo>
                    <a:pt x="1207" y="1138"/>
                    <a:pt x="1010" y="1126"/>
                    <a:pt x="824" y="1126"/>
                  </a:cubicBezTo>
                  <a:cubicBezTo>
                    <a:pt x="639" y="1126"/>
                    <a:pt x="522" y="1219"/>
                    <a:pt x="441" y="1393"/>
                  </a:cubicBezTo>
                  <a:cubicBezTo>
                    <a:pt x="395" y="1533"/>
                    <a:pt x="348" y="1695"/>
                    <a:pt x="348" y="1869"/>
                  </a:cubicBezTo>
                  <a:cubicBezTo>
                    <a:pt x="360" y="2473"/>
                    <a:pt x="348" y="3077"/>
                    <a:pt x="348" y="3680"/>
                  </a:cubicBezTo>
                  <a:cubicBezTo>
                    <a:pt x="348" y="3901"/>
                    <a:pt x="383" y="4133"/>
                    <a:pt x="290" y="4330"/>
                  </a:cubicBezTo>
                  <a:cubicBezTo>
                    <a:pt x="267" y="4354"/>
                    <a:pt x="267" y="4377"/>
                    <a:pt x="267" y="4388"/>
                  </a:cubicBezTo>
                  <a:cubicBezTo>
                    <a:pt x="267" y="4679"/>
                    <a:pt x="255" y="4969"/>
                    <a:pt x="290" y="5248"/>
                  </a:cubicBezTo>
                  <a:cubicBezTo>
                    <a:pt x="313" y="5607"/>
                    <a:pt x="372" y="5956"/>
                    <a:pt x="418" y="6304"/>
                  </a:cubicBezTo>
                  <a:cubicBezTo>
                    <a:pt x="430" y="6501"/>
                    <a:pt x="441" y="6699"/>
                    <a:pt x="441" y="6884"/>
                  </a:cubicBezTo>
                  <a:cubicBezTo>
                    <a:pt x="441" y="7140"/>
                    <a:pt x="464" y="7384"/>
                    <a:pt x="488" y="7616"/>
                  </a:cubicBezTo>
                  <a:cubicBezTo>
                    <a:pt x="546" y="8034"/>
                    <a:pt x="580" y="8440"/>
                    <a:pt x="615" y="8858"/>
                  </a:cubicBezTo>
                  <a:lnTo>
                    <a:pt x="662" y="9253"/>
                  </a:lnTo>
                  <a:cubicBezTo>
                    <a:pt x="720" y="9659"/>
                    <a:pt x="882" y="10042"/>
                    <a:pt x="882" y="10460"/>
                  </a:cubicBezTo>
                  <a:cubicBezTo>
                    <a:pt x="882" y="10472"/>
                    <a:pt x="882" y="10506"/>
                    <a:pt x="894" y="10518"/>
                  </a:cubicBezTo>
                  <a:cubicBezTo>
                    <a:pt x="998" y="10750"/>
                    <a:pt x="929" y="11029"/>
                    <a:pt x="1045" y="11261"/>
                  </a:cubicBezTo>
                  <a:cubicBezTo>
                    <a:pt x="1022" y="11447"/>
                    <a:pt x="1103" y="11586"/>
                    <a:pt x="1196" y="11760"/>
                  </a:cubicBezTo>
                  <a:cubicBezTo>
                    <a:pt x="1312" y="11795"/>
                    <a:pt x="1451" y="11807"/>
                    <a:pt x="1567" y="11853"/>
                  </a:cubicBezTo>
                  <a:cubicBezTo>
                    <a:pt x="1718" y="11911"/>
                    <a:pt x="1916" y="11900"/>
                    <a:pt x="2066" y="11934"/>
                  </a:cubicBezTo>
                  <a:cubicBezTo>
                    <a:pt x="2241" y="11981"/>
                    <a:pt x="2415" y="11981"/>
                    <a:pt x="2577" y="11992"/>
                  </a:cubicBezTo>
                  <a:cubicBezTo>
                    <a:pt x="2705" y="11992"/>
                    <a:pt x="2844" y="11992"/>
                    <a:pt x="2972" y="12039"/>
                  </a:cubicBezTo>
                  <a:cubicBezTo>
                    <a:pt x="3088" y="12074"/>
                    <a:pt x="3193" y="12085"/>
                    <a:pt x="3309" y="12085"/>
                  </a:cubicBezTo>
                  <a:lnTo>
                    <a:pt x="4655" y="12085"/>
                  </a:lnTo>
                  <a:cubicBezTo>
                    <a:pt x="4725" y="12085"/>
                    <a:pt x="4795" y="12097"/>
                    <a:pt x="4876" y="12074"/>
                  </a:cubicBezTo>
                  <a:cubicBezTo>
                    <a:pt x="5062" y="11981"/>
                    <a:pt x="5247" y="11992"/>
                    <a:pt x="5433" y="11992"/>
                  </a:cubicBezTo>
                  <a:cubicBezTo>
                    <a:pt x="5514" y="11992"/>
                    <a:pt x="5584" y="12016"/>
                    <a:pt x="5654" y="11981"/>
                  </a:cubicBezTo>
                  <a:cubicBezTo>
                    <a:pt x="5805" y="11911"/>
                    <a:pt x="5956" y="11923"/>
                    <a:pt x="6107" y="11923"/>
                  </a:cubicBezTo>
                  <a:cubicBezTo>
                    <a:pt x="6165" y="11923"/>
                    <a:pt x="6223" y="11923"/>
                    <a:pt x="6246" y="11911"/>
                  </a:cubicBezTo>
                  <a:cubicBezTo>
                    <a:pt x="6420" y="11818"/>
                    <a:pt x="6617" y="11842"/>
                    <a:pt x="6791" y="11842"/>
                  </a:cubicBezTo>
                  <a:cubicBezTo>
                    <a:pt x="7082" y="11842"/>
                    <a:pt x="7349" y="11842"/>
                    <a:pt x="7639" y="11818"/>
                  </a:cubicBezTo>
                  <a:cubicBezTo>
                    <a:pt x="7732" y="11818"/>
                    <a:pt x="7813" y="11818"/>
                    <a:pt x="7894" y="11795"/>
                  </a:cubicBezTo>
                  <a:cubicBezTo>
                    <a:pt x="8022" y="11737"/>
                    <a:pt x="8150" y="11737"/>
                    <a:pt x="8277" y="11737"/>
                  </a:cubicBezTo>
                  <a:cubicBezTo>
                    <a:pt x="8486" y="11737"/>
                    <a:pt x="8672" y="11644"/>
                    <a:pt x="8881" y="11586"/>
                  </a:cubicBezTo>
                  <a:cubicBezTo>
                    <a:pt x="8881" y="11447"/>
                    <a:pt x="8893" y="11296"/>
                    <a:pt x="8893" y="11157"/>
                  </a:cubicBezTo>
                  <a:cubicBezTo>
                    <a:pt x="8893" y="11029"/>
                    <a:pt x="8893" y="10890"/>
                    <a:pt x="8928" y="10762"/>
                  </a:cubicBezTo>
                  <a:cubicBezTo>
                    <a:pt x="8951" y="10623"/>
                    <a:pt x="8904" y="10483"/>
                    <a:pt x="8881" y="10344"/>
                  </a:cubicBezTo>
                  <a:cubicBezTo>
                    <a:pt x="8870" y="10286"/>
                    <a:pt x="8881" y="10228"/>
                    <a:pt x="8881" y="10158"/>
                  </a:cubicBezTo>
                  <a:lnTo>
                    <a:pt x="8881" y="9543"/>
                  </a:lnTo>
                  <a:cubicBezTo>
                    <a:pt x="8881" y="9473"/>
                    <a:pt x="8893" y="9404"/>
                    <a:pt x="8870" y="9322"/>
                  </a:cubicBezTo>
                  <a:cubicBezTo>
                    <a:pt x="8765" y="9079"/>
                    <a:pt x="8788" y="8823"/>
                    <a:pt x="8788" y="8568"/>
                  </a:cubicBezTo>
                  <a:cubicBezTo>
                    <a:pt x="8788" y="8324"/>
                    <a:pt x="8823" y="8080"/>
                    <a:pt x="8730" y="7848"/>
                  </a:cubicBezTo>
                  <a:cubicBezTo>
                    <a:pt x="8707" y="7790"/>
                    <a:pt x="8719" y="7697"/>
                    <a:pt x="8719" y="7627"/>
                  </a:cubicBezTo>
                  <a:lnTo>
                    <a:pt x="8719" y="7082"/>
                  </a:lnTo>
                  <a:cubicBezTo>
                    <a:pt x="8719" y="7001"/>
                    <a:pt x="8730" y="6931"/>
                    <a:pt x="8707" y="6861"/>
                  </a:cubicBezTo>
                  <a:cubicBezTo>
                    <a:pt x="8614" y="6652"/>
                    <a:pt x="8649" y="6455"/>
                    <a:pt x="8637" y="6246"/>
                  </a:cubicBezTo>
                  <a:cubicBezTo>
                    <a:pt x="8637" y="6014"/>
                    <a:pt x="8661" y="5782"/>
                    <a:pt x="8556" y="5549"/>
                  </a:cubicBezTo>
                  <a:cubicBezTo>
                    <a:pt x="8533" y="5480"/>
                    <a:pt x="8544" y="5398"/>
                    <a:pt x="8544" y="5306"/>
                  </a:cubicBezTo>
                  <a:lnTo>
                    <a:pt x="8544" y="4121"/>
                  </a:lnTo>
                  <a:cubicBezTo>
                    <a:pt x="8544" y="4017"/>
                    <a:pt x="8556" y="3912"/>
                    <a:pt x="8521" y="3808"/>
                  </a:cubicBezTo>
                  <a:cubicBezTo>
                    <a:pt x="8463" y="3634"/>
                    <a:pt x="8463" y="3460"/>
                    <a:pt x="8463" y="3286"/>
                  </a:cubicBezTo>
                  <a:cubicBezTo>
                    <a:pt x="8463" y="3204"/>
                    <a:pt x="8463" y="3135"/>
                    <a:pt x="8440" y="3042"/>
                  </a:cubicBezTo>
                  <a:cubicBezTo>
                    <a:pt x="8370" y="2577"/>
                    <a:pt x="8301" y="2113"/>
                    <a:pt x="8208" y="1649"/>
                  </a:cubicBezTo>
                  <a:cubicBezTo>
                    <a:pt x="8185" y="1521"/>
                    <a:pt x="8138" y="1393"/>
                    <a:pt x="8127" y="1254"/>
                  </a:cubicBezTo>
                  <a:cubicBezTo>
                    <a:pt x="8103" y="1080"/>
                    <a:pt x="8080" y="941"/>
                    <a:pt x="7987" y="813"/>
                  </a:cubicBezTo>
                  <a:cubicBezTo>
                    <a:pt x="7848" y="720"/>
                    <a:pt x="7697" y="697"/>
                    <a:pt x="7546" y="697"/>
                  </a:cubicBezTo>
                  <a:cubicBezTo>
                    <a:pt x="6966" y="697"/>
                    <a:pt x="6385" y="674"/>
                    <a:pt x="5805" y="674"/>
                  </a:cubicBezTo>
                  <a:cubicBezTo>
                    <a:pt x="5781" y="674"/>
                    <a:pt x="5770" y="697"/>
                    <a:pt x="5723" y="708"/>
                  </a:cubicBezTo>
                  <a:cubicBezTo>
                    <a:pt x="5712" y="848"/>
                    <a:pt x="5689" y="999"/>
                    <a:pt x="5758" y="1161"/>
                  </a:cubicBezTo>
                  <a:lnTo>
                    <a:pt x="6095" y="1161"/>
                  </a:lnTo>
                  <a:cubicBezTo>
                    <a:pt x="6281" y="1138"/>
                    <a:pt x="6455" y="1196"/>
                    <a:pt x="6594" y="1347"/>
                  </a:cubicBezTo>
                  <a:cubicBezTo>
                    <a:pt x="6617" y="1486"/>
                    <a:pt x="6629" y="1649"/>
                    <a:pt x="6641" y="1823"/>
                  </a:cubicBezTo>
                  <a:cubicBezTo>
                    <a:pt x="6733" y="1823"/>
                    <a:pt x="6803" y="1834"/>
                    <a:pt x="6873" y="1834"/>
                  </a:cubicBezTo>
                  <a:cubicBezTo>
                    <a:pt x="7058" y="1823"/>
                    <a:pt x="7233" y="1869"/>
                    <a:pt x="7407" y="1939"/>
                  </a:cubicBezTo>
                  <a:cubicBezTo>
                    <a:pt x="7500" y="1974"/>
                    <a:pt x="7546" y="2032"/>
                    <a:pt x="7558" y="2113"/>
                  </a:cubicBezTo>
                  <a:lnTo>
                    <a:pt x="7558" y="2229"/>
                  </a:lnTo>
                  <a:cubicBezTo>
                    <a:pt x="7558" y="2496"/>
                    <a:pt x="7523" y="2763"/>
                    <a:pt x="7627" y="3019"/>
                  </a:cubicBezTo>
                  <a:cubicBezTo>
                    <a:pt x="7651" y="3042"/>
                    <a:pt x="7627" y="3100"/>
                    <a:pt x="7627" y="3135"/>
                  </a:cubicBezTo>
                  <a:cubicBezTo>
                    <a:pt x="7627" y="3367"/>
                    <a:pt x="7616" y="3599"/>
                    <a:pt x="7697" y="3831"/>
                  </a:cubicBezTo>
                  <a:cubicBezTo>
                    <a:pt x="7720" y="3866"/>
                    <a:pt x="7697" y="3924"/>
                    <a:pt x="7720" y="3971"/>
                  </a:cubicBezTo>
                  <a:cubicBezTo>
                    <a:pt x="7720" y="4029"/>
                    <a:pt x="7720" y="4098"/>
                    <a:pt x="7743" y="4145"/>
                  </a:cubicBezTo>
                  <a:cubicBezTo>
                    <a:pt x="7825" y="4307"/>
                    <a:pt x="7836" y="4481"/>
                    <a:pt x="7801" y="4655"/>
                  </a:cubicBezTo>
                  <a:cubicBezTo>
                    <a:pt x="7778" y="4957"/>
                    <a:pt x="7906" y="5248"/>
                    <a:pt x="7906" y="5573"/>
                  </a:cubicBezTo>
                  <a:cubicBezTo>
                    <a:pt x="7976" y="5712"/>
                    <a:pt x="7999" y="5886"/>
                    <a:pt x="7976" y="6049"/>
                  </a:cubicBezTo>
                  <a:cubicBezTo>
                    <a:pt x="7976" y="6095"/>
                    <a:pt x="7976" y="6153"/>
                    <a:pt x="8010" y="6188"/>
                  </a:cubicBezTo>
                  <a:cubicBezTo>
                    <a:pt x="8068" y="6327"/>
                    <a:pt x="8068" y="6466"/>
                    <a:pt x="8068" y="6617"/>
                  </a:cubicBezTo>
                  <a:cubicBezTo>
                    <a:pt x="8068" y="6733"/>
                    <a:pt x="8034" y="6873"/>
                    <a:pt x="8080" y="6977"/>
                  </a:cubicBezTo>
                  <a:cubicBezTo>
                    <a:pt x="8173" y="7221"/>
                    <a:pt x="8138" y="7453"/>
                    <a:pt x="8150" y="7697"/>
                  </a:cubicBezTo>
                  <a:cubicBezTo>
                    <a:pt x="8150" y="7802"/>
                    <a:pt x="8127" y="7918"/>
                    <a:pt x="8173" y="8011"/>
                  </a:cubicBezTo>
                  <a:cubicBezTo>
                    <a:pt x="8289" y="8254"/>
                    <a:pt x="8243" y="8510"/>
                    <a:pt x="8243" y="8765"/>
                  </a:cubicBezTo>
                  <a:cubicBezTo>
                    <a:pt x="8243" y="8858"/>
                    <a:pt x="8231" y="8974"/>
                    <a:pt x="8254" y="9067"/>
                  </a:cubicBezTo>
                  <a:cubicBezTo>
                    <a:pt x="8324" y="9229"/>
                    <a:pt x="8301" y="9380"/>
                    <a:pt x="8289" y="9543"/>
                  </a:cubicBezTo>
                  <a:lnTo>
                    <a:pt x="8243" y="9938"/>
                  </a:lnTo>
                  <a:cubicBezTo>
                    <a:pt x="8312" y="10239"/>
                    <a:pt x="8301" y="10495"/>
                    <a:pt x="8289" y="10750"/>
                  </a:cubicBezTo>
                  <a:close/>
                  <a:moveTo>
                    <a:pt x="2682" y="581"/>
                  </a:moveTo>
                  <a:cubicBezTo>
                    <a:pt x="2612" y="906"/>
                    <a:pt x="2612" y="1451"/>
                    <a:pt x="2670" y="1707"/>
                  </a:cubicBezTo>
                  <a:cubicBezTo>
                    <a:pt x="2902" y="1707"/>
                    <a:pt x="3135" y="1753"/>
                    <a:pt x="3355" y="1672"/>
                  </a:cubicBezTo>
                  <a:cubicBezTo>
                    <a:pt x="3425" y="1637"/>
                    <a:pt x="3506" y="1637"/>
                    <a:pt x="3599" y="1637"/>
                  </a:cubicBezTo>
                  <a:cubicBezTo>
                    <a:pt x="3831" y="1602"/>
                    <a:pt x="4063" y="1602"/>
                    <a:pt x="4295" y="1533"/>
                  </a:cubicBezTo>
                  <a:cubicBezTo>
                    <a:pt x="4481" y="1475"/>
                    <a:pt x="4655" y="1475"/>
                    <a:pt x="4829" y="1463"/>
                  </a:cubicBezTo>
                  <a:cubicBezTo>
                    <a:pt x="5015" y="1463"/>
                    <a:pt x="5189" y="1486"/>
                    <a:pt x="5364" y="1451"/>
                  </a:cubicBezTo>
                  <a:cubicBezTo>
                    <a:pt x="5410" y="1347"/>
                    <a:pt x="5456" y="1254"/>
                    <a:pt x="5503" y="1173"/>
                  </a:cubicBezTo>
                  <a:cubicBezTo>
                    <a:pt x="5456" y="1045"/>
                    <a:pt x="5422" y="906"/>
                    <a:pt x="5480" y="755"/>
                  </a:cubicBezTo>
                  <a:cubicBezTo>
                    <a:pt x="5526" y="639"/>
                    <a:pt x="5514" y="488"/>
                    <a:pt x="5468" y="360"/>
                  </a:cubicBezTo>
                  <a:cubicBezTo>
                    <a:pt x="5422" y="348"/>
                    <a:pt x="5387" y="325"/>
                    <a:pt x="5352" y="325"/>
                  </a:cubicBezTo>
                  <a:cubicBezTo>
                    <a:pt x="5015" y="325"/>
                    <a:pt x="4702" y="348"/>
                    <a:pt x="4365" y="314"/>
                  </a:cubicBezTo>
                  <a:cubicBezTo>
                    <a:pt x="4028" y="290"/>
                    <a:pt x="3703" y="418"/>
                    <a:pt x="3367" y="372"/>
                  </a:cubicBezTo>
                  <a:cubicBezTo>
                    <a:pt x="3332" y="372"/>
                    <a:pt x="3309" y="406"/>
                    <a:pt x="3274" y="418"/>
                  </a:cubicBezTo>
                  <a:cubicBezTo>
                    <a:pt x="3239" y="430"/>
                    <a:pt x="3193" y="465"/>
                    <a:pt x="3135" y="476"/>
                  </a:cubicBezTo>
                  <a:cubicBezTo>
                    <a:pt x="3007" y="488"/>
                    <a:pt x="2856" y="534"/>
                    <a:pt x="2682" y="581"/>
                  </a:cubicBezTo>
                  <a:close/>
                  <a:moveTo>
                    <a:pt x="1916" y="2450"/>
                  </a:moveTo>
                  <a:cubicBezTo>
                    <a:pt x="2020" y="2461"/>
                    <a:pt x="2090" y="2461"/>
                    <a:pt x="2171" y="2461"/>
                  </a:cubicBezTo>
                  <a:lnTo>
                    <a:pt x="3135" y="2461"/>
                  </a:lnTo>
                  <a:cubicBezTo>
                    <a:pt x="3309" y="2461"/>
                    <a:pt x="3483" y="2485"/>
                    <a:pt x="3645" y="2403"/>
                  </a:cubicBezTo>
                  <a:cubicBezTo>
                    <a:pt x="3703" y="2380"/>
                    <a:pt x="3761" y="2380"/>
                    <a:pt x="3819" y="2392"/>
                  </a:cubicBezTo>
                  <a:cubicBezTo>
                    <a:pt x="4133" y="2438"/>
                    <a:pt x="4435" y="2276"/>
                    <a:pt x="4760" y="2287"/>
                  </a:cubicBezTo>
                  <a:cubicBezTo>
                    <a:pt x="4946" y="2206"/>
                    <a:pt x="5131" y="2229"/>
                    <a:pt x="5329" y="2218"/>
                  </a:cubicBezTo>
                  <a:cubicBezTo>
                    <a:pt x="5410" y="2218"/>
                    <a:pt x="5514" y="2218"/>
                    <a:pt x="5596" y="2171"/>
                  </a:cubicBezTo>
                  <a:cubicBezTo>
                    <a:pt x="5712" y="2136"/>
                    <a:pt x="5828" y="2113"/>
                    <a:pt x="5967" y="2113"/>
                  </a:cubicBezTo>
                  <a:cubicBezTo>
                    <a:pt x="6083" y="2113"/>
                    <a:pt x="6211" y="2136"/>
                    <a:pt x="6315" y="2090"/>
                  </a:cubicBezTo>
                  <a:cubicBezTo>
                    <a:pt x="6408" y="1927"/>
                    <a:pt x="6443" y="1776"/>
                    <a:pt x="6432" y="1614"/>
                  </a:cubicBezTo>
                  <a:cubicBezTo>
                    <a:pt x="6408" y="1521"/>
                    <a:pt x="6374" y="1475"/>
                    <a:pt x="6292" y="1475"/>
                  </a:cubicBezTo>
                  <a:lnTo>
                    <a:pt x="5816" y="1475"/>
                  </a:lnTo>
                  <a:cubicBezTo>
                    <a:pt x="5700" y="1730"/>
                    <a:pt x="5700" y="1730"/>
                    <a:pt x="5468" y="1730"/>
                  </a:cubicBezTo>
                  <a:lnTo>
                    <a:pt x="5189" y="1730"/>
                  </a:lnTo>
                  <a:cubicBezTo>
                    <a:pt x="4899" y="1742"/>
                    <a:pt x="4632" y="1683"/>
                    <a:pt x="4354" y="1800"/>
                  </a:cubicBezTo>
                  <a:cubicBezTo>
                    <a:pt x="4307" y="1811"/>
                    <a:pt x="4249" y="1800"/>
                    <a:pt x="4203" y="1811"/>
                  </a:cubicBezTo>
                  <a:cubicBezTo>
                    <a:pt x="4145" y="1811"/>
                    <a:pt x="4075" y="1823"/>
                    <a:pt x="4028" y="1846"/>
                  </a:cubicBezTo>
                  <a:cubicBezTo>
                    <a:pt x="3901" y="1904"/>
                    <a:pt x="3773" y="1904"/>
                    <a:pt x="3645" y="1904"/>
                  </a:cubicBezTo>
                  <a:cubicBezTo>
                    <a:pt x="3587" y="1904"/>
                    <a:pt x="3506" y="1904"/>
                    <a:pt x="3448" y="1916"/>
                  </a:cubicBezTo>
                  <a:cubicBezTo>
                    <a:pt x="3135" y="2032"/>
                    <a:pt x="2798" y="1962"/>
                    <a:pt x="2484" y="1974"/>
                  </a:cubicBezTo>
                  <a:cubicBezTo>
                    <a:pt x="2403" y="1974"/>
                    <a:pt x="2345" y="1927"/>
                    <a:pt x="2322" y="1858"/>
                  </a:cubicBezTo>
                  <a:cubicBezTo>
                    <a:pt x="2310" y="1811"/>
                    <a:pt x="2275" y="1765"/>
                    <a:pt x="2264" y="1742"/>
                  </a:cubicBezTo>
                  <a:cubicBezTo>
                    <a:pt x="2101" y="1695"/>
                    <a:pt x="1997" y="1742"/>
                    <a:pt x="1904" y="1858"/>
                  </a:cubicBezTo>
                  <a:cubicBezTo>
                    <a:pt x="1881" y="2032"/>
                    <a:pt x="1869" y="2218"/>
                    <a:pt x="1916" y="245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26"/>
            <p:cNvSpPr/>
            <p:nvPr/>
          </p:nvSpPr>
          <p:spPr>
            <a:xfrm>
              <a:off x="3005750" y="3695225"/>
              <a:ext cx="44725" cy="62725"/>
            </a:xfrm>
            <a:custGeom>
              <a:rect b="b" l="l" r="r" t="t"/>
              <a:pathLst>
                <a:path extrusionOk="0" h="2509" w="1789">
                  <a:moveTo>
                    <a:pt x="24" y="930"/>
                  </a:moveTo>
                  <a:lnTo>
                    <a:pt x="24" y="465"/>
                  </a:lnTo>
                  <a:cubicBezTo>
                    <a:pt x="24" y="361"/>
                    <a:pt x="47" y="291"/>
                    <a:pt x="105" y="198"/>
                  </a:cubicBezTo>
                  <a:cubicBezTo>
                    <a:pt x="163" y="129"/>
                    <a:pt x="221" y="82"/>
                    <a:pt x="314" y="82"/>
                  </a:cubicBezTo>
                  <a:cubicBezTo>
                    <a:pt x="442" y="82"/>
                    <a:pt x="570" y="47"/>
                    <a:pt x="697" y="24"/>
                  </a:cubicBezTo>
                  <a:cubicBezTo>
                    <a:pt x="964" y="1"/>
                    <a:pt x="1220" y="13"/>
                    <a:pt x="1498" y="13"/>
                  </a:cubicBezTo>
                  <a:cubicBezTo>
                    <a:pt x="1591" y="13"/>
                    <a:pt x="1614" y="82"/>
                    <a:pt x="1626" y="163"/>
                  </a:cubicBezTo>
                  <a:cubicBezTo>
                    <a:pt x="1626" y="233"/>
                    <a:pt x="1649" y="303"/>
                    <a:pt x="1649" y="372"/>
                  </a:cubicBezTo>
                  <a:lnTo>
                    <a:pt x="1649" y="1115"/>
                  </a:lnTo>
                  <a:cubicBezTo>
                    <a:pt x="1649" y="1185"/>
                    <a:pt x="1626" y="1266"/>
                    <a:pt x="1673" y="1336"/>
                  </a:cubicBezTo>
                  <a:cubicBezTo>
                    <a:pt x="1789" y="1557"/>
                    <a:pt x="1731" y="1766"/>
                    <a:pt x="1742" y="1998"/>
                  </a:cubicBezTo>
                  <a:cubicBezTo>
                    <a:pt x="1742" y="2091"/>
                    <a:pt x="1719" y="2160"/>
                    <a:pt x="1649" y="2207"/>
                  </a:cubicBezTo>
                  <a:cubicBezTo>
                    <a:pt x="1487" y="2311"/>
                    <a:pt x="1324" y="2427"/>
                    <a:pt x="1127" y="2392"/>
                  </a:cubicBezTo>
                  <a:cubicBezTo>
                    <a:pt x="1080" y="2392"/>
                    <a:pt x="1034" y="2392"/>
                    <a:pt x="1011" y="2404"/>
                  </a:cubicBezTo>
                  <a:cubicBezTo>
                    <a:pt x="813" y="2509"/>
                    <a:pt x="628" y="2462"/>
                    <a:pt x="442" y="2462"/>
                  </a:cubicBezTo>
                  <a:cubicBezTo>
                    <a:pt x="291" y="2462"/>
                    <a:pt x="268" y="2427"/>
                    <a:pt x="221" y="2265"/>
                  </a:cubicBezTo>
                  <a:cubicBezTo>
                    <a:pt x="163" y="2079"/>
                    <a:pt x="152" y="1858"/>
                    <a:pt x="105" y="1673"/>
                  </a:cubicBezTo>
                  <a:cubicBezTo>
                    <a:pt x="59" y="1475"/>
                    <a:pt x="47" y="1301"/>
                    <a:pt x="47" y="1127"/>
                  </a:cubicBezTo>
                  <a:cubicBezTo>
                    <a:pt x="1" y="1069"/>
                    <a:pt x="1" y="999"/>
                    <a:pt x="24" y="930"/>
                  </a:cubicBezTo>
                  <a:cubicBezTo>
                    <a:pt x="1" y="930"/>
                    <a:pt x="24" y="930"/>
                    <a:pt x="24" y="930"/>
                  </a:cubicBezTo>
                  <a:close/>
                  <a:moveTo>
                    <a:pt x="1371" y="303"/>
                  </a:moveTo>
                  <a:cubicBezTo>
                    <a:pt x="988" y="198"/>
                    <a:pt x="663" y="338"/>
                    <a:pt x="326" y="361"/>
                  </a:cubicBezTo>
                  <a:cubicBezTo>
                    <a:pt x="291" y="535"/>
                    <a:pt x="279" y="1324"/>
                    <a:pt x="303" y="1440"/>
                  </a:cubicBezTo>
                  <a:cubicBezTo>
                    <a:pt x="303" y="1452"/>
                    <a:pt x="326" y="1475"/>
                    <a:pt x="326" y="1487"/>
                  </a:cubicBezTo>
                  <a:cubicBezTo>
                    <a:pt x="384" y="1603"/>
                    <a:pt x="395" y="1731"/>
                    <a:pt x="384" y="1858"/>
                  </a:cubicBezTo>
                  <a:cubicBezTo>
                    <a:pt x="384" y="1986"/>
                    <a:pt x="407" y="2091"/>
                    <a:pt x="512" y="2207"/>
                  </a:cubicBezTo>
                  <a:cubicBezTo>
                    <a:pt x="593" y="2183"/>
                    <a:pt x="697" y="2172"/>
                    <a:pt x="802" y="2160"/>
                  </a:cubicBezTo>
                  <a:cubicBezTo>
                    <a:pt x="871" y="2149"/>
                    <a:pt x="941" y="2114"/>
                    <a:pt x="999" y="2114"/>
                  </a:cubicBezTo>
                  <a:cubicBezTo>
                    <a:pt x="1162" y="2114"/>
                    <a:pt x="1289" y="2056"/>
                    <a:pt x="1429" y="1940"/>
                  </a:cubicBezTo>
                  <a:cubicBezTo>
                    <a:pt x="1429" y="1812"/>
                    <a:pt x="1452" y="1673"/>
                    <a:pt x="1405" y="1545"/>
                  </a:cubicBezTo>
                  <a:cubicBezTo>
                    <a:pt x="1347" y="1394"/>
                    <a:pt x="1347" y="1231"/>
                    <a:pt x="1347" y="1069"/>
                  </a:cubicBezTo>
                  <a:cubicBezTo>
                    <a:pt x="1371" y="825"/>
                    <a:pt x="1371" y="581"/>
                    <a:pt x="1371" y="30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26"/>
            <p:cNvSpPr/>
            <p:nvPr/>
          </p:nvSpPr>
          <p:spPr>
            <a:xfrm>
              <a:off x="3028975" y="3841800"/>
              <a:ext cx="104500" cy="10775"/>
            </a:xfrm>
            <a:custGeom>
              <a:rect b="b" l="l" r="r" t="t"/>
              <a:pathLst>
                <a:path extrusionOk="0" h="431" w="4180">
                  <a:moveTo>
                    <a:pt x="4157" y="1"/>
                  </a:moveTo>
                  <a:cubicBezTo>
                    <a:pt x="4180" y="128"/>
                    <a:pt x="4110" y="186"/>
                    <a:pt x="4029" y="221"/>
                  </a:cubicBezTo>
                  <a:cubicBezTo>
                    <a:pt x="3936" y="233"/>
                    <a:pt x="3832" y="233"/>
                    <a:pt x="3750" y="233"/>
                  </a:cubicBezTo>
                  <a:cubicBezTo>
                    <a:pt x="3576" y="233"/>
                    <a:pt x="3402" y="233"/>
                    <a:pt x="3228" y="291"/>
                  </a:cubicBezTo>
                  <a:cubicBezTo>
                    <a:pt x="3123" y="314"/>
                    <a:pt x="3019" y="314"/>
                    <a:pt x="2926" y="314"/>
                  </a:cubicBezTo>
                  <a:lnTo>
                    <a:pt x="2067" y="314"/>
                  </a:lnTo>
                  <a:cubicBezTo>
                    <a:pt x="1916" y="314"/>
                    <a:pt x="1765" y="337"/>
                    <a:pt x="1614" y="372"/>
                  </a:cubicBezTo>
                  <a:cubicBezTo>
                    <a:pt x="1394" y="430"/>
                    <a:pt x="1161" y="430"/>
                    <a:pt x="964" y="302"/>
                  </a:cubicBezTo>
                  <a:cubicBezTo>
                    <a:pt x="813" y="198"/>
                    <a:pt x="662" y="198"/>
                    <a:pt x="500" y="279"/>
                  </a:cubicBezTo>
                  <a:cubicBezTo>
                    <a:pt x="372" y="337"/>
                    <a:pt x="233" y="337"/>
                    <a:pt x="105" y="291"/>
                  </a:cubicBezTo>
                  <a:cubicBezTo>
                    <a:pt x="70" y="279"/>
                    <a:pt x="47" y="244"/>
                    <a:pt x="1" y="221"/>
                  </a:cubicBezTo>
                  <a:cubicBezTo>
                    <a:pt x="35" y="186"/>
                    <a:pt x="47" y="140"/>
                    <a:pt x="59" y="140"/>
                  </a:cubicBezTo>
                  <a:cubicBezTo>
                    <a:pt x="268" y="105"/>
                    <a:pt x="453" y="59"/>
                    <a:pt x="651" y="24"/>
                  </a:cubicBezTo>
                  <a:cubicBezTo>
                    <a:pt x="802" y="12"/>
                    <a:pt x="941" y="24"/>
                    <a:pt x="1080" y="105"/>
                  </a:cubicBezTo>
                  <a:cubicBezTo>
                    <a:pt x="1254" y="198"/>
                    <a:pt x="1428" y="221"/>
                    <a:pt x="1603" y="128"/>
                  </a:cubicBezTo>
                  <a:cubicBezTo>
                    <a:pt x="1684" y="105"/>
                    <a:pt x="1777" y="82"/>
                    <a:pt x="1870" y="82"/>
                  </a:cubicBezTo>
                  <a:cubicBezTo>
                    <a:pt x="2160" y="82"/>
                    <a:pt x="2438" y="82"/>
                    <a:pt x="2729" y="70"/>
                  </a:cubicBezTo>
                  <a:cubicBezTo>
                    <a:pt x="2938" y="70"/>
                    <a:pt x="3135" y="82"/>
                    <a:pt x="3344" y="12"/>
                  </a:cubicBezTo>
                  <a:cubicBezTo>
                    <a:pt x="3402" y="1"/>
                    <a:pt x="3460" y="1"/>
                    <a:pt x="3530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26"/>
            <p:cNvSpPr/>
            <p:nvPr/>
          </p:nvSpPr>
          <p:spPr>
            <a:xfrm>
              <a:off x="3025775" y="3805825"/>
              <a:ext cx="108300" cy="13950"/>
            </a:xfrm>
            <a:custGeom>
              <a:rect b="b" l="l" r="r" t="t"/>
              <a:pathLst>
                <a:path extrusionOk="0" h="558" w="4332">
                  <a:moveTo>
                    <a:pt x="1429" y="267"/>
                  </a:moveTo>
                  <a:lnTo>
                    <a:pt x="1928" y="267"/>
                  </a:lnTo>
                  <a:cubicBezTo>
                    <a:pt x="2067" y="267"/>
                    <a:pt x="2195" y="244"/>
                    <a:pt x="2323" y="221"/>
                  </a:cubicBezTo>
                  <a:cubicBezTo>
                    <a:pt x="2474" y="174"/>
                    <a:pt x="2625" y="163"/>
                    <a:pt x="2775" y="174"/>
                  </a:cubicBezTo>
                  <a:cubicBezTo>
                    <a:pt x="3054" y="174"/>
                    <a:pt x="3298" y="105"/>
                    <a:pt x="3553" y="58"/>
                  </a:cubicBezTo>
                  <a:cubicBezTo>
                    <a:pt x="3762" y="12"/>
                    <a:pt x="3983" y="12"/>
                    <a:pt x="4192" y="0"/>
                  </a:cubicBezTo>
                  <a:cubicBezTo>
                    <a:pt x="4227" y="0"/>
                    <a:pt x="4273" y="12"/>
                    <a:pt x="4285" y="35"/>
                  </a:cubicBezTo>
                  <a:cubicBezTo>
                    <a:pt x="4308" y="58"/>
                    <a:pt x="4331" y="105"/>
                    <a:pt x="4331" y="128"/>
                  </a:cubicBezTo>
                  <a:cubicBezTo>
                    <a:pt x="4331" y="163"/>
                    <a:pt x="4296" y="186"/>
                    <a:pt x="4273" y="186"/>
                  </a:cubicBezTo>
                  <a:cubicBezTo>
                    <a:pt x="4192" y="209"/>
                    <a:pt x="4122" y="221"/>
                    <a:pt x="4052" y="209"/>
                  </a:cubicBezTo>
                  <a:cubicBezTo>
                    <a:pt x="3809" y="163"/>
                    <a:pt x="3576" y="221"/>
                    <a:pt x="3356" y="302"/>
                  </a:cubicBezTo>
                  <a:cubicBezTo>
                    <a:pt x="3147" y="383"/>
                    <a:pt x="2961" y="395"/>
                    <a:pt x="2764" y="383"/>
                  </a:cubicBezTo>
                  <a:cubicBezTo>
                    <a:pt x="2590" y="383"/>
                    <a:pt x="2416" y="348"/>
                    <a:pt x="2253" y="441"/>
                  </a:cubicBezTo>
                  <a:cubicBezTo>
                    <a:pt x="2195" y="464"/>
                    <a:pt x="2137" y="453"/>
                    <a:pt x="2079" y="453"/>
                  </a:cubicBezTo>
                  <a:lnTo>
                    <a:pt x="1220" y="453"/>
                  </a:lnTo>
                  <a:cubicBezTo>
                    <a:pt x="1022" y="453"/>
                    <a:pt x="813" y="453"/>
                    <a:pt x="616" y="511"/>
                  </a:cubicBezTo>
                  <a:cubicBezTo>
                    <a:pt x="477" y="557"/>
                    <a:pt x="337" y="534"/>
                    <a:pt x="187" y="534"/>
                  </a:cubicBezTo>
                  <a:cubicBezTo>
                    <a:pt x="152" y="534"/>
                    <a:pt x="94" y="511"/>
                    <a:pt x="47" y="476"/>
                  </a:cubicBezTo>
                  <a:cubicBezTo>
                    <a:pt x="1" y="453"/>
                    <a:pt x="12" y="360"/>
                    <a:pt x="59" y="348"/>
                  </a:cubicBezTo>
                  <a:cubicBezTo>
                    <a:pt x="94" y="337"/>
                    <a:pt x="117" y="325"/>
                    <a:pt x="152" y="325"/>
                  </a:cubicBezTo>
                  <a:cubicBezTo>
                    <a:pt x="581" y="348"/>
                    <a:pt x="1022" y="209"/>
                    <a:pt x="1429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26"/>
            <p:cNvSpPr/>
            <p:nvPr/>
          </p:nvSpPr>
          <p:spPr>
            <a:xfrm>
              <a:off x="3020275" y="3776800"/>
              <a:ext cx="113800" cy="15675"/>
            </a:xfrm>
            <a:custGeom>
              <a:rect b="b" l="l" r="r" t="t"/>
              <a:pathLst>
                <a:path extrusionOk="0" h="627" w="4552">
                  <a:moveTo>
                    <a:pt x="4551" y="174"/>
                  </a:moveTo>
                  <a:cubicBezTo>
                    <a:pt x="4400" y="279"/>
                    <a:pt x="4284" y="302"/>
                    <a:pt x="4156" y="209"/>
                  </a:cubicBezTo>
                  <a:cubicBezTo>
                    <a:pt x="4063" y="128"/>
                    <a:pt x="3947" y="128"/>
                    <a:pt x="3866" y="174"/>
                  </a:cubicBezTo>
                  <a:cubicBezTo>
                    <a:pt x="3657" y="290"/>
                    <a:pt x="3460" y="290"/>
                    <a:pt x="3239" y="279"/>
                  </a:cubicBezTo>
                  <a:cubicBezTo>
                    <a:pt x="2926" y="267"/>
                    <a:pt x="2636" y="337"/>
                    <a:pt x="2345" y="406"/>
                  </a:cubicBezTo>
                  <a:cubicBezTo>
                    <a:pt x="2229" y="441"/>
                    <a:pt x="2090" y="453"/>
                    <a:pt x="1974" y="453"/>
                  </a:cubicBezTo>
                  <a:cubicBezTo>
                    <a:pt x="1626" y="453"/>
                    <a:pt x="1277" y="453"/>
                    <a:pt x="929" y="441"/>
                  </a:cubicBezTo>
                  <a:cubicBezTo>
                    <a:pt x="778" y="441"/>
                    <a:pt x="616" y="418"/>
                    <a:pt x="465" y="534"/>
                  </a:cubicBezTo>
                  <a:cubicBezTo>
                    <a:pt x="349" y="627"/>
                    <a:pt x="198" y="627"/>
                    <a:pt x="58" y="581"/>
                  </a:cubicBezTo>
                  <a:cubicBezTo>
                    <a:pt x="35" y="581"/>
                    <a:pt x="23" y="534"/>
                    <a:pt x="0" y="523"/>
                  </a:cubicBezTo>
                  <a:cubicBezTo>
                    <a:pt x="0" y="499"/>
                    <a:pt x="23" y="464"/>
                    <a:pt x="47" y="453"/>
                  </a:cubicBezTo>
                  <a:cubicBezTo>
                    <a:pt x="82" y="441"/>
                    <a:pt x="105" y="418"/>
                    <a:pt x="140" y="418"/>
                  </a:cubicBezTo>
                  <a:cubicBezTo>
                    <a:pt x="267" y="418"/>
                    <a:pt x="395" y="395"/>
                    <a:pt x="511" y="302"/>
                  </a:cubicBezTo>
                  <a:cubicBezTo>
                    <a:pt x="557" y="279"/>
                    <a:pt x="627" y="267"/>
                    <a:pt x="685" y="267"/>
                  </a:cubicBezTo>
                  <a:cubicBezTo>
                    <a:pt x="1022" y="244"/>
                    <a:pt x="1359" y="232"/>
                    <a:pt x="1707" y="232"/>
                  </a:cubicBezTo>
                  <a:cubicBezTo>
                    <a:pt x="2009" y="232"/>
                    <a:pt x="2299" y="232"/>
                    <a:pt x="2577" y="151"/>
                  </a:cubicBezTo>
                  <a:cubicBezTo>
                    <a:pt x="2868" y="58"/>
                    <a:pt x="3158" y="70"/>
                    <a:pt x="3448" y="70"/>
                  </a:cubicBezTo>
                  <a:cubicBezTo>
                    <a:pt x="3588" y="70"/>
                    <a:pt x="3715" y="70"/>
                    <a:pt x="3866" y="47"/>
                  </a:cubicBezTo>
                  <a:cubicBezTo>
                    <a:pt x="4087" y="0"/>
                    <a:pt x="4296" y="35"/>
                    <a:pt x="4551" y="17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26"/>
            <p:cNvSpPr/>
            <p:nvPr/>
          </p:nvSpPr>
          <p:spPr>
            <a:xfrm>
              <a:off x="3060025" y="3695825"/>
              <a:ext cx="58650" cy="12200"/>
            </a:xfrm>
            <a:custGeom>
              <a:rect b="b" l="l" r="r" t="t"/>
              <a:pathLst>
                <a:path extrusionOk="0" h="488" w="2346">
                  <a:moveTo>
                    <a:pt x="929" y="395"/>
                  </a:moveTo>
                  <a:cubicBezTo>
                    <a:pt x="767" y="395"/>
                    <a:pt x="697" y="360"/>
                    <a:pt x="651" y="267"/>
                  </a:cubicBezTo>
                  <a:cubicBezTo>
                    <a:pt x="604" y="174"/>
                    <a:pt x="523" y="174"/>
                    <a:pt x="442" y="232"/>
                  </a:cubicBezTo>
                  <a:cubicBezTo>
                    <a:pt x="384" y="279"/>
                    <a:pt x="361" y="348"/>
                    <a:pt x="303" y="395"/>
                  </a:cubicBezTo>
                  <a:cubicBezTo>
                    <a:pt x="256" y="430"/>
                    <a:pt x="198" y="453"/>
                    <a:pt x="140" y="465"/>
                  </a:cubicBezTo>
                  <a:cubicBezTo>
                    <a:pt x="82" y="488"/>
                    <a:pt x="12" y="430"/>
                    <a:pt x="12" y="360"/>
                  </a:cubicBezTo>
                  <a:cubicBezTo>
                    <a:pt x="1" y="302"/>
                    <a:pt x="12" y="221"/>
                    <a:pt x="70" y="209"/>
                  </a:cubicBezTo>
                  <a:cubicBezTo>
                    <a:pt x="186" y="186"/>
                    <a:pt x="268" y="116"/>
                    <a:pt x="361" y="70"/>
                  </a:cubicBezTo>
                  <a:cubicBezTo>
                    <a:pt x="500" y="0"/>
                    <a:pt x="662" y="0"/>
                    <a:pt x="790" y="105"/>
                  </a:cubicBezTo>
                  <a:cubicBezTo>
                    <a:pt x="883" y="163"/>
                    <a:pt x="964" y="197"/>
                    <a:pt x="1080" y="151"/>
                  </a:cubicBezTo>
                  <a:cubicBezTo>
                    <a:pt x="1196" y="105"/>
                    <a:pt x="1313" y="116"/>
                    <a:pt x="1429" y="58"/>
                  </a:cubicBezTo>
                  <a:cubicBezTo>
                    <a:pt x="1510" y="12"/>
                    <a:pt x="1603" y="35"/>
                    <a:pt x="1707" y="35"/>
                  </a:cubicBezTo>
                  <a:cubicBezTo>
                    <a:pt x="1870" y="35"/>
                    <a:pt x="2009" y="35"/>
                    <a:pt x="2172" y="47"/>
                  </a:cubicBezTo>
                  <a:cubicBezTo>
                    <a:pt x="2276" y="47"/>
                    <a:pt x="2346" y="93"/>
                    <a:pt x="2334" y="151"/>
                  </a:cubicBezTo>
                  <a:cubicBezTo>
                    <a:pt x="2323" y="232"/>
                    <a:pt x="2241" y="221"/>
                    <a:pt x="2183" y="221"/>
                  </a:cubicBezTo>
                  <a:cubicBezTo>
                    <a:pt x="2067" y="221"/>
                    <a:pt x="1951" y="232"/>
                    <a:pt x="1858" y="221"/>
                  </a:cubicBezTo>
                  <a:cubicBezTo>
                    <a:pt x="1603" y="209"/>
                    <a:pt x="1371" y="267"/>
                    <a:pt x="1138" y="348"/>
                  </a:cubicBezTo>
                  <a:cubicBezTo>
                    <a:pt x="1057" y="372"/>
                    <a:pt x="953" y="383"/>
                    <a:pt x="929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26"/>
            <p:cNvSpPr/>
            <p:nvPr/>
          </p:nvSpPr>
          <p:spPr>
            <a:xfrm>
              <a:off x="3064675" y="3720200"/>
              <a:ext cx="56900" cy="13075"/>
            </a:xfrm>
            <a:custGeom>
              <a:rect b="b" l="l" r="r" t="t"/>
              <a:pathLst>
                <a:path extrusionOk="0" h="523" w="2276">
                  <a:moveTo>
                    <a:pt x="0" y="395"/>
                  </a:moveTo>
                  <a:cubicBezTo>
                    <a:pt x="59" y="209"/>
                    <a:pt x="59" y="209"/>
                    <a:pt x="175" y="93"/>
                  </a:cubicBezTo>
                  <a:cubicBezTo>
                    <a:pt x="198" y="128"/>
                    <a:pt x="244" y="174"/>
                    <a:pt x="291" y="232"/>
                  </a:cubicBezTo>
                  <a:cubicBezTo>
                    <a:pt x="418" y="267"/>
                    <a:pt x="581" y="337"/>
                    <a:pt x="743" y="325"/>
                  </a:cubicBezTo>
                  <a:cubicBezTo>
                    <a:pt x="894" y="302"/>
                    <a:pt x="1057" y="279"/>
                    <a:pt x="1208" y="186"/>
                  </a:cubicBezTo>
                  <a:cubicBezTo>
                    <a:pt x="1289" y="128"/>
                    <a:pt x="1382" y="93"/>
                    <a:pt x="1463" y="47"/>
                  </a:cubicBezTo>
                  <a:cubicBezTo>
                    <a:pt x="1533" y="0"/>
                    <a:pt x="1626" y="0"/>
                    <a:pt x="1695" y="58"/>
                  </a:cubicBezTo>
                  <a:cubicBezTo>
                    <a:pt x="1823" y="174"/>
                    <a:pt x="1974" y="163"/>
                    <a:pt x="2137" y="128"/>
                  </a:cubicBezTo>
                  <a:cubicBezTo>
                    <a:pt x="2160" y="116"/>
                    <a:pt x="2206" y="128"/>
                    <a:pt x="2276" y="151"/>
                  </a:cubicBezTo>
                  <a:cubicBezTo>
                    <a:pt x="2229" y="209"/>
                    <a:pt x="2218" y="232"/>
                    <a:pt x="2195" y="244"/>
                  </a:cubicBezTo>
                  <a:cubicBezTo>
                    <a:pt x="2055" y="360"/>
                    <a:pt x="1904" y="383"/>
                    <a:pt x="1730" y="360"/>
                  </a:cubicBezTo>
                  <a:cubicBezTo>
                    <a:pt x="1672" y="360"/>
                    <a:pt x="1614" y="337"/>
                    <a:pt x="1579" y="279"/>
                  </a:cubicBezTo>
                  <a:cubicBezTo>
                    <a:pt x="1568" y="244"/>
                    <a:pt x="1533" y="209"/>
                    <a:pt x="1510" y="174"/>
                  </a:cubicBezTo>
                  <a:cubicBezTo>
                    <a:pt x="1440" y="209"/>
                    <a:pt x="1359" y="232"/>
                    <a:pt x="1301" y="279"/>
                  </a:cubicBezTo>
                  <a:cubicBezTo>
                    <a:pt x="1173" y="395"/>
                    <a:pt x="999" y="418"/>
                    <a:pt x="836" y="500"/>
                  </a:cubicBezTo>
                  <a:cubicBezTo>
                    <a:pt x="778" y="523"/>
                    <a:pt x="685" y="523"/>
                    <a:pt x="639" y="500"/>
                  </a:cubicBezTo>
                  <a:cubicBezTo>
                    <a:pt x="511" y="407"/>
                    <a:pt x="360" y="418"/>
                    <a:pt x="221" y="441"/>
                  </a:cubicBezTo>
                  <a:cubicBezTo>
                    <a:pt x="163" y="407"/>
                    <a:pt x="82" y="395"/>
                    <a:pt x="0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26"/>
            <p:cNvSpPr/>
            <p:nvPr/>
          </p:nvSpPr>
          <p:spPr>
            <a:xfrm>
              <a:off x="3060600" y="3742250"/>
              <a:ext cx="43850" cy="10175"/>
            </a:xfrm>
            <a:custGeom>
              <a:rect b="b" l="l" r="r" t="t"/>
              <a:pathLst>
                <a:path extrusionOk="0" h="407" w="1754">
                  <a:moveTo>
                    <a:pt x="59" y="407"/>
                  </a:moveTo>
                  <a:cubicBezTo>
                    <a:pt x="1" y="302"/>
                    <a:pt x="47" y="233"/>
                    <a:pt x="105" y="221"/>
                  </a:cubicBezTo>
                  <a:cubicBezTo>
                    <a:pt x="372" y="152"/>
                    <a:pt x="628" y="1"/>
                    <a:pt x="918" y="24"/>
                  </a:cubicBezTo>
                  <a:cubicBezTo>
                    <a:pt x="1197" y="35"/>
                    <a:pt x="1487" y="35"/>
                    <a:pt x="1754" y="35"/>
                  </a:cubicBezTo>
                  <a:cubicBezTo>
                    <a:pt x="1754" y="117"/>
                    <a:pt x="1696" y="117"/>
                    <a:pt x="1649" y="140"/>
                  </a:cubicBezTo>
                  <a:cubicBezTo>
                    <a:pt x="1522" y="163"/>
                    <a:pt x="1382" y="210"/>
                    <a:pt x="1232" y="210"/>
                  </a:cubicBezTo>
                  <a:cubicBezTo>
                    <a:pt x="918" y="210"/>
                    <a:pt x="616" y="221"/>
                    <a:pt x="326" y="349"/>
                  </a:cubicBezTo>
                  <a:cubicBezTo>
                    <a:pt x="268" y="395"/>
                    <a:pt x="163" y="395"/>
                    <a:pt x="59" y="40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26"/>
            <p:cNvSpPr/>
            <p:nvPr/>
          </p:nvSpPr>
          <p:spPr>
            <a:xfrm>
              <a:off x="3115750" y="3743425"/>
              <a:ext cx="4100" cy="4075"/>
            </a:xfrm>
            <a:custGeom>
              <a:rect b="b" l="l" r="r" t="t"/>
              <a:pathLst>
                <a:path extrusionOk="0" h="163" w="164">
                  <a:moveTo>
                    <a:pt x="47" y="0"/>
                  </a:moveTo>
                  <a:cubicBezTo>
                    <a:pt x="59" y="0"/>
                    <a:pt x="94" y="12"/>
                    <a:pt x="94" y="12"/>
                  </a:cubicBezTo>
                  <a:cubicBezTo>
                    <a:pt x="117" y="58"/>
                    <a:pt x="163" y="93"/>
                    <a:pt x="117" y="139"/>
                  </a:cubicBezTo>
                  <a:cubicBezTo>
                    <a:pt x="117" y="139"/>
                    <a:pt x="105" y="163"/>
                    <a:pt x="94" y="163"/>
                  </a:cubicBezTo>
                  <a:cubicBezTo>
                    <a:pt x="36" y="139"/>
                    <a:pt x="1" y="105"/>
                    <a:pt x="1" y="58"/>
                  </a:cubicBezTo>
                  <a:cubicBezTo>
                    <a:pt x="36" y="46"/>
                    <a:pt x="47" y="12"/>
                    <a:pt x="47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9" name="Google Shape;1479;p26"/>
          <p:cNvGrpSpPr/>
          <p:nvPr/>
        </p:nvGrpSpPr>
        <p:grpSpPr>
          <a:xfrm flipH="1" rot="2084963">
            <a:off x="1022764" y="-103695"/>
            <a:ext cx="1670611" cy="1197127"/>
            <a:chOff x="692625" y="2569725"/>
            <a:chExt cx="463800" cy="332350"/>
          </a:xfrm>
        </p:grpSpPr>
        <p:sp>
          <p:nvSpPr>
            <p:cNvPr id="1480" name="Google Shape;1480;p26"/>
            <p:cNvSpPr/>
            <p:nvPr/>
          </p:nvSpPr>
          <p:spPr>
            <a:xfrm>
              <a:off x="692625" y="2569725"/>
              <a:ext cx="463800" cy="332350"/>
            </a:xfrm>
            <a:custGeom>
              <a:rect b="b" l="l" r="r" t="t"/>
              <a:pathLst>
                <a:path extrusionOk="0" h="13294" w="18552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26"/>
            <p:cNvSpPr/>
            <p:nvPr/>
          </p:nvSpPr>
          <p:spPr>
            <a:xfrm>
              <a:off x="1086750" y="2833825"/>
              <a:ext cx="45300" cy="43000"/>
            </a:xfrm>
            <a:custGeom>
              <a:rect b="b" l="l" r="r" t="t"/>
              <a:pathLst>
                <a:path extrusionOk="0" h="1720" w="1812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2" name="Google Shape;1482;p26"/>
          <p:cNvGrpSpPr/>
          <p:nvPr/>
        </p:nvGrpSpPr>
        <p:grpSpPr>
          <a:xfrm flipH="1" rot="1062273">
            <a:off x="-107477" y="229689"/>
            <a:ext cx="384784" cy="1297441"/>
            <a:chOff x="954700" y="3672025"/>
            <a:chExt cx="106825" cy="360200"/>
          </a:xfrm>
        </p:grpSpPr>
        <p:sp>
          <p:nvSpPr>
            <p:cNvPr id="1483" name="Google Shape;1483;p26"/>
            <p:cNvSpPr/>
            <p:nvPr/>
          </p:nvSpPr>
          <p:spPr>
            <a:xfrm>
              <a:off x="954700" y="3672025"/>
              <a:ext cx="106825" cy="360200"/>
            </a:xfrm>
            <a:custGeom>
              <a:rect b="b" l="l" r="r" t="t"/>
              <a:pathLst>
                <a:path extrusionOk="0" h="14408" w="4273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26"/>
            <p:cNvSpPr/>
            <p:nvPr/>
          </p:nvSpPr>
          <p:spPr>
            <a:xfrm>
              <a:off x="1014200" y="3903325"/>
              <a:ext cx="13375" cy="6700"/>
            </a:xfrm>
            <a:custGeom>
              <a:rect b="b" l="l" r="r" t="t"/>
              <a:pathLst>
                <a:path extrusionOk="0" h="268" w="535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26"/>
            <p:cNvSpPr/>
            <p:nvPr/>
          </p:nvSpPr>
          <p:spPr>
            <a:xfrm>
              <a:off x="1013025" y="3887075"/>
              <a:ext cx="12800" cy="7575"/>
            </a:xfrm>
            <a:custGeom>
              <a:rect b="b" l="l" r="r" t="t"/>
              <a:pathLst>
                <a:path extrusionOk="0" h="303" w="512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26"/>
            <p:cNvSpPr/>
            <p:nvPr/>
          </p:nvSpPr>
          <p:spPr>
            <a:xfrm>
              <a:off x="1017675" y="39164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26"/>
            <p:cNvSpPr/>
            <p:nvPr/>
          </p:nvSpPr>
          <p:spPr>
            <a:xfrm>
              <a:off x="1019125" y="3938150"/>
              <a:ext cx="5825" cy="4375"/>
            </a:xfrm>
            <a:custGeom>
              <a:rect b="b" l="l" r="r" t="t"/>
              <a:pathLst>
                <a:path extrusionOk="0" h="175" w="233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26"/>
            <p:cNvSpPr/>
            <p:nvPr/>
          </p:nvSpPr>
          <p:spPr>
            <a:xfrm>
              <a:off x="1012150" y="3814800"/>
              <a:ext cx="17150" cy="6700"/>
            </a:xfrm>
            <a:custGeom>
              <a:rect b="b" l="l" r="r" t="t"/>
              <a:pathLst>
                <a:path extrusionOk="0" h="268" w="686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26"/>
            <p:cNvSpPr/>
            <p:nvPr/>
          </p:nvSpPr>
          <p:spPr>
            <a:xfrm>
              <a:off x="1014475" y="3828750"/>
              <a:ext cx="11650" cy="4650"/>
            </a:xfrm>
            <a:custGeom>
              <a:rect b="b" l="l" r="r" t="t"/>
              <a:pathLst>
                <a:path extrusionOk="0" h="186" w="466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26"/>
            <p:cNvSpPr/>
            <p:nvPr/>
          </p:nvSpPr>
          <p:spPr>
            <a:xfrm>
              <a:off x="1015650" y="3840650"/>
              <a:ext cx="10175" cy="5825"/>
            </a:xfrm>
            <a:custGeom>
              <a:rect b="b" l="l" r="r" t="t"/>
              <a:pathLst>
                <a:path extrusionOk="0" h="233" w="407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26"/>
            <p:cNvSpPr/>
            <p:nvPr/>
          </p:nvSpPr>
          <p:spPr>
            <a:xfrm>
              <a:off x="1015350" y="3854850"/>
              <a:ext cx="9025" cy="6425"/>
            </a:xfrm>
            <a:custGeom>
              <a:rect b="b" l="l" r="r" t="t"/>
              <a:pathLst>
                <a:path extrusionOk="0" h="257" w="361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2" name="Google Shape;1492;p26"/>
          <p:cNvGrpSpPr/>
          <p:nvPr/>
        </p:nvGrpSpPr>
        <p:grpSpPr>
          <a:xfrm flipH="1" rot="-1031363">
            <a:off x="-137267" y="1716289"/>
            <a:ext cx="781001" cy="756958"/>
            <a:chOff x="852825" y="3133350"/>
            <a:chExt cx="216825" cy="210150"/>
          </a:xfrm>
        </p:grpSpPr>
        <p:sp>
          <p:nvSpPr>
            <p:cNvPr id="1493" name="Google Shape;1493;p26"/>
            <p:cNvSpPr/>
            <p:nvPr/>
          </p:nvSpPr>
          <p:spPr>
            <a:xfrm>
              <a:off x="852825" y="3133350"/>
              <a:ext cx="216825" cy="210150"/>
            </a:xfrm>
            <a:custGeom>
              <a:rect b="b" l="l" r="r" t="t"/>
              <a:pathLst>
                <a:path extrusionOk="0" h="8406" w="8673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26"/>
            <p:cNvSpPr/>
            <p:nvPr/>
          </p:nvSpPr>
          <p:spPr>
            <a:xfrm>
              <a:off x="918700" y="3216650"/>
              <a:ext cx="82450" cy="81275"/>
            </a:xfrm>
            <a:custGeom>
              <a:rect b="b" l="l" r="r" t="t"/>
              <a:pathLst>
                <a:path extrusionOk="0" h="3251" w="3298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95" name="Google Shape;1495;p26"/>
          <p:cNvGrpSpPr/>
          <p:nvPr/>
        </p:nvGrpSpPr>
        <p:grpSpPr>
          <a:xfrm flipH="1" rot="9086648">
            <a:off x="2361570" y="-673704"/>
            <a:ext cx="351283" cy="1120755"/>
            <a:chOff x="616875" y="3027700"/>
            <a:chExt cx="97525" cy="311150"/>
          </a:xfrm>
        </p:grpSpPr>
        <p:sp>
          <p:nvSpPr>
            <p:cNvPr id="1496" name="Google Shape;1496;p26"/>
            <p:cNvSpPr/>
            <p:nvPr/>
          </p:nvSpPr>
          <p:spPr>
            <a:xfrm>
              <a:off x="616875" y="3027700"/>
              <a:ext cx="97525" cy="311150"/>
            </a:xfrm>
            <a:custGeom>
              <a:rect b="b" l="l" r="r" t="t"/>
              <a:pathLst>
                <a:path extrusionOk="0" h="12446" w="3901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26"/>
            <p:cNvSpPr/>
            <p:nvPr/>
          </p:nvSpPr>
          <p:spPr>
            <a:xfrm>
              <a:off x="641250" y="3121750"/>
              <a:ext cx="49075" cy="179100"/>
            </a:xfrm>
            <a:custGeom>
              <a:rect b="b" l="l" r="r" t="t"/>
              <a:pathLst>
                <a:path extrusionOk="0" h="7164" w="1963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26"/>
            <p:cNvSpPr/>
            <p:nvPr/>
          </p:nvSpPr>
          <p:spPr>
            <a:xfrm>
              <a:off x="657775" y="3180375"/>
              <a:ext cx="18900" cy="38050"/>
            </a:xfrm>
            <a:custGeom>
              <a:rect b="b" l="l" r="r" t="t"/>
              <a:pathLst>
                <a:path extrusionOk="0" h="1522" w="756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26"/>
            <p:cNvSpPr/>
            <p:nvPr/>
          </p:nvSpPr>
          <p:spPr>
            <a:xfrm>
              <a:off x="657500" y="3233775"/>
              <a:ext cx="14825" cy="11625"/>
            </a:xfrm>
            <a:custGeom>
              <a:rect b="b" l="l" r="r" t="t"/>
              <a:pathLst>
                <a:path extrusionOk="0" h="465" w="593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26"/>
            <p:cNvSpPr/>
            <p:nvPr/>
          </p:nvSpPr>
          <p:spPr>
            <a:xfrm>
              <a:off x="655750" y="3160350"/>
              <a:ext cx="14550" cy="9300"/>
            </a:xfrm>
            <a:custGeom>
              <a:rect b="b" l="l" r="r" t="t"/>
              <a:pathLst>
                <a:path extrusionOk="0" h="372" w="582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1" name="Google Shape;1501;p26"/>
          <p:cNvGrpSpPr/>
          <p:nvPr/>
        </p:nvGrpSpPr>
        <p:grpSpPr>
          <a:xfrm flipH="1" rot="-1974894">
            <a:off x="1370005" y="872286"/>
            <a:ext cx="233139" cy="565604"/>
            <a:chOff x="1282375" y="3450000"/>
            <a:chExt cx="64725" cy="157025"/>
          </a:xfrm>
        </p:grpSpPr>
        <p:sp>
          <p:nvSpPr>
            <p:cNvPr id="1502" name="Google Shape;1502;p26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26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26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5" name="Google Shape;1505;p26"/>
          <p:cNvGrpSpPr/>
          <p:nvPr/>
        </p:nvGrpSpPr>
        <p:grpSpPr>
          <a:xfrm flipH="1" rot="-1302591">
            <a:off x="6086406" y="4653389"/>
            <a:ext cx="378569" cy="592888"/>
            <a:chOff x="683900" y="3612800"/>
            <a:chExt cx="105100" cy="164600"/>
          </a:xfrm>
        </p:grpSpPr>
        <p:sp>
          <p:nvSpPr>
            <p:cNvPr id="1506" name="Google Shape;1506;p26"/>
            <p:cNvSpPr/>
            <p:nvPr/>
          </p:nvSpPr>
          <p:spPr>
            <a:xfrm>
              <a:off x="683900" y="3612800"/>
              <a:ext cx="105100" cy="164600"/>
            </a:xfrm>
            <a:custGeom>
              <a:rect b="b" l="l" r="r" t="t"/>
              <a:pathLst>
                <a:path extrusionOk="0" h="6584" w="4204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26"/>
            <p:cNvSpPr/>
            <p:nvPr/>
          </p:nvSpPr>
          <p:spPr>
            <a:xfrm>
              <a:off x="717875" y="3678100"/>
              <a:ext cx="53700" cy="69400"/>
            </a:xfrm>
            <a:custGeom>
              <a:rect b="b" l="l" r="r" t="t"/>
              <a:pathLst>
                <a:path extrusionOk="0" h="2776" w="2148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08" name="Google Shape;1508;p26"/>
          <p:cNvGrpSpPr/>
          <p:nvPr/>
        </p:nvGrpSpPr>
        <p:grpSpPr>
          <a:xfrm flipH="1" rot="-1974894">
            <a:off x="8706980" y="2937336"/>
            <a:ext cx="233139" cy="565604"/>
            <a:chOff x="1282375" y="3450000"/>
            <a:chExt cx="64725" cy="157025"/>
          </a:xfrm>
        </p:grpSpPr>
        <p:sp>
          <p:nvSpPr>
            <p:cNvPr id="1509" name="Google Shape;1509;p26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26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26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2" name="Google Shape;1512;p26"/>
          <p:cNvGrpSpPr/>
          <p:nvPr/>
        </p:nvGrpSpPr>
        <p:grpSpPr>
          <a:xfrm flipH="1" rot="762759">
            <a:off x="7516114" y="3314521"/>
            <a:ext cx="590931" cy="1096303"/>
            <a:chOff x="2369275" y="3344925"/>
            <a:chExt cx="160525" cy="297800"/>
          </a:xfrm>
        </p:grpSpPr>
        <p:sp>
          <p:nvSpPr>
            <p:cNvPr id="1513" name="Google Shape;1513;p26"/>
            <p:cNvSpPr/>
            <p:nvPr/>
          </p:nvSpPr>
          <p:spPr>
            <a:xfrm>
              <a:off x="2369275" y="3344925"/>
              <a:ext cx="160525" cy="297800"/>
            </a:xfrm>
            <a:custGeom>
              <a:rect b="b" l="l" r="r" t="t"/>
              <a:pathLst>
                <a:path extrusionOk="0" h="11912" w="6421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26"/>
            <p:cNvSpPr/>
            <p:nvPr/>
          </p:nvSpPr>
          <p:spPr>
            <a:xfrm>
              <a:off x="2413400" y="3521975"/>
              <a:ext cx="76650" cy="69100"/>
            </a:xfrm>
            <a:custGeom>
              <a:rect b="b" l="l" r="r" t="t"/>
              <a:pathLst>
                <a:path extrusionOk="0" h="2764" w="3066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26"/>
            <p:cNvSpPr/>
            <p:nvPr/>
          </p:nvSpPr>
          <p:spPr>
            <a:xfrm>
              <a:off x="2504825" y="3510075"/>
              <a:ext cx="7275" cy="60675"/>
            </a:xfrm>
            <a:custGeom>
              <a:rect b="b" l="l" r="r" t="t"/>
              <a:pathLst>
                <a:path extrusionOk="0" h="2427" w="291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26"/>
            <p:cNvSpPr/>
            <p:nvPr/>
          </p:nvSpPr>
          <p:spPr>
            <a:xfrm>
              <a:off x="2465050" y="3444475"/>
              <a:ext cx="18900" cy="10175"/>
            </a:xfrm>
            <a:custGeom>
              <a:rect b="b" l="l" r="r" t="t"/>
              <a:pathLst>
                <a:path extrusionOk="0" h="407" w="756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26"/>
            <p:cNvSpPr/>
            <p:nvPr/>
          </p:nvSpPr>
          <p:spPr>
            <a:xfrm>
              <a:off x="2500475" y="3454925"/>
              <a:ext cx="6700" cy="7000"/>
            </a:xfrm>
            <a:custGeom>
              <a:rect b="b" l="l" r="r" t="t"/>
              <a:pathLst>
                <a:path extrusionOk="0" h="280" w="268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26"/>
            <p:cNvSpPr/>
            <p:nvPr/>
          </p:nvSpPr>
          <p:spPr>
            <a:xfrm>
              <a:off x="2509750" y="3605850"/>
              <a:ext cx="6400" cy="8425"/>
            </a:xfrm>
            <a:custGeom>
              <a:rect b="b" l="l" r="r" t="t"/>
              <a:pathLst>
                <a:path extrusionOk="0" h="337" w="256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26"/>
            <p:cNvSpPr/>
            <p:nvPr/>
          </p:nvSpPr>
          <p:spPr>
            <a:xfrm>
              <a:off x="2438925" y="3366975"/>
              <a:ext cx="7575" cy="10475"/>
            </a:xfrm>
            <a:custGeom>
              <a:rect b="b" l="l" r="r" t="t"/>
              <a:pathLst>
                <a:path extrusionOk="0" h="419" w="303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26"/>
            <p:cNvSpPr/>
            <p:nvPr/>
          </p:nvSpPr>
          <p:spPr>
            <a:xfrm>
              <a:off x="2458100" y="3377725"/>
              <a:ext cx="6700" cy="8725"/>
            </a:xfrm>
            <a:custGeom>
              <a:rect b="b" l="l" r="r" t="t"/>
              <a:pathLst>
                <a:path extrusionOk="0" h="349" w="268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26"/>
            <p:cNvSpPr/>
            <p:nvPr/>
          </p:nvSpPr>
          <p:spPr>
            <a:xfrm>
              <a:off x="2451425" y="3360300"/>
              <a:ext cx="7275" cy="6700"/>
            </a:xfrm>
            <a:custGeom>
              <a:rect b="b" l="l" r="r" t="t"/>
              <a:pathLst>
                <a:path extrusionOk="0" h="268" w="291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26"/>
            <p:cNvSpPr/>
            <p:nvPr/>
          </p:nvSpPr>
          <p:spPr>
            <a:xfrm>
              <a:off x="2430800" y="3378600"/>
              <a:ext cx="8450" cy="5250"/>
            </a:xfrm>
            <a:custGeom>
              <a:rect b="b" l="l" r="r" t="t"/>
              <a:pathLst>
                <a:path extrusionOk="0" h="210" w="338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26"/>
            <p:cNvSpPr/>
            <p:nvPr/>
          </p:nvSpPr>
          <p:spPr>
            <a:xfrm>
              <a:off x="2449100" y="338092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26"/>
            <p:cNvSpPr/>
            <p:nvPr/>
          </p:nvSpPr>
          <p:spPr>
            <a:xfrm>
              <a:off x="2418900" y="33722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26"/>
            <p:cNvSpPr/>
            <p:nvPr/>
          </p:nvSpPr>
          <p:spPr>
            <a:xfrm>
              <a:off x="2439525" y="3355075"/>
              <a:ext cx="4650" cy="5550"/>
            </a:xfrm>
            <a:custGeom>
              <a:rect b="b" l="l" r="r" t="t"/>
              <a:pathLst>
                <a:path extrusionOk="0" h="222" w="186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26"/>
            <p:cNvSpPr/>
            <p:nvPr/>
          </p:nvSpPr>
          <p:spPr>
            <a:xfrm>
              <a:off x="2428475" y="3363225"/>
              <a:ext cx="3800" cy="5825"/>
            </a:xfrm>
            <a:custGeom>
              <a:rect b="b" l="l" r="r" t="t"/>
              <a:pathLst>
                <a:path extrusionOk="0" h="233" w="152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26"/>
            <p:cNvSpPr/>
            <p:nvPr/>
          </p:nvSpPr>
          <p:spPr>
            <a:xfrm>
              <a:off x="2421800" y="3384700"/>
              <a:ext cx="4400" cy="4650"/>
            </a:xfrm>
            <a:custGeom>
              <a:rect b="b" l="l" r="r" t="t"/>
              <a:pathLst>
                <a:path extrusionOk="0" h="186" w="176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28" name="Google Shape;1528;p26"/>
          <p:cNvGrpSpPr/>
          <p:nvPr/>
        </p:nvGrpSpPr>
        <p:grpSpPr>
          <a:xfrm flipH="1" rot="-4092482">
            <a:off x="344761" y="-173701"/>
            <a:ext cx="773115" cy="298133"/>
            <a:chOff x="1154075" y="3734125"/>
            <a:chExt cx="201750" cy="77800"/>
          </a:xfrm>
        </p:grpSpPr>
        <p:sp>
          <p:nvSpPr>
            <p:cNvPr id="1529" name="Google Shape;1529;p26"/>
            <p:cNvSpPr/>
            <p:nvPr/>
          </p:nvSpPr>
          <p:spPr>
            <a:xfrm>
              <a:off x="1218800" y="3752125"/>
              <a:ext cx="63875" cy="44425"/>
            </a:xfrm>
            <a:custGeom>
              <a:rect b="b" l="l" r="r" t="t"/>
              <a:pathLst>
                <a:path extrusionOk="0" h="1777" w="2555">
                  <a:moveTo>
                    <a:pt x="198" y="0"/>
                  </a:moveTo>
                  <a:cubicBezTo>
                    <a:pt x="906" y="35"/>
                    <a:pt x="1626" y="47"/>
                    <a:pt x="2334" y="70"/>
                  </a:cubicBezTo>
                  <a:cubicBezTo>
                    <a:pt x="2392" y="151"/>
                    <a:pt x="2497" y="186"/>
                    <a:pt x="2555" y="267"/>
                  </a:cubicBezTo>
                  <a:cubicBezTo>
                    <a:pt x="2531" y="639"/>
                    <a:pt x="2531" y="1057"/>
                    <a:pt x="2520" y="1451"/>
                  </a:cubicBezTo>
                  <a:cubicBezTo>
                    <a:pt x="2381" y="1556"/>
                    <a:pt x="2218" y="1672"/>
                    <a:pt x="2090" y="1777"/>
                  </a:cubicBezTo>
                  <a:cubicBezTo>
                    <a:pt x="1487" y="1730"/>
                    <a:pt x="837" y="1718"/>
                    <a:pt x="244" y="1660"/>
                  </a:cubicBezTo>
                  <a:cubicBezTo>
                    <a:pt x="175" y="1568"/>
                    <a:pt x="70" y="1463"/>
                    <a:pt x="1" y="1382"/>
                  </a:cubicBezTo>
                  <a:cubicBezTo>
                    <a:pt x="12" y="964"/>
                    <a:pt x="24" y="523"/>
                    <a:pt x="47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26"/>
            <p:cNvSpPr/>
            <p:nvPr/>
          </p:nvSpPr>
          <p:spPr>
            <a:xfrm>
              <a:off x="1154075" y="3734125"/>
              <a:ext cx="201750" cy="77800"/>
            </a:xfrm>
            <a:custGeom>
              <a:rect b="b" l="l" r="r" t="t"/>
              <a:pathLst>
                <a:path extrusionOk="0" h="3112" w="8070">
                  <a:moveTo>
                    <a:pt x="3925" y="1"/>
                  </a:moveTo>
                  <a:lnTo>
                    <a:pt x="6072" y="1"/>
                  </a:lnTo>
                  <a:cubicBezTo>
                    <a:pt x="6351" y="1"/>
                    <a:pt x="6618" y="59"/>
                    <a:pt x="6885" y="140"/>
                  </a:cubicBezTo>
                  <a:cubicBezTo>
                    <a:pt x="7001" y="186"/>
                    <a:pt x="7117" y="210"/>
                    <a:pt x="7233" y="256"/>
                  </a:cubicBezTo>
                  <a:cubicBezTo>
                    <a:pt x="7245" y="256"/>
                    <a:pt x="7280" y="268"/>
                    <a:pt x="7291" y="268"/>
                  </a:cubicBezTo>
                  <a:cubicBezTo>
                    <a:pt x="7535" y="500"/>
                    <a:pt x="7872" y="639"/>
                    <a:pt x="7988" y="1011"/>
                  </a:cubicBezTo>
                  <a:cubicBezTo>
                    <a:pt x="8058" y="1243"/>
                    <a:pt x="8069" y="1475"/>
                    <a:pt x="8011" y="1707"/>
                  </a:cubicBezTo>
                  <a:cubicBezTo>
                    <a:pt x="7965" y="1916"/>
                    <a:pt x="7872" y="2113"/>
                    <a:pt x="7767" y="2299"/>
                  </a:cubicBezTo>
                  <a:cubicBezTo>
                    <a:pt x="7744" y="2380"/>
                    <a:pt x="7663" y="2438"/>
                    <a:pt x="7593" y="2473"/>
                  </a:cubicBezTo>
                  <a:cubicBezTo>
                    <a:pt x="7466" y="2566"/>
                    <a:pt x="7338" y="2624"/>
                    <a:pt x="7187" y="2694"/>
                  </a:cubicBezTo>
                  <a:cubicBezTo>
                    <a:pt x="7024" y="2787"/>
                    <a:pt x="6850" y="2868"/>
                    <a:pt x="6664" y="2845"/>
                  </a:cubicBezTo>
                  <a:cubicBezTo>
                    <a:pt x="6641" y="2845"/>
                    <a:pt x="6606" y="2845"/>
                    <a:pt x="6572" y="2856"/>
                  </a:cubicBezTo>
                  <a:cubicBezTo>
                    <a:pt x="6363" y="2961"/>
                    <a:pt x="6107" y="2926"/>
                    <a:pt x="5875" y="2926"/>
                  </a:cubicBezTo>
                  <a:cubicBezTo>
                    <a:pt x="5724" y="2926"/>
                    <a:pt x="5562" y="2926"/>
                    <a:pt x="5399" y="2984"/>
                  </a:cubicBezTo>
                  <a:cubicBezTo>
                    <a:pt x="5318" y="3019"/>
                    <a:pt x="5202" y="3019"/>
                    <a:pt x="5097" y="3019"/>
                  </a:cubicBezTo>
                  <a:cubicBezTo>
                    <a:pt x="4853" y="3031"/>
                    <a:pt x="4586" y="2984"/>
                    <a:pt x="4343" y="3089"/>
                  </a:cubicBezTo>
                  <a:cubicBezTo>
                    <a:pt x="4331" y="3100"/>
                    <a:pt x="4296" y="3089"/>
                    <a:pt x="4285" y="3089"/>
                  </a:cubicBezTo>
                  <a:cubicBezTo>
                    <a:pt x="3820" y="3089"/>
                    <a:pt x="3344" y="3112"/>
                    <a:pt x="2880" y="3077"/>
                  </a:cubicBezTo>
                  <a:cubicBezTo>
                    <a:pt x="2566" y="3042"/>
                    <a:pt x="2253" y="2984"/>
                    <a:pt x="1963" y="2880"/>
                  </a:cubicBezTo>
                  <a:cubicBezTo>
                    <a:pt x="1789" y="2822"/>
                    <a:pt x="1614" y="2764"/>
                    <a:pt x="1429" y="2752"/>
                  </a:cubicBezTo>
                  <a:cubicBezTo>
                    <a:pt x="1347" y="2752"/>
                    <a:pt x="1266" y="2705"/>
                    <a:pt x="1197" y="2682"/>
                  </a:cubicBezTo>
                  <a:cubicBezTo>
                    <a:pt x="988" y="2613"/>
                    <a:pt x="790" y="2555"/>
                    <a:pt x="593" y="2450"/>
                  </a:cubicBezTo>
                  <a:cubicBezTo>
                    <a:pt x="233" y="2276"/>
                    <a:pt x="12" y="2009"/>
                    <a:pt x="36" y="1591"/>
                  </a:cubicBezTo>
                  <a:lnTo>
                    <a:pt x="36" y="1475"/>
                  </a:lnTo>
                  <a:cubicBezTo>
                    <a:pt x="1" y="1115"/>
                    <a:pt x="175" y="825"/>
                    <a:pt x="407" y="581"/>
                  </a:cubicBezTo>
                  <a:cubicBezTo>
                    <a:pt x="581" y="384"/>
                    <a:pt x="790" y="244"/>
                    <a:pt x="1046" y="186"/>
                  </a:cubicBezTo>
                  <a:cubicBezTo>
                    <a:pt x="1092" y="175"/>
                    <a:pt x="1150" y="175"/>
                    <a:pt x="1197" y="140"/>
                  </a:cubicBezTo>
                  <a:cubicBezTo>
                    <a:pt x="1371" y="24"/>
                    <a:pt x="1556" y="24"/>
                    <a:pt x="1754" y="24"/>
                  </a:cubicBezTo>
                  <a:cubicBezTo>
                    <a:pt x="2474" y="1"/>
                    <a:pt x="3193" y="1"/>
                    <a:pt x="3925" y="1"/>
                  </a:cubicBezTo>
                  <a:close/>
                  <a:moveTo>
                    <a:pt x="4412" y="2647"/>
                  </a:moveTo>
                  <a:lnTo>
                    <a:pt x="4122" y="2647"/>
                  </a:lnTo>
                  <a:lnTo>
                    <a:pt x="3240" y="2647"/>
                  </a:lnTo>
                  <a:cubicBezTo>
                    <a:pt x="3054" y="2647"/>
                    <a:pt x="2880" y="2566"/>
                    <a:pt x="2706" y="2555"/>
                  </a:cubicBezTo>
                  <a:cubicBezTo>
                    <a:pt x="2659" y="2555"/>
                    <a:pt x="2601" y="2508"/>
                    <a:pt x="2590" y="2462"/>
                  </a:cubicBezTo>
                  <a:cubicBezTo>
                    <a:pt x="2508" y="2346"/>
                    <a:pt x="2427" y="2241"/>
                    <a:pt x="2427" y="2102"/>
                  </a:cubicBezTo>
                  <a:cubicBezTo>
                    <a:pt x="2427" y="1672"/>
                    <a:pt x="2369" y="1243"/>
                    <a:pt x="2532" y="825"/>
                  </a:cubicBezTo>
                  <a:cubicBezTo>
                    <a:pt x="2566" y="697"/>
                    <a:pt x="2648" y="616"/>
                    <a:pt x="2787" y="604"/>
                  </a:cubicBezTo>
                  <a:cubicBezTo>
                    <a:pt x="2880" y="593"/>
                    <a:pt x="2973" y="593"/>
                    <a:pt x="3066" y="593"/>
                  </a:cubicBezTo>
                  <a:cubicBezTo>
                    <a:pt x="3646" y="593"/>
                    <a:pt x="4227" y="569"/>
                    <a:pt x="4819" y="569"/>
                  </a:cubicBezTo>
                  <a:cubicBezTo>
                    <a:pt x="4877" y="569"/>
                    <a:pt x="4923" y="558"/>
                    <a:pt x="4981" y="569"/>
                  </a:cubicBezTo>
                  <a:cubicBezTo>
                    <a:pt x="5051" y="593"/>
                    <a:pt x="5120" y="616"/>
                    <a:pt x="5167" y="662"/>
                  </a:cubicBezTo>
                  <a:cubicBezTo>
                    <a:pt x="5271" y="778"/>
                    <a:pt x="5353" y="906"/>
                    <a:pt x="5353" y="1069"/>
                  </a:cubicBezTo>
                  <a:lnTo>
                    <a:pt x="5353" y="2055"/>
                  </a:lnTo>
                  <a:cubicBezTo>
                    <a:pt x="5353" y="2113"/>
                    <a:pt x="5341" y="2183"/>
                    <a:pt x="5306" y="2230"/>
                  </a:cubicBezTo>
                  <a:cubicBezTo>
                    <a:pt x="5155" y="2369"/>
                    <a:pt x="5016" y="2555"/>
                    <a:pt x="4772" y="2566"/>
                  </a:cubicBezTo>
                  <a:cubicBezTo>
                    <a:pt x="4749" y="2566"/>
                    <a:pt x="4703" y="2589"/>
                    <a:pt x="4656" y="2601"/>
                  </a:cubicBezTo>
                  <a:lnTo>
                    <a:pt x="4714" y="2659"/>
                  </a:lnTo>
                  <a:cubicBezTo>
                    <a:pt x="4970" y="2682"/>
                    <a:pt x="5225" y="2717"/>
                    <a:pt x="5469" y="2601"/>
                  </a:cubicBezTo>
                  <a:cubicBezTo>
                    <a:pt x="5515" y="2589"/>
                    <a:pt x="5573" y="2578"/>
                    <a:pt x="5620" y="2578"/>
                  </a:cubicBezTo>
                  <a:cubicBezTo>
                    <a:pt x="5933" y="2566"/>
                    <a:pt x="6270" y="2601"/>
                    <a:pt x="6595" y="2508"/>
                  </a:cubicBezTo>
                  <a:cubicBezTo>
                    <a:pt x="6839" y="2543"/>
                    <a:pt x="7036" y="2392"/>
                    <a:pt x="7245" y="2299"/>
                  </a:cubicBezTo>
                  <a:cubicBezTo>
                    <a:pt x="7442" y="2218"/>
                    <a:pt x="7558" y="2055"/>
                    <a:pt x="7616" y="1846"/>
                  </a:cubicBezTo>
                  <a:cubicBezTo>
                    <a:pt x="7663" y="1695"/>
                    <a:pt x="7767" y="1533"/>
                    <a:pt x="7733" y="1347"/>
                  </a:cubicBezTo>
                  <a:cubicBezTo>
                    <a:pt x="7709" y="1150"/>
                    <a:pt x="7663" y="953"/>
                    <a:pt x="7500" y="825"/>
                  </a:cubicBezTo>
                  <a:cubicBezTo>
                    <a:pt x="7315" y="674"/>
                    <a:pt x="7129" y="511"/>
                    <a:pt x="6885" y="442"/>
                  </a:cubicBezTo>
                  <a:cubicBezTo>
                    <a:pt x="6595" y="360"/>
                    <a:pt x="6305" y="268"/>
                    <a:pt x="5980" y="268"/>
                  </a:cubicBezTo>
                  <a:cubicBezTo>
                    <a:pt x="4586" y="268"/>
                    <a:pt x="3193" y="256"/>
                    <a:pt x="1800" y="256"/>
                  </a:cubicBezTo>
                  <a:cubicBezTo>
                    <a:pt x="1614" y="256"/>
                    <a:pt x="1440" y="244"/>
                    <a:pt x="1278" y="384"/>
                  </a:cubicBezTo>
                  <a:cubicBezTo>
                    <a:pt x="1255" y="418"/>
                    <a:pt x="1197" y="430"/>
                    <a:pt x="1138" y="442"/>
                  </a:cubicBezTo>
                  <a:cubicBezTo>
                    <a:pt x="848" y="558"/>
                    <a:pt x="581" y="709"/>
                    <a:pt x="465" y="1022"/>
                  </a:cubicBezTo>
                  <a:cubicBezTo>
                    <a:pt x="454" y="1069"/>
                    <a:pt x="419" y="1092"/>
                    <a:pt x="395" y="1127"/>
                  </a:cubicBezTo>
                  <a:cubicBezTo>
                    <a:pt x="337" y="1196"/>
                    <a:pt x="326" y="1266"/>
                    <a:pt x="326" y="1359"/>
                  </a:cubicBezTo>
                  <a:lnTo>
                    <a:pt x="326" y="1579"/>
                  </a:lnTo>
                  <a:cubicBezTo>
                    <a:pt x="326" y="1893"/>
                    <a:pt x="454" y="2055"/>
                    <a:pt x="755" y="2171"/>
                  </a:cubicBezTo>
                  <a:cubicBezTo>
                    <a:pt x="860" y="2195"/>
                    <a:pt x="941" y="2241"/>
                    <a:pt x="1046" y="2288"/>
                  </a:cubicBezTo>
                  <a:cubicBezTo>
                    <a:pt x="1173" y="2334"/>
                    <a:pt x="1313" y="2404"/>
                    <a:pt x="1452" y="2415"/>
                  </a:cubicBezTo>
                  <a:cubicBezTo>
                    <a:pt x="1893" y="2473"/>
                    <a:pt x="2276" y="2694"/>
                    <a:pt x="2729" y="2705"/>
                  </a:cubicBezTo>
                  <a:cubicBezTo>
                    <a:pt x="2891" y="2798"/>
                    <a:pt x="3066" y="2775"/>
                    <a:pt x="3240" y="2775"/>
                  </a:cubicBezTo>
                  <a:lnTo>
                    <a:pt x="4006" y="2775"/>
                  </a:lnTo>
                  <a:cubicBezTo>
                    <a:pt x="4099" y="2775"/>
                    <a:pt x="4169" y="2775"/>
                    <a:pt x="4250" y="2764"/>
                  </a:cubicBezTo>
                  <a:cubicBezTo>
                    <a:pt x="4319" y="2740"/>
                    <a:pt x="4343" y="2705"/>
                    <a:pt x="4412" y="2647"/>
                  </a:cubicBezTo>
                  <a:close/>
                  <a:moveTo>
                    <a:pt x="2810" y="2241"/>
                  </a:moveTo>
                  <a:cubicBezTo>
                    <a:pt x="2950" y="2276"/>
                    <a:pt x="3077" y="2334"/>
                    <a:pt x="3217" y="2334"/>
                  </a:cubicBezTo>
                  <a:cubicBezTo>
                    <a:pt x="3576" y="2346"/>
                    <a:pt x="3925" y="2346"/>
                    <a:pt x="4285" y="2346"/>
                  </a:cubicBezTo>
                  <a:cubicBezTo>
                    <a:pt x="4436" y="2346"/>
                    <a:pt x="4586" y="2299"/>
                    <a:pt x="4737" y="2264"/>
                  </a:cubicBezTo>
                  <a:cubicBezTo>
                    <a:pt x="4935" y="2206"/>
                    <a:pt x="5051" y="2044"/>
                    <a:pt x="5051" y="1823"/>
                  </a:cubicBezTo>
                  <a:lnTo>
                    <a:pt x="5051" y="1185"/>
                  </a:lnTo>
                  <a:cubicBezTo>
                    <a:pt x="5051" y="941"/>
                    <a:pt x="4970" y="871"/>
                    <a:pt x="4726" y="871"/>
                  </a:cubicBezTo>
                  <a:lnTo>
                    <a:pt x="2984" y="871"/>
                  </a:lnTo>
                  <a:cubicBezTo>
                    <a:pt x="2938" y="871"/>
                    <a:pt x="2903" y="883"/>
                    <a:pt x="2868" y="883"/>
                  </a:cubicBezTo>
                  <a:cubicBezTo>
                    <a:pt x="2694" y="1243"/>
                    <a:pt x="2729" y="1626"/>
                    <a:pt x="2741" y="1997"/>
                  </a:cubicBezTo>
                  <a:cubicBezTo>
                    <a:pt x="2717" y="2067"/>
                    <a:pt x="2775" y="2160"/>
                    <a:pt x="2810" y="224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26"/>
            <p:cNvSpPr/>
            <p:nvPr/>
          </p:nvSpPr>
          <p:spPr>
            <a:xfrm>
              <a:off x="1260300" y="3765475"/>
              <a:ext cx="8450" cy="6400"/>
            </a:xfrm>
            <a:custGeom>
              <a:rect b="b" l="l" r="r" t="t"/>
              <a:pathLst>
                <a:path extrusionOk="0" h="256" w="338">
                  <a:moveTo>
                    <a:pt x="210" y="24"/>
                  </a:moveTo>
                  <a:cubicBezTo>
                    <a:pt x="221" y="24"/>
                    <a:pt x="268" y="24"/>
                    <a:pt x="279" y="35"/>
                  </a:cubicBezTo>
                  <a:cubicBezTo>
                    <a:pt x="314" y="58"/>
                    <a:pt x="337" y="93"/>
                    <a:pt x="337" y="116"/>
                  </a:cubicBezTo>
                  <a:cubicBezTo>
                    <a:pt x="337" y="151"/>
                    <a:pt x="326" y="209"/>
                    <a:pt x="291" y="221"/>
                  </a:cubicBezTo>
                  <a:cubicBezTo>
                    <a:pt x="256" y="256"/>
                    <a:pt x="210" y="256"/>
                    <a:pt x="152" y="256"/>
                  </a:cubicBezTo>
                  <a:cubicBezTo>
                    <a:pt x="59" y="256"/>
                    <a:pt x="1" y="174"/>
                    <a:pt x="1" y="116"/>
                  </a:cubicBezTo>
                  <a:cubicBezTo>
                    <a:pt x="1" y="58"/>
                    <a:pt x="82" y="24"/>
                    <a:pt x="163" y="0"/>
                  </a:cubicBezTo>
                  <a:cubicBezTo>
                    <a:pt x="187" y="24"/>
                    <a:pt x="198" y="24"/>
                    <a:pt x="210" y="2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26"/>
            <p:cNvSpPr/>
            <p:nvPr/>
          </p:nvSpPr>
          <p:spPr>
            <a:xfrm>
              <a:off x="1248125" y="3760250"/>
              <a:ext cx="9025" cy="6400"/>
            </a:xfrm>
            <a:custGeom>
              <a:rect b="b" l="l" r="r" t="t"/>
              <a:pathLst>
                <a:path extrusionOk="0" h="256" w="361">
                  <a:moveTo>
                    <a:pt x="221" y="0"/>
                  </a:moveTo>
                  <a:cubicBezTo>
                    <a:pt x="244" y="0"/>
                    <a:pt x="279" y="12"/>
                    <a:pt x="290" y="24"/>
                  </a:cubicBezTo>
                  <a:cubicBezTo>
                    <a:pt x="337" y="58"/>
                    <a:pt x="360" y="140"/>
                    <a:pt x="337" y="186"/>
                  </a:cubicBezTo>
                  <a:cubicBezTo>
                    <a:pt x="302" y="233"/>
                    <a:pt x="267" y="256"/>
                    <a:pt x="209" y="244"/>
                  </a:cubicBezTo>
                  <a:cubicBezTo>
                    <a:pt x="186" y="244"/>
                    <a:pt x="163" y="233"/>
                    <a:pt x="151" y="209"/>
                  </a:cubicBezTo>
                  <a:cubicBezTo>
                    <a:pt x="35" y="175"/>
                    <a:pt x="0" y="105"/>
                    <a:pt x="12" y="70"/>
                  </a:cubicBezTo>
                  <a:cubicBezTo>
                    <a:pt x="58" y="0"/>
                    <a:pt x="128" y="12"/>
                    <a:pt x="22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26"/>
            <p:cNvSpPr/>
            <p:nvPr/>
          </p:nvSpPr>
          <p:spPr>
            <a:xfrm>
              <a:off x="1237675" y="3776500"/>
              <a:ext cx="7275" cy="6125"/>
            </a:xfrm>
            <a:custGeom>
              <a:rect b="b" l="l" r="r" t="t"/>
              <a:pathLst>
                <a:path extrusionOk="0" h="245" w="291">
                  <a:moveTo>
                    <a:pt x="128" y="0"/>
                  </a:moveTo>
                  <a:cubicBezTo>
                    <a:pt x="174" y="12"/>
                    <a:pt x="232" y="24"/>
                    <a:pt x="256" y="59"/>
                  </a:cubicBezTo>
                  <a:cubicBezTo>
                    <a:pt x="267" y="70"/>
                    <a:pt x="290" y="140"/>
                    <a:pt x="256" y="163"/>
                  </a:cubicBezTo>
                  <a:cubicBezTo>
                    <a:pt x="198" y="244"/>
                    <a:pt x="70" y="244"/>
                    <a:pt x="12" y="163"/>
                  </a:cubicBezTo>
                  <a:cubicBezTo>
                    <a:pt x="0" y="128"/>
                    <a:pt x="0" y="70"/>
                    <a:pt x="23" y="59"/>
                  </a:cubicBezTo>
                  <a:cubicBezTo>
                    <a:pt x="47" y="47"/>
                    <a:pt x="82" y="24"/>
                    <a:pt x="12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26"/>
            <p:cNvSpPr/>
            <p:nvPr/>
          </p:nvSpPr>
          <p:spPr>
            <a:xfrm>
              <a:off x="1231000" y="3764600"/>
              <a:ext cx="7275" cy="5250"/>
            </a:xfrm>
            <a:custGeom>
              <a:rect b="b" l="l" r="r" t="t"/>
              <a:pathLst>
                <a:path extrusionOk="0" h="210" w="291">
                  <a:moveTo>
                    <a:pt x="105" y="209"/>
                  </a:moveTo>
                  <a:cubicBezTo>
                    <a:pt x="81" y="186"/>
                    <a:pt x="35" y="151"/>
                    <a:pt x="12" y="128"/>
                  </a:cubicBezTo>
                  <a:cubicBezTo>
                    <a:pt x="0" y="70"/>
                    <a:pt x="35" y="24"/>
                    <a:pt x="93" y="12"/>
                  </a:cubicBezTo>
                  <a:cubicBezTo>
                    <a:pt x="128" y="1"/>
                    <a:pt x="186" y="1"/>
                    <a:pt x="232" y="12"/>
                  </a:cubicBezTo>
                  <a:cubicBezTo>
                    <a:pt x="267" y="12"/>
                    <a:pt x="290" y="59"/>
                    <a:pt x="290" y="70"/>
                  </a:cubicBezTo>
                  <a:cubicBezTo>
                    <a:pt x="290" y="93"/>
                    <a:pt x="279" y="140"/>
                    <a:pt x="244" y="175"/>
                  </a:cubicBezTo>
                  <a:cubicBezTo>
                    <a:pt x="209" y="198"/>
                    <a:pt x="163" y="198"/>
                    <a:pt x="105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26"/>
            <p:cNvSpPr/>
            <p:nvPr/>
          </p:nvSpPr>
          <p:spPr>
            <a:xfrm>
              <a:off x="1248400" y="3769825"/>
              <a:ext cx="7875" cy="6700"/>
            </a:xfrm>
            <a:custGeom>
              <a:rect b="b" l="l" r="r" t="t"/>
              <a:pathLst>
                <a:path extrusionOk="0" h="268" w="315">
                  <a:moveTo>
                    <a:pt x="1" y="140"/>
                  </a:moveTo>
                  <a:cubicBezTo>
                    <a:pt x="59" y="24"/>
                    <a:pt x="163" y="0"/>
                    <a:pt x="268" y="47"/>
                  </a:cubicBezTo>
                  <a:cubicBezTo>
                    <a:pt x="291" y="59"/>
                    <a:pt x="314" y="105"/>
                    <a:pt x="314" y="151"/>
                  </a:cubicBezTo>
                  <a:cubicBezTo>
                    <a:pt x="314" y="163"/>
                    <a:pt x="279" y="209"/>
                    <a:pt x="268" y="221"/>
                  </a:cubicBezTo>
                  <a:cubicBezTo>
                    <a:pt x="163" y="267"/>
                    <a:pt x="59" y="244"/>
                    <a:pt x="1" y="14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26"/>
            <p:cNvSpPr/>
            <p:nvPr/>
          </p:nvSpPr>
          <p:spPr>
            <a:xfrm>
              <a:off x="1256250" y="3784325"/>
              <a:ext cx="4375" cy="5850"/>
            </a:xfrm>
            <a:custGeom>
              <a:rect b="b" l="l" r="r" t="t"/>
              <a:pathLst>
                <a:path extrusionOk="0" h="234" w="175">
                  <a:moveTo>
                    <a:pt x="70" y="233"/>
                  </a:moveTo>
                  <a:cubicBezTo>
                    <a:pt x="35" y="175"/>
                    <a:pt x="12" y="140"/>
                    <a:pt x="0" y="94"/>
                  </a:cubicBezTo>
                  <a:cubicBezTo>
                    <a:pt x="0" y="47"/>
                    <a:pt x="58" y="1"/>
                    <a:pt x="93" y="24"/>
                  </a:cubicBezTo>
                  <a:cubicBezTo>
                    <a:pt x="151" y="36"/>
                    <a:pt x="174" y="94"/>
                    <a:pt x="151" y="140"/>
                  </a:cubicBezTo>
                  <a:cubicBezTo>
                    <a:pt x="140" y="163"/>
                    <a:pt x="105" y="198"/>
                    <a:pt x="70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7" name="Google Shape;1537;p26"/>
          <p:cNvGrpSpPr/>
          <p:nvPr/>
        </p:nvGrpSpPr>
        <p:grpSpPr>
          <a:xfrm flipH="1" rot="-1415750">
            <a:off x="430215" y="501184"/>
            <a:ext cx="602211" cy="1005088"/>
            <a:chOff x="1980950" y="3649100"/>
            <a:chExt cx="146600" cy="244675"/>
          </a:xfrm>
        </p:grpSpPr>
        <p:sp>
          <p:nvSpPr>
            <p:cNvPr id="1538" name="Google Shape;1538;p26"/>
            <p:cNvSpPr/>
            <p:nvPr/>
          </p:nvSpPr>
          <p:spPr>
            <a:xfrm>
              <a:off x="1983850" y="3650250"/>
              <a:ext cx="66500" cy="233650"/>
            </a:xfrm>
            <a:custGeom>
              <a:rect b="b" l="l" r="r" t="t"/>
              <a:pathLst>
                <a:path extrusionOk="0" h="9346" w="2660">
                  <a:moveTo>
                    <a:pt x="500" y="9346"/>
                  </a:moveTo>
                  <a:lnTo>
                    <a:pt x="2659" y="4493"/>
                  </a:lnTo>
                  <a:lnTo>
                    <a:pt x="2473" y="1208"/>
                  </a:lnTo>
                  <a:cubicBezTo>
                    <a:pt x="2473" y="1208"/>
                    <a:pt x="1928" y="987"/>
                    <a:pt x="2021" y="0"/>
                  </a:cubicBezTo>
                  <a:lnTo>
                    <a:pt x="1777" y="128"/>
                  </a:lnTo>
                  <a:cubicBezTo>
                    <a:pt x="1754" y="465"/>
                    <a:pt x="1742" y="778"/>
                    <a:pt x="1730" y="1127"/>
                  </a:cubicBezTo>
                  <a:cubicBezTo>
                    <a:pt x="1846" y="1161"/>
                    <a:pt x="1986" y="1185"/>
                    <a:pt x="2102" y="1219"/>
                  </a:cubicBezTo>
                  <a:cubicBezTo>
                    <a:pt x="2090" y="1452"/>
                    <a:pt x="2032" y="1707"/>
                    <a:pt x="2079" y="1939"/>
                  </a:cubicBezTo>
                  <a:cubicBezTo>
                    <a:pt x="2160" y="2462"/>
                    <a:pt x="2021" y="3019"/>
                    <a:pt x="2044" y="3541"/>
                  </a:cubicBezTo>
                  <a:cubicBezTo>
                    <a:pt x="2079" y="3855"/>
                    <a:pt x="2125" y="4203"/>
                    <a:pt x="2148" y="4540"/>
                  </a:cubicBezTo>
                  <a:cubicBezTo>
                    <a:pt x="2044" y="4725"/>
                    <a:pt x="1893" y="4934"/>
                    <a:pt x="1777" y="5120"/>
                  </a:cubicBezTo>
                  <a:cubicBezTo>
                    <a:pt x="1510" y="5561"/>
                    <a:pt x="1150" y="5968"/>
                    <a:pt x="941" y="6432"/>
                  </a:cubicBezTo>
                  <a:cubicBezTo>
                    <a:pt x="744" y="6873"/>
                    <a:pt x="105" y="8661"/>
                    <a:pt x="1" y="9044"/>
                  </a:cubicBezTo>
                  <a:cubicBezTo>
                    <a:pt x="221" y="9160"/>
                    <a:pt x="500" y="9346"/>
                    <a:pt x="500" y="93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26"/>
            <p:cNvSpPr/>
            <p:nvPr/>
          </p:nvSpPr>
          <p:spPr>
            <a:xfrm>
              <a:off x="2005050" y="3840050"/>
              <a:ext cx="97525" cy="27900"/>
            </a:xfrm>
            <a:custGeom>
              <a:rect b="b" l="l" r="r" t="t"/>
              <a:pathLst>
                <a:path extrusionOk="0" h="1116" w="3901">
                  <a:moveTo>
                    <a:pt x="3402" y="1"/>
                  </a:moveTo>
                  <a:cubicBezTo>
                    <a:pt x="3669" y="291"/>
                    <a:pt x="3715" y="651"/>
                    <a:pt x="3901" y="930"/>
                  </a:cubicBezTo>
                  <a:cubicBezTo>
                    <a:pt x="3785" y="1081"/>
                    <a:pt x="3645" y="1104"/>
                    <a:pt x="3518" y="1104"/>
                  </a:cubicBezTo>
                  <a:lnTo>
                    <a:pt x="2334" y="1104"/>
                  </a:lnTo>
                  <a:cubicBezTo>
                    <a:pt x="2090" y="1104"/>
                    <a:pt x="1823" y="1115"/>
                    <a:pt x="1579" y="1023"/>
                  </a:cubicBezTo>
                  <a:cubicBezTo>
                    <a:pt x="1428" y="988"/>
                    <a:pt x="1266" y="1011"/>
                    <a:pt x="1115" y="1011"/>
                  </a:cubicBezTo>
                  <a:cubicBezTo>
                    <a:pt x="987" y="1011"/>
                    <a:pt x="848" y="1011"/>
                    <a:pt x="720" y="953"/>
                  </a:cubicBezTo>
                  <a:cubicBezTo>
                    <a:pt x="639" y="930"/>
                    <a:pt x="546" y="930"/>
                    <a:pt x="441" y="906"/>
                  </a:cubicBezTo>
                  <a:lnTo>
                    <a:pt x="12" y="906"/>
                  </a:lnTo>
                  <a:cubicBezTo>
                    <a:pt x="12" y="872"/>
                    <a:pt x="0" y="825"/>
                    <a:pt x="12" y="814"/>
                  </a:cubicBezTo>
                  <a:cubicBezTo>
                    <a:pt x="151" y="593"/>
                    <a:pt x="290" y="361"/>
                    <a:pt x="441" y="152"/>
                  </a:cubicBezTo>
                  <a:cubicBezTo>
                    <a:pt x="523" y="59"/>
                    <a:pt x="615" y="1"/>
                    <a:pt x="75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26"/>
            <p:cNvSpPr/>
            <p:nvPr/>
          </p:nvSpPr>
          <p:spPr>
            <a:xfrm>
              <a:off x="1980950" y="3649100"/>
              <a:ext cx="146600" cy="244675"/>
            </a:xfrm>
            <a:custGeom>
              <a:rect b="b" l="l" r="r" t="t"/>
              <a:pathLst>
                <a:path extrusionOk="0" h="9787" w="5864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26"/>
            <p:cNvSpPr/>
            <p:nvPr/>
          </p:nvSpPr>
          <p:spPr>
            <a:xfrm>
              <a:off x="1996325" y="3833375"/>
              <a:ext cx="112650" cy="40675"/>
            </a:xfrm>
            <a:custGeom>
              <a:rect b="b" l="l" r="r" t="t"/>
              <a:pathLst>
                <a:path extrusionOk="0" h="1627" w="4506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26"/>
            <p:cNvSpPr/>
            <p:nvPr/>
          </p:nvSpPr>
          <p:spPr>
            <a:xfrm>
              <a:off x="2056125" y="3778250"/>
              <a:ext cx="11350" cy="9025"/>
            </a:xfrm>
            <a:custGeom>
              <a:rect b="b" l="l" r="r" t="t"/>
              <a:pathLst>
                <a:path extrusionOk="0" h="361" w="454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26"/>
            <p:cNvSpPr/>
            <p:nvPr/>
          </p:nvSpPr>
          <p:spPr>
            <a:xfrm>
              <a:off x="2060175" y="3793625"/>
              <a:ext cx="10475" cy="6700"/>
            </a:xfrm>
            <a:custGeom>
              <a:rect b="b" l="l" r="r" t="t"/>
              <a:pathLst>
                <a:path extrusionOk="0" h="268" w="419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26"/>
            <p:cNvSpPr/>
            <p:nvPr/>
          </p:nvSpPr>
          <p:spPr>
            <a:xfrm>
              <a:off x="2057275" y="3744000"/>
              <a:ext cx="9325" cy="9600"/>
            </a:xfrm>
            <a:custGeom>
              <a:rect b="b" l="l" r="r" t="t"/>
              <a:pathLst>
                <a:path extrusionOk="0" h="384" w="373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26"/>
            <p:cNvSpPr/>
            <p:nvPr/>
          </p:nvSpPr>
          <p:spPr>
            <a:xfrm>
              <a:off x="2056125" y="3717575"/>
              <a:ext cx="11625" cy="5825"/>
            </a:xfrm>
            <a:custGeom>
              <a:rect b="b" l="l" r="r" t="t"/>
              <a:pathLst>
                <a:path extrusionOk="0" h="233" w="465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26"/>
            <p:cNvSpPr/>
            <p:nvPr/>
          </p:nvSpPr>
          <p:spPr>
            <a:xfrm>
              <a:off x="2056125" y="3703075"/>
              <a:ext cx="9025" cy="5825"/>
            </a:xfrm>
            <a:custGeom>
              <a:rect b="b" l="l" r="r" t="t"/>
              <a:pathLst>
                <a:path extrusionOk="0" h="233" w="361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26"/>
            <p:cNvSpPr/>
            <p:nvPr/>
          </p:nvSpPr>
          <p:spPr>
            <a:xfrm>
              <a:off x="2057275" y="37321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26"/>
            <p:cNvSpPr/>
            <p:nvPr/>
          </p:nvSpPr>
          <p:spPr>
            <a:xfrm>
              <a:off x="2060775" y="3804075"/>
              <a:ext cx="7550" cy="6125"/>
            </a:xfrm>
            <a:custGeom>
              <a:rect b="b" l="l" r="r" t="t"/>
              <a:pathLst>
                <a:path extrusionOk="0" h="245" w="302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26"/>
            <p:cNvSpPr/>
            <p:nvPr/>
          </p:nvSpPr>
          <p:spPr>
            <a:xfrm>
              <a:off x="2058150" y="3762575"/>
              <a:ext cx="5550" cy="6700"/>
            </a:xfrm>
            <a:custGeom>
              <a:rect b="b" l="l" r="r" t="t"/>
              <a:pathLst>
                <a:path extrusionOk="0" h="268" w="222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26"/>
            <p:cNvSpPr/>
            <p:nvPr/>
          </p:nvSpPr>
          <p:spPr>
            <a:xfrm>
              <a:off x="2065125" y="3819450"/>
              <a:ext cx="6100" cy="5250"/>
            </a:xfrm>
            <a:custGeom>
              <a:rect b="b" l="l" r="r" t="t"/>
              <a:pathLst>
                <a:path extrusionOk="0" h="210" w="244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51" name="Google Shape;1551;p26"/>
          <p:cNvGrpSpPr/>
          <p:nvPr/>
        </p:nvGrpSpPr>
        <p:grpSpPr>
          <a:xfrm flipH="1" rot="-897778">
            <a:off x="825036" y="1701916"/>
            <a:ext cx="540259" cy="223794"/>
            <a:chOff x="2333000" y="3750375"/>
            <a:chExt cx="157050" cy="65050"/>
          </a:xfrm>
        </p:grpSpPr>
        <p:sp>
          <p:nvSpPr>
            <p:cNvPr id="1552" name="Google Shape;1552;p26"/>
            <p:cNvSpPr/>
            <p:nvPr/>
          </p:nvSpPr>
          <p:spPr>
            <a:xfrm>
              <a:off x="2337650" y="3767800"/>
              <a:ext cx="81875" cy="45300"/>
            </a:xfrm>
            <a:custGeom>
              <a:rect b="b" l="l" r="r" t="t"/>
              <a:pathLst>
                <a:path extrusionOk="0" h="1812" w="3275">
                  <a:moveTo>
                    <a:pt x="1509" y="1231"/>
                  </a:moveTo>
                  <a:cubicBezTo>
                    <a:pt x="1266" y="1242"/>
                    <a:pt x="999" y="1242"/>
                    <a:pt x="778" y="1126"/>
                  </a:cubicBezTo>
                  <a:cubicBezTo>
                    <a:pt x="581" y="1022"/>
                    <a:pt x="430" y="836"/>
                    <a:pt x="395" y="627"/>
                  </a:cubicBezTo>
                  <a:cubicBezTo>
                    <a:pt x="349" y="407"/>
                    <a:pt x="407" y="174"/>
                    <a:pt x="546" y="0"/>
                  </a:cubicBezTo>
                  <a:cubicBezTo>
                    <a:pt x="407" y="116"/>
                    <a:pt x="151" y="186"/>
                    <a:pt x="0" y="302"/>
                  </a:cubicBezTo>
                  <a:cubicBezTo>
                    <a:pt x="0" y="650"/>
                    <a:pt x="140" y="987"/>
                    <a:pt x="291" y="1300"/>
                  </a:cubicBezTo>
                  <a:cubicBezTo>
                    <a:pt x="372" y="1475"/>
                    <a:pt x="534" y="1614"/>
                    <a:pt x="708" y="1684"/>
                  </a:cubicBezTo>
                  <a:cubicBezTo>
                    <a:pt x="883" y="1753"/>
                    <a:pt x="1092" y="1765"/>
                    <a:pt x="1277" y="1788"/>
                  </a:cubicBezTo>
                  <a:cubicBezTo>
                    <a:pt x="1893" y="1811"/>
                    <a:pt x="2601" y="1695"/>
                    <a:pt x="3216" y="1614"/>
                  </a:cubicBezTo>
                  <a:cubicBezTo>
                    <a:pt x="3251" y="1451"/>
                    <a:pt x="3251" y="1242"/>
                    <a:pt x="3274" y="1091"/>
                  </a:cubicBezTo>
                  <a:cubicBezTo>
                    <a:pt x="2694" y="1161"/>
                    <a:pt x="2102" y="1208"/>
                    <a:pt x="1509" y="1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26"/>
            <p:cNvSpPr/>
            <p:nvPr/>
          </p:nvSpPr>
          <p:spPr>
            <a:xfrm>
              <a:off x="2420950" y="3757625"/>
              <a:ext cx="60975" cy="47050"/>
            </a:xfrm>
            <a:custGeom>
              <a:rect b="b" l="l" r="r" t="t"/>
              <a:pathLst>
                <a:path extrusionOk="0" h="1882" w="2439">
                  <a:moveTo>
                    <a:pt x="0" y="24"/>
                  </a:moveTo>
                  <a:cubicBezTo>
                    <a:pt x="441" y="24"/>
                    <a:pt x="871" y="1"/>
                    <a:pt x="1300" y="47"/>
                  </a:cubicBezTo>
                  <a:cubicBezTo>
                    <a:pt x="1567" y="59"/>
                    <a:pt x="1846" y="140"/>
                    <a:pt x="2113" y="256"/>
                  </a:cubicBezTo>
                  <a:cubicBezTo>
                    <a:pt x="2183" y="291"/>
                    <a:pt x="2241" y="349"/>
                    <a:pt x="2287" y="419"/>
                  </a:cubicBezTo>
                  <a:cubicBezTo>
                    <a:pt x="2322" y="512"/>
                    <a:pt x="2368" y="581"/>
                    <a:pt x="2403" y="663"/>
                  </a:cubicBezTo>
                  <a:cubicBezTo>
                    <a:pt x="2426" y="721"/>
                    <a:pt x="2438" y="814"/>
                    <a:pt x="2426" y="872"/>
                  </a:cubicBezTo>
                  <a:cubicBezTo>
                    <a:pt x="2415" y="999"/>
                    <a:pt x="2368" y="1127"/>
                    <a:pt x="2322" y="1243"/>
                  </a:cubicBezTo>
                  <a:cubicBezTo>
                    <a:pt x="2287" y="1359"/>
                    <a:pt x="2241" y="1475"/>
                    <a:pt x="2125" y="1533"/>
                  </a:cubicBezTo>
                  <a:cubicBezTo>
                    <a:pt x="2020" y="1591"/>
                    <a:pt x="1939" y="1673"/>
                    <a:pt x="1788" y="1626"/>
                  </a:cubicBezTo>
                  <a:cubicBezTo>
                    <a:pt x="1649" y="1591"/>
                    <a:pt x="1486" y="1615"/>
                    <a:pt x="1335" y="1696"/>
                  </a:cubicBezTo>
                  <a:cubicBezTo>
                    <a:pt x="1300" y="1731"/>
                    <a:pt x="1219" y="1742"/>
                    <a:pt x="1161" y="1754"/>
                  </a:cubicBezTo>
                  <a:cubicBezTo>
                    <a:pt x="871" y="1754"/>
                    <a:pt x="615" y="1870"/>
                    <a:pt x="325" y="1858"/>
                  </a:cubicBezTo>
                  <a:cubicBezTo>
                    <a:pt x="256" y="1858"/>
                    <a:pt x="163" y="1870"/>
                    <a:pt x="93" y="1882"/>
                  </a:cubicBezTo>
                  <a:cubicBezTo>
                    <a:pt x="47" y="1789"/>
                    <a:pt x="81" y="1707"/>
                    <a:pt x="116" y="1638"/>
                  </a:cubicBezTo>
                  <a:cubicBezTo>
                    <a:pt x="232" y="1475"/>
                    <a:pt x="232" y="1301"/>
                    <a:pt x="232" y="1115"/>
                  </a:cubicBezTo>
                  <a:cubicBezTo>
                    <a:pt x="232" y="605"/>
                    <a:pt x="232" y="605"/>
                    <a:pt x="23" y="117"/>
                  </a:cubicBezTo>
                  <a:cubicBezTo>
                    <a:pt x="12" y="105"/>
                    <a:pt x="12" y="71"/>
                    <a:pt x="0" y="24"/>
                  </a:cubicBezTo>
                  <a:close/>
                  <a:moveTo>
                    <a:pt x="1951" y="488"/>
                  </a:moveTo>
                  <a:cubicBezTo>
                    <a:pt x="1858" y="361"/>
                    <a:pt x="1788" y="291"/>
                    <a:pt x="1672" y="291"/>
                  </a:cubicBezTo>
                  <a:cubicBezTo>
                    <a:pt x="1382" y="291"/>
                    <a:pt x="1091" y="303"/>
                    <a:pt x="801" y="314"/>
                  </a:cubicBezTo>
                  <a:cubicBezTo>
                    <a:pt x="778" y="314"/>
                    <a:pt x="720" y="338"/>
                    <a:pt x="732" y="419"/>
                  </a:cubicBezTo>
                  <a:cubicBezTo>
                    <a:pt x="755" y="430"/>
                    <a:pt x="801" y="454"/>
                    <a:pt x="848" y="465"/>
                  </a:cubicBezTo>
                  <a:cubicBezTo>
                    <a:pt x="987" y="477"/>
                    <a:pt x="1126" y="477"/>
                    <a:pt x="1266" y="477"/>
                  </a:cubicBezTo>
                  <a:cubicBezTo>
                    <a:pt x="1440" y="477"/>
                    <a:pt x="1625" y="465"/>
                    <a:pt x="1800" y="535"/>
                  </a:cubicBezTo>
                  <a:cubicBezTo>
                    <a:pt x="1846" y="535"/>
                    <a:pt x="1892" y="512"/>
                    <a:pt x="1951" y="4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26"/>
            <p:cNvSpPr/>
            <p:nvPr/>
          </p:nvSpPr>
          <p:spPr>
            <a:xfrm>
              <a:off x="2333000" y="3750375"/>
              <a:ext cx="157050" cy="65050"/>
            </a:xfrm>
            <a:custGeom>
              <a:rect b="b" l="l" r="r" t="t"/>
              <a:pathLst>
                <a:path extrusionOk="0" h="2602" w="6282">
                  <a:moveTo>
                    <a:pt x="3774" y="12"/>
                  </a:moveTo>
                  <a:cubicBezTo>
                    <a:pt x="4017" y="12"/>
                    <a:pt x="4261" y="24"/>
                    <a:pt x="4505" y="12"/>
                  </a:cubicBezTo>
                  <a:cubicBezTo>
                    <a:pt x="4842" y="1"/>
                    <a:pt x="5167" y="59"/>
                    <a:pt x="5469" y="152"/>
                  </a:cubicBezTo>
                  <a:cubicBezTo>
                    <a:pt x="5492" y="175"/>
                    <a:pt x="5527" y="186"/>
                    <a:pt x="5550" y="186"/>
                  </a:cubicBezTo>
                  <a:cubicBezTo>
                    <a:pt x="5817" y="198"/>
                    <a:pt x="5956" y="361"/>
                    <a:pt x="6072" y="570"/>
                  </a:cubicBezTo>
                  <a:cubicBezTo>
                    <a:pt x="6177" y="720"/>
                    <a:pt x="6281" y="895"/>
                    <a:pt x="6246" y="1104"/>
                  </a:cubicBezTo>
                  <a:cubicBezTo>
                    <a:pt x="6235" y="1301"/>
                    <a:pt x="6177" y="1498"/>
                    <a:pt x="6119" y="1696"/>
                  </a:cubicBezTo>
                  <a:cubicBezTo>
                    <a:pt x="6061" y="1881"/>
                    <a:pt x="5898" y="2021"/>
                    <a:pt x="5747" y="2114"/>
                  </a:cubicBezTo>
                  <a:cubicBezTo>
                    <a:pt x="5701" y="2148"/>
                    <a:pt x="5631" y="2160"/>
                    <a:pt x="5585" y="2206"/>
                  </a:cubicBezTo>
                  <a:cubicBezTo>
                    <a:pt x="5515" y="2276"/>
                    <a:pt x="5422" y="2288"/>
                    <a:pt x="5318" y="2264"/>
                  </a:cubicBezTo>
                  <a:cubicBezTo>
                    <a:pt x="5225" y="2218"/>
                    <a:pt x="5120" y="2253"/>
                    <a:pt x="5016" y="2264"/>
                  </a:cubicBezTo>
                  <a:cubicBezTo>
                    <a:pt x="4842" y="2288"/>
                    <a:pt x="4679" y="2346"/>
                    <a:pt x="4505" y="2381"/>
                  </a:cubicBezTo>
                  <a:cubicBezTo>
                    <a:pt x="4412" y="2392"/>
                    <a:pt x="4296" y="2404"/>
                    <a:pt x="4180" y="2404"/>
                  </a:cubicBezTo>
                  <a:cubicBezTo>
                    <a:pt x="4017" y="2404"/>
                    <a:pt x="3866" y="2404"/>
                    <a:pt x="3727" y="2450"/>
                  </a:cubicBezTo>
                  <a:cubicBezTo>
                    <a:pt x="3553" y="2497"/>
                    <a:pt x="3367" y="2508"/>
                    <a:pt x="3170" y="2508"/>
                  </a:cubicBezTo>
                  <a:cubicBezTo>
                    <a:pt x="3054" y="2508"/>
                    <a:pt x="2926" y="2508"/>
                    <a:pt x="2810" y="2555"/>
                  </a:cubicBezTo>
                  <a:cubicBezTo>
                    <a:pt x="2740" y="2578"/>
                    <a:pt x="2647" y="2578"/>
                    <a:pt x="2566" y="2578"/>
                  </a:cubicBezTo>
                  <a:cubicBezTo>
                    <a:pt x="2171" y="2578"/>
                    <a:pt x="1765" y="2601"/>
                    <a:pt x="1370" y="2578"/>
                  </a:cubicBezTo>
                  <a:cubicBezTo>
                    <a:pt x="1022" y="2578"/>
                    <a:pt x="720" y="2462"/>
                    <a:pt x="430" y="2276"/>
                  </a:cubicBezTo>
                  <a:cubicBezTo>
                    <a:pt x="360" y="2230"/>
                    <a:pt x="302" y="2172"/>
                    <a:pt x="256" y="2102"/>
                  </a:cubicBezTo>
                  <a:cubicBezTo>
                    <a:pt x="117" y="1847"/>
                    <a:pt x="1" y="1568"/>
                    <a:pt x="35" y="1266"/>
                  </a:cubicBezTo>
                  <a:cubicBezTo>
                    <a:pt x="59" y="1162"/>
                    <a:pt x="93" y="1045"/>
                    <a:pt x="151" y="953"/>
                  </a:cubicBezTo>
                  <a:cubicBezTo>
                    <a:pt x="291" y="767"/>
                    <a:pt x="442" y="593"/>
                    <a:pt x="662" y="477"/>
                  </a:cubicBezTo>
                  <a:cubicBezTo>
                    <a:pt x="778" y="419"/>
                    <a:pt x="906" y="372"/>
                    <a:pt x="1022" y="303"/>
                  </a:cubicBezTo>
                  <a:cubicBezTo>
                    <a:pt x="1161" y="210"/>
                    <a:pt x="1301" y="175"/>
                    <a:pt x="1463" y="186"/>
                  </a:cubicBezTo>
                  <a:lnTo>
                    <a:pt x="1521" y="186"/>
                  </a:lnTo>
                  <a:cubicBezTo>
                    <a:pt x="1754" y="105"/>
                    <a:pt x="1986" y="105"/>
                    <a:pt x="2218" y="117"/>
                  </a:cubicBezTo>
                  <a:cubicBezTo>
                    <a:pt x="2241" y="117"/>
                    <a:pt x="2276" y="117"/>
                    <a:pt x="2299" y="105"/>
                  </a:cubicBezTo>
                  <a:cubicBezTo>
                    <a:pt x="2473" y="1"/>
                    <a:pt x="2659" y="24"/>
                    <a:pt x="2845" y="24"/>
                  </a:cubicBezTo>
                  <a:cubicBezTo>
                    <a:pt x="3147" y="12"/>
                    <a:pt x="3460" y="12"/>
                    <a:pt x="3774" y="12"/>
                  </a:cubicBezTo>
                  <a:close/>
                  <a:moveTo>
                    <a:pt x="3263" y="2218"/>
                  </a:moveTo>
                  <a:cubicBezTo>
                    <a:pt x="3321" y="2055"/>
                    <a:pt x="3379" y="1916"/>
                    <a:pt x="3437" y="1788"/>
                  </a:cubicBezTo>
                  <a:cubicBezTo>
                    <a:pt x="3541" y="1568"/>
                    <a:pt x="3541" y="1162"/>
                    <a:pt x="3448" y="918"/>
                  </a:cubicBezTo>
                  <a:cubicBezTo>
                    <a:pt x="3402" y="813"/>
                    <a:pt x="3390" y="697"/>
                    <a:pt x="3321" y="604"/>
                  </a:cubicBezTo>
                  <a:cubicBezTo>
                    <a:pt x="3135" y="361"/>
                    <a:pt x="2856" y="244"/>
                    <a:pt x="2566" y="337"/>
                  </a:cubicBezTo>
                  <a:cubicBezTo>
                    <a:pt x="2357" y="395"/>
                    <a:pt x="2160" y="395"/>
                    <a:pt x="1951" y="407"/>
                  </a:cubicBezTo>
                  <a:cubicBezTo>
                    <a:pt x="1916" y="407"/>
                    <a:pt x="1846" y="407"/>
                    <a:pt x="1812" y="419"/>
                  </a:cubicBezTo>
                  <a:cubicBezTo>
                    <a:pt x="1649" y="488"/>
                    <a:pt x="1487" y="465"/>
                    <a:pt x="1336" y="511"/>
                  </a:cubicBezTo>
                  <a:cubicBezTo>
                    <a:pt x="1173" y="546"/>
                    <a:pt x="1022" y="686"/>
                    <a:pt x="871" y="720"/>
                  </a:cubicBezTo>
                  <a:cubicBezTo>
                    <a:pt x="709" y="767"/>
                    <a:pt x="604" y="871"/>
                    <a:pt x="500" y="987"/>
                  </a:cubicBezTo>
                  <a:cubicBezTo>
                    <a:pt x="384" y="1104"/>
                    <a:pt x="302" y="1243"/>
                    <a:pt x="326" y="1417"/>
                  </a:cubicBezTo>
                  <a:cubicBezTo>
                    <a:pt x="360" y="1626"/>
                    <a:pt x="418" y="1847"/>
                    <a:pt x="546" y="2021"/>
                  </a:cubicBezTo>
                  <a:cubicBezTo>
                    <a:pt x="558" y="2032"/>
                    <a:pt x="581" y="2044"/>
                    <a:pt x="593" y="2044"/>
                  </a:cubicBezTo>
                  <a:cubicBezTo>
                    <a:pt x="836" y="2206"/>
                    <a:pt x="1115" y="2276"/>
                    <a:pt x="1405" y="2288"/>
                  </a:cubicBezTo>
                  <a:cubicBezTo>
                    <a:pt x="1777" y="2323"/>
                    <a:pt x="2160" y="2311"/>
                    <a:pt x="2531" y="2311"/>
                  </a:cubicBezTo>
                  <a:cubicBezTo>
                    <a:pt x="2578" y="2311"/>
                    <a:pt x="2624" y="2311"/>
                    <a:pt x="2647" y="2288"/>
                  </a:cubicBezTo>
                  <a:cubicBezTo>
                    <a:pt x="2856" y="2218"/>
                    <a:pt x="3042" y="2218"/>
                    <a:pt x="3263" y="2218"/>
                  </a:cubicBezTo>
                  <a:close/>
                  <a:moveTo>
                    <a:pt x="3518" y="314"/>
                  </a:moveTo>
                  <a:cubicBezTo>
                    <a:pt x="3541" y="361"/>
                    <a:pt x="3541" y="395"/>
                    <a:pt x="3553" y="419"/>
                  </a:cubicBezTo>
                  <a:cubicBezTo>
                    <a:pt x="3774" y="895"/>
                    <a:pt x="3774" y="895"/>
                    <a:pt x="3774" y="1417"/>
                  </a:cubicBezTo>
                  <a:cubicBezTo>
                    <a:pt x="3774" y="1614"/>
                    <a:pt x="3750" y="1788"/>
                    <a:pt x="3657" y="1939"/>
                  </a:cubicBezTo>
                  <a:cubicBezTo>
                    <a:pt x="3611" y="2021"/>
                    <a:pt x="3565" y="2090"/>
                    <a:pt x="3623" y="2195"/>
                  </a:cubicBezTo>
                  <a:cubicBezTo>
                    <a:pt x="3692" y="2172"/>
                    <a:pt x="3785" y="2160"/>
                    <a:pt x="3855" y="2160"/>
                  </a:cubicBezTo>
                  <a:cubicBezTo>
                    <a:pt x="4145" y="2172"/>
                    <a:pt x="4412" y="2055"/>
                    <a:pt x="4702" y="2055"/>
                  </a:cubicBezTo>
                  <a:cubicBezTo>
                    <a:pt x="4760" y="2055"/>
                    <a:pt x="4830" y="2044"/>
                    <a:pt x="4876" y="1997"/>
                  </a:cubicBezTo>
                  <a:cubicBezTo>
                    <a:pt x="5016" y="1916"/>
                    <a:pt x="5178" y="1905"/>
                    <a:pt x="5318" y="1928"/>
                  </a:cubicBezTo>
                  <a:cubicBezTo>
                    <a:pt x="5469" y="1963"/>
                    <a:pt x="5550" y="1881"/>
                    <a:pt x="5654" y="1847"/>
                  </a:cubicBezTo>
                  <a:cubicBezTo>
                    <a:pt x="5782" y="1788"/>
                    <a:pt x="5817" y="1672"/>
                    <a:pt x="5863" y="1556"/>
                  </a:cubicBezTo>
                  <a:cubicBezTo>
                    <a:pt x="5898" y="1417"/>
                    <a:pt x="5933" y="1301"/>
                    <a:pt x="5956" y="1173"/>
                  </a:cubicBezTo>
                  <a:cubicBezTo>
                    <a:pt x="5979" y="1104"/>
                    <a:pt x="5956" y="1022"/>
                    <a:pt x="5933" y="976"/>
                  </a:cubicBezTo>
                  <a:cubicBezTo>
                    <a:pt x="5898" y="883"/>
                    <a:pt x="5840" y="813"/>
                    <a:pt x="5817" y="720"/>
                  </a:cubicBezTo>
                  <a:cubicBezTo>
                    <a:pt x="5782" y="639"/>
                    <a:pt x="5724" y="593"/>
                    <a:pt x="5643" y="558"/>
                  </a:cubicBezTo>
                  <a:cubicBezTo>
                    <a:pt x="5376" y="442"/>
                    <a:pt x="5109" y="361"/>
                    <a:pt x="4830" y="349"/>
                  </a:cubicBezTo>
                  <a:cubicBezTo>
                    <a:pt x="4389" y="291"/>
                    <a:pt x="3959" y="314"/>
                    <a:pt x="3518" y="31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26"/>
            <p:cNvSpPr/>
            <p:nvPr/>
          </p:nvSpPr>
          <p:spPr>
            <a:xfrm>
              <a:off x="2361150" y="3766925"/>
              <a:ext cx="45600" cy="9025"/>
            </a:xfrm>
            <a:custGeom>
              <a:rect b="b" l="l" r="r" t="t"/>
              <a:pathLst>
                <a:path extrusionOk="0" h="361" w="1824">
                  <a:moveTo>
                    <a:pt x="1823" y="267"/>
                  </a:moveTo>
                  <a:cubicBezTo>
                    <a:pt x="1684" y="325"/>
                    <a:pt x="1580" y="314"/>
                    <a:pt x="1498" y="267"/>
                  </a:cubicBezTo>
                  <a:cubicBezTo>
                    <a:pt x="1266" y="140"/>
                    <a:pt x="1080" y="198"/>
                    <a:pt x="883" y="349"/>
                  </a:cubicBezTo>
                  <a:cubicBezTo>
                    <a:pt x="697" y="279"/>
                    <a:pt x="523" y="256"/>
                    <a:pt x="326" y="325"/>
                  </a:cubicBezTo>
                  <a:cubicBezTo>
                    <a:pt x="233" y="349"/>
                    <a:pt x="117" y="349"/>
                    <a:pt x="1" y="360"/>
                  </a:cubicBezTo>
                  <a:cubicBezTo>
                    <a:pt x="47" y="279"/>
                    <a:pt x="70" y="221"/>
                    <a:pt x="163" y="186"/>
                  </a:cubicBezTo>
                  <a:cubicBezTo>
                    <a:pt x="361" y="128"/>
                    <a:pt x="569" y="58"/>
                    <a:pt x="778" y="70"/>
                  </a:cubicBezTo>
                  <a:cubicBezTo>
                    <a:pt x="860" y="70"/>
                    <a:pt x="941" y="47"/>
                    <a:pt x="1011" y="35"/>
                  </a:cubicBezTo>
                  <a:cubicBezTo>
                    <a:pt x="1115" y="24"/>
                    <a:pt x="1220" y="0"/>
                    <a:pt x="1324" y="0"/>
                  </a:cubicBezTo>
                  <a:cubicBezTo>
                    <a:pt x="1359" y="0"/>
                    <a:pt x="1429" y="35"/>
                    <a:pt x="1452" y="58"/>
                  </a:cubicBezTo>
                  <a:cubicBezTo>
                    <a:pt x="1510" y="163"/>
                    <a:pt x="1591" y="186"/>
                    <a:pt x="1707" y="186"/>
                  </a:cubicBezTo>
                  <a:cubicBezTo>
                    <a:pt x="1730" y="209"/>
                    <a:pt x="1754" y="233"/>
                    <a:pt x="1823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26"/>
            <p:cNvSpPr/>
            <p:nvPr/>
          </p:nvSpPr>
          <p:spPr>
            <a:xfrm>
              <a:off x="2439225" y="3764600"/>
              <a:ext cx="30500" cy="6400"/>
            </a:xfrm>
            <a:custGeom>
              <a:rect b="b" l="l" r="r" t="t"/>
              <a:pathLst>
                <a:path extrusionOk="0" h="256" w="1220">
                  <a:moveTo>
                    <a:pt x="1220" y="209"/>
                  </a:moveTo>
                  <a:cubicBezTo>
                    <a:pt x="1161" y="233"/>
                    <a:pt x="1115" y="256"/>
                    <a:pt x="1092" y="244"/>
                  </a:cubicBezTo>
                  <a:cubicBezTo>
                    <a:pt x="918" y="175"/>
                    <a:pt x="720" y="198"/>
                    <a:pt x="546" y="186"/>
                  </a:cubicBezTo>
                  <a:cubicBezTo>
                    <a:pt x="407" y="186"/>
                    <a:pt x="256" y="186"/>
                    <a:pt x="128" y="175"/>
                  </a:cubicBezTo>
                  <a:cubicBezTo>
                    <a:pt x="82" y="175"/>
                    <a:pt x="47" y="140"/>
                    <a:pt x="12" y="128"/>
                  </a:cubicBezTo>
                  <a:cubicBezTo>
                    <a:pt x="1" y="59"/>
                    <a:pt x="47" y="24"/>
                    <a:pt x="82" y="24"/>
                  </a:cubicBezTo>
                  <a:cubicBezTo>
                    <a:pt x="372" y="12"/>
                    <a:pt x="662" y="1"/>
                    <a:pt x="952" y="1"/>
                  </a:cubicBezTo>
                  <a:cubicBezTo>
                    <a:pt x="1057" y="12"/>
                    <a:pt x="1127" y="82"/>
                    <a:pt x="1220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mall numbers">
  <p:cSld name="SECTION_HEADER_1">
    <p:bg>
      <p:bgPr>
        <a:solidFill>
          <a:schemeClr val="accent1"/>
        </a:solidFill>
      </p:bgPr>
    </p:bg>
    <p:spTree>
      <p:nvGrpSpPr>
        <p:cNvPr id="1558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8"/>
          <p:cNvSpPr txBox="1"/>
          <p:nvPr>
            <p:ph hasCustomPrompt="1" type="title"/>
          </p:nvPr>
        </p:nvSpPr>
        <p:spPr>
          <a:xfrm>
            <a:off x="920046" y="1707038"/>
            <a:ext cx="15939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560" name="Google Shape;1560;p28"/>
          <p:cNvSpPr txBox="1"/>
          <p:nvPr>
            <p:ph idx="1" type="subTitle"/>
          </p:nvPr>
        </p:nvSpPr>
        <p:spPr>
          <a:xfrm>
            <a:off x="2791146" y="1707038"/>
            <a:ext cx="27252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61" name="Google Shape;1561;p28"/>
          <p:cNvSpPr txBox="1"/>
          <p:nvPr>
            <p:ph hasCustomPrompt="1" idx="2" type="title"/>
          </p:nvPr>
        </p:nvSpPr>
        <p:spPr>
          <a:xfrm>
            <a:off x="920046" y="2517888"/>
            <a:ext cx="15939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562" name="Google Shape;1562;p28"/>
          <p:cNvSpPr txBox="1"/>
          <p:nvPr>
            <p:ph idx="3" type="subTitle"/>
          </p:nvPr>
        </p:nvSpPr>
        <p:spPr>
          <a:xfrm>
            <a:off x="2791146" y="2517888"/>
            <a:ext cx="27252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63" name="Google Shape;1563;p28"/>
          <p:cNvSpPr txBox="1"/>
          <p:nvPr>
            <p:ph hasCustomPrompt="1" idx="4" type="title"/>
          </p:nvPr>
        </p:nvSpPr>
        <p:spPr>
          <a:xfrm>
            <a:off x="920046" y="3328738"/>
            <a:ext cx="15939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1564" name="Google Shape;1564;p28"/>
          <p:cNvSpPr txBox="1"/>
          <p:nvPr>
            <p:ph idx="5" type="subTitle"/>
          </p:nvPr>
        </p:nvSpPr>
        <p:spPr>
          <a:xfrm>
            <a:off x="2791146" y="3328738"/>
            <a:ext cx="2725200" cy="60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565" name="Google Shape;1565;p28"/>
          <p:cNvSpPr txBox="1"/>
          <p:nvPr>
            <p:ph idx="6" type="ctrTitle"/>
          </p:nvPr>
        </p:nvSpPr>
        <p:spPr>
          <a:xfrm>
            <a:off x="720000" y="42285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1566" name="Google Shape;1566;p28"/>
          <p:cNvSpPr/>
          <p:nvPr/>
        </p:nvSpPr>
        <p:spPr>
          <a:xfrm rot="-955344">
            <a:off x="7599432" y="1501397"/>
            <a:ext cx="494404" cy="897096"/>
          </a:xfrm>
          <a:custGeom>
            <a:rect b="b" l="l" r="r" t="t"/>
            <a:pathLst>
              <a:path extrusionOk="0" h="9988" w="5504">
                <a:moveTo>
                  <a:pt x="2903" y="233"/>
                </a:moveTo>
                <a:cubicBezTo>
                  <a:pt x="3054" y="233"/>
                  <a:pt x="3565" y="233"/>
                  <a:pt x="3634" y="418"/>
                </a:cubicBezTo>
                <a:cubicBezTo>
                  <a:pt x="3716" y="697"/>
                  <a:pt x="3298" y="720"/>
                  <a:pt x="3135" y="755"/>
                </a:cubicBezTo>
                <a:cubicBezTo>
                  <a:pt x="2756" y="820"/>
                  <a:pt x="2348" y="855"/>
                  <a:pt x="1946" y="855"/>
                </a:cubicBezTo>
                <a:cubicBezTo>
                  <a:pt x="1843" y="855"/>
                  <a:pt x="1740" y="853"/>
                  <a:pt x="1638" y="848"/>
                </a:cubicBezTo>
                <a:cubicBezTo>
                  <a:pt x="1487" y="848"/>
                  <a:pt x="1173" y="848"/>
                  <a:pt x="1092" y="720"/>
                </a:cubicBezTo>
                <a:cubicBezTo>
                  <a:pt x="1022" y="592"/>
                  <a:pt x="1208" y="476"/>
                  <a:pt x="1313" y="441"/>
                </a:cubicBezTo>
                <a:cubicBezTo>
                  <a:pt x="1858" y="256"/>
                  <a:pt x="2381" y="244"/>
                  <a:pt x="2903" y="233"/>
                </a:cubicBezTo>
                <a:close/>
                <a:moveTo>
                  <a:pt x="3785" y="859"/>
                </a:moveTo>
                <a:cubicBezTo>
                  <a:pt x="3809" y="1045"/>
                  <a:pt x="3867" y="1196"/>
                  <a:pt x="3867" y="1347"/>
                </a:cubicBezTo>
                <a:cubicBezTo>
                  <a:pt x="3878" y="1533"/>
                  <a:pt x="3901" y="1742"/>
                  <a:pt x="3901" y="1939"/>
                </a:cubicBezTo>
                <a:lnTo>
                  <a:pt x="3867" y="1986"/>
                </a:lnTo>
                <a:cubicBezTo>
                  <a:pt x="3820" y="2044"/>
                  <a:pt x="3774" y="2090"/>
                  <a:pt x="3716" y="2125"/>
                </a:cubicBezTo>
                <a:cubicBezTo>
                  <a:pt x="3727" y="1904"/>
                  <a:pt x="3658" y="1672"/>
                  <a:pt x="3646" y="1475"/>
                </a:cubicBezTo>
                <a:cubicBezTo>
                  <a:pt x="3634" y="1312"/>
                  <a:pt x="3693" y="1092"/>
                  <a:pt x="3611" y="941"/>
                </a:cubicBezTo>
                <a:cubicBezTo>
                  <a:pt x="3669" y="917"/>
                  <a:pt x="3727" y="894"/>
                  <a:pt x="3785" y="859"/>
                </a:cubicBezTo>
                <a:close/>
                <a:moveTo>
                  <a:pt x="988" y="1045"/>
                </a:moveTo>
                <a:lnTo>
                  <a:pt x="988" y="1045"/>
                </a:lnTo>
                <a:cubicBezTo>
                  <a:pt x="1104" y="1103"/>
                  <a:pt x="1255" y="1115"/>
                  <a:pt x="1382" y="1126"/>
                </a:cubicBezTo>
                <a:cubicBezTo>
                  <a:pt x="1394" y="1359"/>
                  <a:pt x="1429" y="1579"/>
                  <a:pt x="1452" y="1811"/>
                </a:cubicBezTo>
                <a:cubicBezTo>
                  <a:pt x="1464" y="1986"/>
                  <a:pt x="1464" y="2206"/>
                  <a:pt x="1510" y="2380"/>
                </a:cubicBezTo>
                <a:cubicBezTo>
                  <a:pt x="1382" y="2334"/>
                  <a:pt x="1255" y="2287"/>
                  <a:pt x="1115" y="2229"/>
                </a:cubicBezTo>
                <a:cubicBezTo>
                  <a:pt x="1115" y="1974"/>
                  <a:pt x="1046" y="1707"/>
                  <a:pt x="999" y="1451"/>
                </a:cubicBezTo>
                <a:cubicBezTo>
                  <a:pt x="988" y="1312"/>
                  <a:pt x="988" y="1173"/>
                  <a:pt x="988" y="1045"/>
                </a:cubicBezTo>
                <a:close/>
                <a:moveTo>
                  <a:pt x="1812" y="1126"/>
                </a:moveTo>
                <a:lnTo>
                  <a:pt x="1812" y="1138"/>
                </a:lnTo>
                <a:cubicBezTo>
                  <a:pt x="1812" y="1417"/>
                  <a:pt x="1812" y="1684"/>
                  <a:pt x="1847" y="1951"/>
                </a:cubicBezTo>
                <a:cubicBezTo>
                  <a:pt x="1858" y="2125"/>
                  <a:pt x="1858" y="2299"/>
                  <a:pt x="1916" y="2461"/>
                </a:cubicBezTo>
                <a:cubicBezTo>
                  <a:pt x="1812" y="2450"/>
                  <a:pt x="1719" y="2427"/>
                  <a:pt x="1614" y="2403"/>
                </a:cubicBezTo>
                <a:cubicBezTo>
                  <a:pt x="1626" y="1986"/>
                  <a:pt x="1568" y="1544"/>
                  <a:pt x="1510" y="1126"/>
                </a:cubicBezTo>
                <a:close/>
                <a:moveTo>
                  <a:pt x="3426" y="1010"/>
                </a:moveTo>
                <a:lnTo>
                  <a:pt x="3426" y="1010"/>
                </a:lnTo>
                <a:cubicBezTo>
                  <a:pt x="3379" y="1161"/>
                  <a:pt x="3484" y="1393"/>
                  <a:pt x="3495" y="1521"/>
                </a:cubicBezTo>
                <a:cubicBezTo>
                  <a:pt x="3518" y="1742"/>
                  <a:pt x="3472" y="2009"/>
                  <a:pt x="3553" y="2229"/>
                </a:cubicBezTo>
                <a:cubicBezTo>
                  <a:pt x="3460" y="2287"/>
                  <a:pt x="3344" y="2322"/>
                  <a:pt x="3205" y="2357"/>
                </a:cubicBezTo>
                <a:cubicBezTo>
                  <a:pt x="3205" y="2345"/>
                  <a:pt x="3205" y="2334"/>
                  <a:pt x="3193" y="2322"/>
                </a:cubicBezTo>
                <a:cubicBezTo>
                  <a:pt x="3182" y="2218"/>
                  <a:pt x="3147" y="2125"/>
                  <a:pt x="3135" y="2032"/>
                </a:cubicBezTo>
                <a:cubicBezTo>
                  <a:pt x="3135" y="2010"/>
                  <a:pt x="3117" y="1998"/>
                  <a:pt x="3098" y="1998"/>
                </a:cubicBezTo>
                <a:cubicBezTo>
                  <a:pt x="3077" y="1998"/>
                  <a:pt x="3054" y="2013"/>
                  <a:pt x="3054" y="2044"/>
                </a:cubicBezTo>
                <a:cubicBezTo>
                  <a:pt x="3054" y="2125"/>
                  <a:pt x="3066" y="2218"/>
                  <a:pt x="3066" y="2299"/>
                </a:cubicBezTo>
                <a:lnTo>
                  <a:pt x="3066" y="2403"/>
                </a:lnTo>
                <a:cubicBezTo>
                  <a:pt x="2822" y="2461"/>
                  <a:pt x="2555" y="2496"/>
                  <a:pt x="2381" y="2496"/>
                </a:cubicBezTo>
                <a:cubicBezTo>
                  <a:pt x="2317" y="2502"/>
                  <a:pt x="2256" y="2505"/>
                  <a:pt x="2196" y="2505"/>
                </a:cubicBezTo>
                <a:cubicBezTo>
                  <a:pt x="2137" y="2505"/>
                  <a:pt x="2079" y="2502"/>
                  <a:pt x="2021" y="2496"/>
                </a:cubicBezTo>
                <a:cubicBezTo>
                  <a:pt x="2090" y="2090"/>
                  <a:pt x="1986" y="1521"/>
                  <a:pt x="1870" y="1161"/>
                </a:cubicBezTo>
                <a:cubicBezTo>
                  <a:pt x="2207" y="1161"/>
                  <a:pt x="2543" y="1138"/>
                  <a:pt x="2857" y="1103"/>
                </a:cubicBezTo>
                <a:cubicBezTo>
                  <a:pt x="2857" y="1231"/>
                  <a:pt x="2880" y="1347"/>
                  <a:pt x="2903" y="1475"/>
                </a:cubicBezTo>
                <a:cubicBezTo>
                  <a:pt x="2938" y="1626"/>
                  <a:pt x="2950" y="1800"/>
                  <a:pt x="3054" y="1916"/>
                </a:cubicBezTo>
                <a:cubicBezTo>
                  <a:pt x="3058" y="1920"/>
                  <a:pt x="3067" y="1923"/>
                  <a:pt x="3077" y="1923"/>
                </a:cubicBezTo>
                <a:cubicBezTo>
                  <a:pt x="3093" y="1923"/>
                  <a:pt x="3112" y="1915"/>
                  <a:pt x="3112" y="1893"/>
                </a:cubicBezTo>
                <a:cubicBezTo>
                  <a:pt x="3135" y="1753"/>
                  <a:pt x="3077" y="1602"/>
                  <a:pt x="3077" y="1463"/>
                </a:cubicBezTo>
                <a:cubicBezTo>
                  <a:pt x="3066" y="1335"/>
                  <a:pt x="3054" y="1196"/>
                  <a:pt x="3054" y="1068"/>
                </a:cubicBezTo>
                <a:cubicBezTo>
                  <a:pt x="3089" y="1057"/>
                  <a:pt x="3147" y="1057"/>
                  <a:pt x="3193" y="1057"/>
                </a:cubicBezTo>
                <a:cubicBezTo>
                  <a:pt x="3263" y="1045"/>
                  <a:pt x="3344" y="1022"/>
                  <a:pt x="3426" y="1010"/>
                </a:cubicBezTo>
                <a:close/>
                <a:moveTo>
                  <a:pt x="3530" y="2554"/>
                </a:moveTo>
                <a:lnTo>
                  <a:pt x="3530" y="2554"/>
                </a:lnTo>
                <a:cubicBezTo>
                  <a:pt x="3472" y="3367"/>
                  <a:pt x="4192" y="3808"/>
                  <a:pt x="4517" y="4505"/>
                </a:cubicBezTo>
                <a:cubicBezTo>
                  <a:pt x="3908" y="5002"/>
                  <a:pt x="2950" y="5327"/>
                  <a:pt x="2047" y="5327"/>
                </a:cubicBezTo>
                <a:cubicBezTo>
                  <a:pt x="1433" y="5327"/>
                  <a:pt x="844" y="5177"/>
                  <a:pt x="407" y="4830"/>
                </a:cubicBezTo>
                <a:lnTo>
                  <a:pt x="407" y="4783"/>
                </a:lnTo>
                <a:cubicBezTo>
                  <a:pt x="465" y="4029"/>
                  <a:pt x="918" y="3901"/>
                  <a:pt x="1266" y="3344"/>
                </a:cubicBezTo>
                <a:cubicBezTo>
                  <a:pt x="1406" y="3135"/>
                  <a:pt x="1487" y="2914"/>
                  <a:pt x="1429" y="2694"/>
                </a:cubicBezTo>
                <a:lnTo>
                  <a:pt x="1429" y="2694"/>
                </a:lnTo>
                <a:cubicBezTo>
                  <a:pt x="1664" y="2772"/>
                  <a:pt x="1945" y="2792"/>
                  <a:pt x="2193" y="2792"/>
                </a:cubicBezTo>
                <a:cubicBezTo>
                  <a:pt x="2275" y="2792"/>
                  <a:pt x="2355" y="2789"/>
                  <a:pt x="2427" y="2787"/>
                </a:cubicBezTo>
                <a:cubicBezTo>
                  <a:pt x="2717" y="2752"/>
                  <a:pt x="3170" y="2694"/>
                  <a:pt x="3530" y="2554"/>
                </a:cubicBezTo>
                <a:close/>
                <a:moveTo>
                  <a:pt x="4621" y="4783"/>
                </a:moveTo>
                <a:cubicBezTo>
                  <a:pt x="4865" y="5619"/>
                  <a:pt x="4946" y="6536"/>
                  <a:pt x="5028" y="7442"/>
                </a:cubicBezTo>
                <a:cubicBezTo>
                  <a:pt x="4299" y="8022"/>
                  <a:pt x="3385" y="8367"/>
                  <a:pt x="2477" y="8367"/>
                </a:cubicBezTo>
                <a:cubicBezTo>
                  <a:pt x="1823" y="8367"/>
                  <a:pt x="1171" y="8189"/>
                  <a:pt x="593" y="7790"/>
                </a:cubicBezTo>
                <a:cubicBezTo>
                  <a:pt x="512" y="6873"/>
                  <a:pt x="361" y="5956"/>
                  <a:pt x="396" y="5039"/>
                </a:cubicBezTo>
                <a:lnTo>
                  <a:pt x="396" y="5039"/>
                </a:lnTo>
                <a:cubicBezTo>
                  <a:pt x="871" y="5409"/>
                  <a:pt x="1528" y="5577"/>
                  <a:pt x="2205" y="5577"/>
                </a:cubicBezTo>
                <a:cubicBezTo>
                  <a:pt x="3098" y="5577"/>
                  <a:pt x="4027" y="5285"/>
                  <a:pt x="4621" y="4783"/>
                </a:cubicBezTo>
                <a:close/>
                <a:moveTo>
                  <a:pt x="5051" y="7813"/>
                </a:moveTo>
                <a:cubicBezTo>
                  <a:pt x="5062" y="8104"/>
                  <a:pt x="5097" y="8394"/>
                  <a:pt x="5109" y="8707"/>
                </a:cubicBezTo>
                <a:cubicBezTo>
                  <a:pt x="4528" y="9224"/>
                  <a:pt x="3493" y="9616"/>
                  <a:pt x="2469" y="9616"/>
                </a:cubicBezTo>
                <a:cubicBezTo>
                  <a:pt x="1814" y="9616"/>
                  <a:pt x="1164" y="9456"/>
                  <a:pt x="639" y="9067"/>
                </a:cubicBezTo>
                <a:cubicBezTo>
                  <a:pt x="651" y="9056"/>
                  <a:pt x="651" y="9021"/>
                  <a:pt x="651" y="8997"/>
                </a:cubicBezTo>
                <a:cubicBezTo>
                  <a:pt x="651" y="8684"/>
                  <a:pt x="639" y="8382"/>
                  <a:pt x="616" y="8080"/>
                </a:cubicBezTo>
                <a:lnTo>
                  <a:pt x="616" y="8080"/>
                </a:lnTo>
                <a:cubicBezTo>
                  <a:pt x="1158" y="8494"/>
                  <a:pt x="1808" y="8665"/>
                  <a:pt x="2489" y="8665"/>
                </a:cubicBezTo>
                <a:cubicBezTo>
                  <a:pt x="2610" y="8665"/>
                  <a:pt x="2733" y="8660"/>
                  <a:pt x="2857" y="8649"/>
                </a:cubicBezTo>
                <a:cubicBezTo>
                  <a:pt x="3542" y="8591"/>
                  <a:pt x="4517" y="8359"/>
                  <a:pt x="5051" y="7813"/>
                </a:cubicBezTo>
                <a:close/>
                <a:moveTo>
                  <a:pt x="3030" y="1"/>
                </a:moveTo>
                <a:cubicBezTo>
                  <a:pt x="2905" y="1"/>
                  <a:pt x="2780" y="8"/>
                  <a:pt x="2659" y="12"/>
                </a:cubicBezTo>
                <a:cubicBezTo>
                  <a:pt x="2334" y="24"/>
                  <a:pt x="790" y="82"/>
                  <a:pt x="755" y="650"/>
                </a:cubicBezTo>
                <a:cubicBezTo>
                  <a:pt x="674" y="871"/>
                  <a:pt x="709" y="1161"/>
                  <a:pt x="744" y="1393"/>
                </a:cubicBezTo>
                <a:cubicBezTo>
                  <a:pt x="790" y="1707"/>
                  <a:pt x="790" y="2090"/>
                  <a:pt x="930" y="2357"/>
                </a:cubicBezTo>
                <a:cubicBezTo>
                  <a:pt x="941" y="2392"/>
                  <a:pt x="976" y="2403"/>
                  <a:pt x="988" y="2415"/>
                </a:cubicBezTo>
                <a:cubicBezTo>
                  <a:pt x="1046" y="2496"/>
                  <a:pt x="1115" y="2554"/>
                  <a:pt x="1208" y="2612"/>
                </a:cubicBezTo>
                <a:cubicBezTo>
                  <a:pt x="1115" y="2926"/>
                  <a:pt x="1034" y="3204"/>
                  <a:pt x="802" y="3460"/>
                </a:cubicBezTo>
                <a:cubicBezTo>
                  <a:pt x="674" y="3611"/>
                  <a:pt x="512" y="3727"/>
                  <a:pt x="384" y="3866"/>
                </a:cubicBezTo>
                <a:cubicBezTo>
                  <a:pt x="128" y="4168"/>
                  <a:pt x="94" y="4493"/>
                  <a:pt x="59" y="4888"/>
                </a:cubicBezTo>
                <a:cubicBezTo>
                  <a:pt x="1" y="6246"/>
                  <a:pt x="337" y="7604"/>
                  <a:pt x="349" y="8951"/>
                </a:cubicBezTo>
                <a:cubicBezTo>
                  <a:pt x="337" y="8963"/>
                  <a:pt x="337" y="8986"/>
                  <a:pt x="349" y="9021"/>
                </a:cubicBezTo>
                <a:lnTo>
                  <a:pt x="361" y="9032"/>
                </a:lnTo>
                <a:cubicBezTo>
                  <a:pt x="384" y="9067"/>
                  <a:pt x="396" y="9079"/>
                  <a:pt x="419" y="9102"/>
                </a:cubicBezTo>
                <a:cubicBezTo>
                  <a:pt x="908" y="9724"/>
                  <a:pt x="1832" y="9988"/>
                  <a:pt x="2727" y="9988"/>
                </a:cubicBezTo>
                <a:cubicBezTo>
                  <a:pt x="3402" y="9988"/>
                  <a:pt x="4061" y="9838"/>
                  <a:pt x="4505" y="9578"/>
                </a:cubicBezTo>
                <a:cubicBezTo>
                  <a:pt x="4795" y="9392"/>
                  <a:pt x="5504" y="8951"/>
                  <a:pt x="5492" y="8788"/>
                </a:cubicBezTo>
                <a:cubicBezTo>
                  <a:pt x="5399" y="7604"/>
                  <a:pt x="5318" y="6362"/>
                  <a:pt x="5062" y="5190"/>
                </a:cubicBezTo>
                <a:cubicBezTo>
                  <a:pt x="4981" y="4783"/>
                  <a:pt x="4888" y="4354"/>
                  <a:pt x="4656" y="3982"/>
                </a:cubicBezTo>
                <a:cubicBezTo>
                  <a:pt x="4517" y="3773"/>
                  <a:pt x="4308" y="3611"/>
                  <a:pt x="4134" y="3425"/>
                </a:cubicBezTo>
                <a:cubicBezTo>
                  <a:pt x="3867" y="3135"/>
                  <a:pt x="3820" y="2845"/>
                  <a:pt x="3727" y="2508"/>
                </a:cubicBezTo>
                <a:cubicBezTo>
                  <a:pt x="3901" y="2415"/>
                  <a:pt x="4052" y="2299"/>
                  <a:pt x="4134" y="2171"/>
                </a:cubicBezTo>
                <a:cubicBezTo>
                  <a:pt x="4134" y="2113"/>
                  <a:pt x="4157" y="2090"/>
                  <a:pt x="4157" y="2055"/>
                </a:cubicBezTo>
                <a:cubicBezTo>
                  <a:pt x="4169" y="2032"/>
                  <a:pt x="4169" y="1986"/>
                  <a:pt x="4157" y="1939"/>
                </a:cubicBezTo>
                <a:cubicBezTo>
                  <a:pt x="4134" y="1753"/>
                  <a:pt x="4110" y="1544"/>
                  <a:pt x="4099" y="1359"/>
                </a:cubicBezTo>
                <a:cubicBezTo>
                  <a:pt x="4076" y="1115"/>
                  <a:pt x="4110" y="790"/>
                  <a:pt x="4018" y="558"/>
                </a:cubicBezTo>
                <a:cubicBezTo>
                  <a:pt x="4052" y="360"/>
                  <a:pt x="3867" y="209"/>
                  <a:pt x="3693" y="128"/>
                </a:cubicBezTo>
                <a:cubicBezTo>
                  <a:pt x="3484" y="24"/>
                  <a:pt x="3256" y="1"/>
                  <a:pt x="3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7" name="Google Shape;1567;p28"/>
          <p:cNvGrpSpPr/>
          <p:nvPr/>
        </p:nvGrpSpPr>
        <p:grpSpPr>
          <a:xfrm rot="-3934734">
            <a:off x="7006682" y="2802455"/>
            <a:ext cx="1713225" cy="1227663"/>
            <a:chOff x="692625" y="2569725"/>
            <a:chExt cx="463800" cy="332350"/>
          </a:xfrm>
        </p:grpSpPr>
        <p:sp>
          <p:nvSpPr>
            <p:cNvPr id="1568" name="Google Shape;1568;p28"/>
            <p:cNvSpPr/>
            <p:nvPr/>
          </p:nvSpPr>
          <p:spPr>
            <a:xfrm>
              <a:off x="692625" y="2569725"/>
              <a:ext cx="463800" cy="332350"/>
            </a:xfrm>
            <a:custGeom>
              <a:rect b="b" l="l" r="r" t="t"/>
              <a:pathLst>
                <a:path extrusionOk="0" h="13294" w="18552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28"/>
            <p:cNvSpPr/>
            <p:nvPr/>
          </p:nvSpPr>
          <p:spPr>
            <a:xfrm>
              <a:off x="1086750" y="2833825"/>
              <a:ext cx="45300" cy="43000"/>
            </a:xfrm>
            <a:custGeom>
              <a:rect b="b" l="l" r="r" t="t"/>
              <a:pathLst>
                <a:path extrusionOk="0" h="1720" w="1812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70" name="Google Shape;1570;p28"/>
          <p:cNvGrpSpPr/>
          <p:nvPr/>
        </p:nvGrpSpPr>
        <p:grpSpPr>
          <a:xfrm rot="-4458744">
            <a:off x="6837600" y="3805676"/>
            <a:ext cx="394600" cy="1330542"/>
            <a:chOff x="954700" y="3672025"/>
            <a:chExt cx="106825" cy="360200"/>
          </a:xfrm>
        </p:grpSpPr>
        <p:sp>
          <p:nvSpPr>
            <p:cNvPr id="1571" name="Google Shape;1571;p28"/>
            <p:cNvSpPr/>
            <p:nvPr/>
          </p:nvSpPr>
          <p:spPr>
            <a:xfrm>
              <a:off x="954700" y="3672025"/>
              <a:ext cx="106825" cy="360200"/>
            </a:xfrm>
            <a:custGeom>
              <a:rect b="b" l="l" r="r" t="t"/>
              <a:pathLst>
                <a:path extrusionOk="0" h="14408" w="4273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28"/>
            <p:cNvSpPr/>
            <p:nvPr/>
          </p:nvSpPr>
          <p:spPr>
            <a:xfrm>
              <a:off x="1014200" y="3903325"/>
              <a:ext cx="13375" cy="6700"/>
            </a:xfrm>
            <a:custGeom>
              <a:rect b="b" l="l" r="r" t="t"/>
              <a:pathLst>
                <a:path extrusionOk="0" h="268" w="535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28"/>
            <p:cNvSpPr/>
            <p:nvPr/>
          </p:nvSpPr>
          <p:spPr>
            <a:xfrm>
              <a:off x="1013025" y="3887075"/>
              <a:ext cx="12800" cy="7575"/>
            </a:xfrm>
            <a:custGeom>
              <a:rect b="b" l="l" r="r" t="t"/>
              <a:pathLst>
                <a:path extrusionOk="0" h="303" w="512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28"/>
            <p:cNvSpPr/>
            <p:nvPr/>
          </p:nvSpPr>
          <p:spPr>
            <a:xfrm>
              <a:off x="1017675" y="39164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28"/>
            <p:cNvSpPr/>
            <p:nvPr/>
          </p:nvSpPr>
          <p:spPr>
            <a:xfrm>
              <a:off x="1019125" y="3938150"/>
              <a:ext cx="5825" cy="4375"/>
            </a:xfrm>
            <a:custGeom>
              <a:rect b="b" l="l" r="r" t="t"/>
              <a:pathLst>
                <a:path extrusionOk="0" h="175" w="233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28"/>
            <p:cNvSpPr/>
            <p:nvPr/>
          </p:nvSpPr>
          <p:spPr>
            <a:xfrm>
              <a:off x="1012150" y="3814800"/>
              <a:ext cx="17150" cy="6700"/>
            </a:xfrm>
            <a:custGeom>
              <a:rect b="b" l="l" r="r" t="t"/>
              <a:pathLst>
                <a:path extrusionOk="0" h="268" w="686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28"/>
            <p:cNvSpPr/>
            <p:nvPr/>
          </p:nvSpPr>
          <p:spPr>
            <a:xfrm>
              <a:off x="1014475" y="3828750"/>
              <a:ext cx="11650" cy="4650"/>
            </a:xfrm>
            <a:custGeom>
              <a:rect b="b" l="l" r="r" t="t"/>
              <a:pathLst>
                <a:path extrusionOk="0" h="186" w="466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28"/>
            <p:cNvSpPr/>
            <p:nvPr/>
          </p:nvSpPr>
          <p:spPr>
            <a:xfrm>
              <a:off x="1015650" y="3840650"/>
              <a:ext cx="10175" cy="5825"/>
            </a:xfrm>
            <a:custGeom>
              <a:rect b="b" l="l" r="r" t="t"/>
              <a:pathLst>
                <a:path extrusionOk="0" h="233" w="407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28"/>
            <p:cNvSpPr/>
            <p:nvPr/>
          </p:nvSpPr>
          <p:spPr>
            <a:xfrm>
              <a:off x="1015350" y="3854850"/>
              <a:ext cx="9025" cy="6425"/>
            </a:xfrm>
            <a:custGeom>
              <a:rect b="b" l="l" r="r" t="t"/>
              <a:pathLst>
                <a:path extrusionOk="0" h="257" w="361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0" name="Google Shape;1580;p28"/>
          <p:cNvGrpSpPr/>
          <p:nvPr/>
        </p:nvGrpSpPr>
        <p:grpSpPr>
          <a:xfrm rot="384839">
            <a:off x="8453421" y="1772702"/>
            <a:ext cx="883127" cy="855940"/>
            <a:chOff x="852825" y="3133350"/>
            <a:chExt cx="216825" cy="210150"/>
          </a:xfrm>
        </p:grpSpPr>
        <p:sp>
          <p:nvSpPr>
            <p:cNvPr id="1581" name="Google Shape;1581;p28"/>
            <p:cNvSpPr/>
            <p:nvPr/>
          </p:nvSpPr>
          <p:spPr>
            <a:xfrm>
              <a:off x="852825" y="3133350"/>
              <a:ext cx="216825" cy="210150"/>
            </a:xfrm>
            <a:custGeom>
              <a:rect b="b" l="l" r="r" t="t"/>
              <a:pathLst>
                <a:path extrusionOk="0" h="8406" w="8673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28"/>
            <p:cNvSpPr/>
            <p:nvPr/>
          </p:nvSpPr>
          <p:spPr>
            <a:xfrm>
              <a:off x="918700" y="3216650"/>
              <a:ext cx="82450" cy="81275"/>
            </a:xfrm>
            <a:custGeom>
              <a:rect b="b" l="l" r="r" t="t"/>
              <a:pathLst>
                <a:path extrusionOk="0" h="3251" w="3298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3" name="Google Shape;1583;p28"/>
          <p:cNvGrpSpPr/>
          <p:nvPr/>
        </p:nvGrpSpPr>
        <p:grpSpPr>
          <a:xfrm rot="-2700000">
            <a:off x="8329299" y="3793812"/>
            <a:ext cx="388232" cy="608020"/>
            <a:chOff x="683900" y="3612800"/>
            <a:chExt cx="105100" cy="164600"/>
          </a:xfrm>
        </p:grpSpPr>
        <p:sp>
          <p:nvSpPr>
            <p:cNvPr id="1584" name="Google Shape;1584;p28"/>
            <p:cNvSpPr/>
            <p:nvPr/>
          </p:nvSpPr>
          <p:spPr>
            <a:xfrm>
              <a:off x="683900" y="3612800"/>
              <a:ext cx="105100" cy="164600"/>
            </a:xfrm>
            <a:custGeom>
              <a:rect b="b" l="l" r="r" t="t"/>
              <a:pathLst>
                <a:path extrusionOk="0" h="6584" w="4204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28"/>
            <p:cNvSpPr/>
            <p:nvPr/>
          </p:nvSpPr>
          <p:spPr>
            <a:xfrm>
              <a:off x="717875" y="3678100"/>
              <a:ext cx="53700" cy="69400"/>
            </a:xfrm>
            <a:custGeom>
              <a:rect b="b" l="l" r="r" t="t"/>
              <a:pathLst>
                <a:path extrusionOk="0" h="2776" w="2148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86" name="Google Shape;1586;p28"/>
          <p:cNvGrpSpPr/>
          <p:nvPr/>
        </p:nvGrpSpPr>
        <p:grpSpPr>
          <a:xfrm rot="9820777">
            <a:off x="6915359" y="3622310"/>
            <a:ext cx="239084" cy="580026"/>
            <a:chOff x="1282375" y="3450000"/>
            <a:chExt cx="64725" cy="157025"/>
          </a:xfrm>
        </p:grpSpPr>
        <p:sp>
          <p:nvSpPr>
            <p:cNvPr id="1587" name="Google Shape;1587;p28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28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28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0" name="Google Shape;1590;p28"/>
          <p:cNvGrpSpPr/>
          <p:nvPr/>
        </p:nvGrpSpPr>
        <p:grpSpPr>
          <a:xfrm rot="3303917">
            <a:off x="7811565" y="4352123"/>
            <a:ext cx="360250" cy="1149365"/>
            <a:chOff x="616875" y="3027700"/>
            <a:chExt cx="97525" cy="311150"/>
          </a:xfrm>
        </p:grpSpPr>
        <p:sp>
          <p:nvSpPr>
            <p:cNvPr id="1591" name="Google Shape;1591;p28"/>
            <p:cNvSpPr/>
            <p:nvPr/>
          </p:nvSpPr>
          <p:spPr>
            <a:xfrm>
              <a:off x="616875" y="3027700"/>
              <a:ext cx="97525" cy="311150"/>
            </a:xfrm>
            <a:custGeom>
              <a:rect b="b" l="l" r="r" t="t"/>
              <a:pathLst>
                <a:path extrusionOk="0" h="12446" w="3901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28"/>
            <p:cNvSpPr/>
            <p:nvPr/>
          </p:nvSpPr>
          <p:spPr>
            <a:xfrm>
              <a:off x="641250" y="3121750"/>
              <a:ext cx="49075" cy="179100"/>
            </a:xfrm>
            <a:custGeom>
              <a:rect b="b" l="l" r="r" t="t"/>
              <a:pathLst>
                <a:path extrusionOk="0" h="7164" w="1963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28"/>
            <p:cNvSpPr/>
            <p:nvPr/>
          </p:nvSpPr>
          <p:spPr>
            <a:xfrm>
              <a:off x="657775" y="3180375"/>
              <a:ext cx="18900" cy="38050"/>
            </a:xfrm>
            <a:custGeom>
              <a:rect b="b" l="l" r="r" t="t"/>
              <a:pathLst>
                <a:path extrusionOk="0" h="1522" w="756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28"/>
            <p:cNvSpPr/>
            <p:nvPr/>
          </p:nvSpPr>
          <p:spPr>
            <a:xfrm>
              <a:off x="657500" y="3233775"/>
              <a:ext cx="14825" cy="11625"/>
            </a:xfrm>
            <a:custGeom>
              <a:rect b="b" l="l" r="r" t="t"/>
              <a:pathLst>
                <a:path extrusionOk="0" h="465" w="593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28"/>
            <p:cNvSpPr/>
            <p:nvPr/>
          </p:nvSpPr>
          <p:spPr>
            <a:xfrm>
              <a:off x="655750" y="3160350"/>
              <a:ext cx="14550" cy="9300"/>
            </a:xfrm>
            <a:custGeom>
              <a:rect b="b" l="l" r="r" t="t"/>
              <a:pathLst>
                <a:path extrusionOk="0" h="372" w="582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96" name="Google Shape;1596;p28"/>
          <p:cNvGrpSpPr/>
          <p:nvPr/>
        </p:nvGrpSpPr>
        <p:grpSpPr>
          <a:xfrm rot="-9804196">
            <a:off x="8304466" y="1230055"/>
            <a:ext cx="239087" cy="580033"/>
            <a:chOff x="1282375" y="3450000"/>
            <a:chExt cx="64725" cy="157025"/>
          </a:xfrm>
        </p:grpSpPr>
        <p:sp>
          <p:nvSpPr>
            <p:cNvPr id="1597" name="Google Shape;1597;p28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28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28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0" name="Google Shape;1600;p28"/>
          <p:cNvSpPr/>
          <p:nvPr/>
        </p:nvSpPr>
        <p:spPr>
          <a:xfrm rot="1965861">
            <a:off x="8769359" y="2967745"/>
            <a:ext cx="494402" cy="897086"/>
          </a:xfrm>
          <a:custGeom>
            <a:rect b="b" l="l" r="r" t="t"/>
            <a:pathLst>
              <a:path extrusionOk="0" h="9988" w="5504">
                <a:moveTo>
                  <a:pt x="2903" y="233"/>
                </a:moveTo>
                <a:cubicBezTo>
                  <a:pt x="3054" y="233"/>
                  <a:pt x="3565" y="233"/>
                  <a:pt x="3634" y="418"/>
                </a:cubicBezTo>
                <a:cubicBezTo>
                  <a:pt x="3716" y="697"/>
                  <a:pt x="3298" y="720"/>
                  <a:pt x="3135" y="755"/>
                </a:cubicBezTo>
                <a:cubicBezTo>
                  <a:pt x="2756" y="820"/>
                  <a:pt x="2348" y="855"/>
                  <a:pt x="1946" y="855"/>
                </a:cubicBezTo>
                <a:cubicBezTo>
                  <a:pt x="1843" y="855"/>
                  <a:pt x="1740" y="853"/>
                  <a:pt x="1638" y="848"/>
                </a:cubicBezTo>
                <a:cubicBezTo>
                  <a:pt x="1487" y="848"/>
                  <a:pt x="1173" y="848"/>
                  <a:pt x="1092" y="720"/>
                </a:cubicBezTo>
                <a:cubicBezTo>
                  <a:pt x="1022" y="592"/>
                  <a:pt x="1208" y="476"/>
                  <a:pt x="1313" y="441"/>
                </a:cubicBezTo>
                <a:cubicBezTo>
                  <a:pt x="1858" y="256"/>
                  <a:pt x="2381" y="244"/>
                  <a:pt x="2903" y="233"/>
                </a:cubicBezTo>
                <a:close/>
                <a:moveTo>
                  <a:pt x="3785" y="859"/>
                </a:moveTo>
                <a:cubicBezTo>
                  <a:pt x="3809" y="1045"/>
                  <a:pt x="3867" y="1196"/>
                  <a:pt x="3867" y="1347"/>
                </a:cubicBezTo>
                <a:cubicBezTo>
                  <a:pt x="3878" y="1533"/>
                  <a:pt x="3901" y="1742"/>
                  <a:pt x="3901" y="1939"/>
                </a:cubicBezTo>
                <a:lnTo>
                  <a:pt x="3867" y="1986"/>
                </a:lnTo>
                <a:cubicBezTo>
                  <a:pt x="3820" y="2044"/>
                  <a:pt x="3774" y="2090"/>
                  <a:pt x="3716" y="2125"/>
                </a:cubicBezTo>
                <a:cubicBezTo>
                  <a:pt x="3727" y="1904"/>
                  <a:pt x="3658" y="1672"/>
                  <a:pt x="3646" y="1475"/>
                </a:cubicBezTo>
                <a:cubicBezTo>
                  <a:pt x="3634" y="1312"/>
                  <a:pt x="3693" y="1092"/>
                  <a:pt x="3611" y="941"/>
                </a:cubicBezTo>
                <a:cubicBezTo>
                  <a:pt x="3669" y="917"/>
                  <a:pt x="3727" y="894"/>
                  <a:pt x="3785" y="859"/>
                </a:cubicBezTo>
                <a:close/>
                <a:moveTo>
                  <a:pt x="988" y="1045"/>
                </a:moveTo>
                <a:lnTo>
                  <a:pt x="988" y="1045"/>
                </a:lnTo>
                <a:cubicBezTo>
                  <a:pt x="1104" y="1103"/>
                  <a:pt x="1255" y="1115"/>
                  <a:pt x="1382" y="1126"/>
                </a:cubicBezTo>
                <a:cubicBezTo>
                  <a:pt x="1394" y="1359"/>
                  <a:pt x="1429" y="1579"/>
                  <a:pt x="1452" y="1811"/>
                </a:cubicBezTo>
                <a:cubicBezTo>
                  <a:pt x="1464" y="1986"/>
                  <a:pt x="1464" y="2206"/>
                  <a:pt x="1510" y="2380"/>
                </a:cubicBezTo>
                <a:cubicBezTo>
                  <a:pt x="1382" y="2334"/>
                  <a:pt x="1255" y="2287"/>
                  <a:pt x="1115" y="2229"/>
                </a:cubicBezTo>
                <a:cubicBezTo>
                  <a:pt x="1115" y="1974"/>
                  <a:pt x="1046" y="1707"/>
                  <a:pt x="999" y="1451"/>
                </a:cubicBezTo>
                <a:cubicBezTo>
                  <a:pt x="988" y="1312"/>
                  <a:pt x="988" y="1173"/>
                  <a:pt x="988" y="1045"/>
                </a:cubicBezTo>
                <a:close/>
                <a:moveTo>
                  <a:pt x="1812" y="1126"/>
                </a:moveTo>
                <a:lnTo>
                  <a:pt x="1812" y="1138"/>
                </a:lnTo>
                <a:cubicBezTo>
                  <a:pt x="1812" y="1417"/>
                  <a:pt x="1812" y="1684"/>
                  <a:pt x="1847" y="1951"/>
                </a:cubicBezTo>
                <a:cubicBezTo>
                  <a:pt x="1858" y="2125"/>
                  <a:pt x="1858" y="2299"/>
                  <a:pt x="1916" y="2461"/>
                </a:cubicBezTo>
                <a:cubicBezTo>
                  <a:pt x="1812" y="2450"/>
                  <a:pt x="1719" y="2427"/>
                  <a:pt x="1614" y="2403"/>
                </a:cubicBezTo>
                <a:cubicBezTo>
                  <a:pt x="1626" y="1986"/>
                  <a:pt x="1568" y="1544"/>
                  <a:pt x="1510" y="1126"/>
                </a:cubicBezTo>
                <a:close/>
                <a:moveTo>
                  <a:pt x="3426" y="1010"/>
                </a:moveTo>
                <a:lnTo>
                  <a:pt x="3426" y="1010"/>
                </a:lnTo>
                <a:cubicBezTo>
                  <a:pt x="3379" y="1161"/>
                  <a:pt x="3484" y="1393"/>
                  <a:pt x="3495" y="1521"/>
                </a:cubicBezTo>
                <a:cubicBezTo>
                  <a:pt x="3518" y="1742"/>
                  <a:pt x="3472" y="2009"/>
                  <a:pt x="3553" y="2229"/>
                </a:cubicBezTo>
                <a:cubicBezTo>
                  <a:pt x="3460" y="2287"/>
                  <a:pt x="3344" y="2322"/>
                  <a:pt x="3205" y="2357"/>
                </a:cubicBezTo>
                <a:cubicBezTo>
                  <a:pt x="3205" y="2345"/>
                  <a:pt x="3205" y="2334"/>
                  <a:pt x="3193" y="2322"/>
                </a:cubicBezTo>
                <a:cubicBezTo>
                  <a:pt x="3182" y="2218"/>
                  <a:pt x="3147" y="2125"/>
                  <a:pt x="3135" y="2032"/>
                </a:cubicBezTo>
                <a:cubicBezTo>
                  <a:pt x="3135" y="2010"/>
                  <a:pt x="3117" y="1998"/>
                  <a:pt x="3098" y="1998"/>
                </a:cubicBezTo>
                <a:cubicBezTo>
                  <a:pt x="3077" y="1998"/>
                  <a:pt x="3054" y="2013"/>
                  <a:pt x="3054" y="2044"/>
                </a:cubicBezTo>
                <a:cubicBezTo>
                  <a:pt x="3054" y="2125"/>
                  <a:pt x="3066" y="2218"/>
                  <a:pt x="3066" y="2299"/>
                </a:cubicBezTo>
                <a:lnTo>
                  <a:pt x="3066" y="2403"/>
                </a:lnTo>
                <a:cubicBezTo>
                  <a:pt x="2822" y="2461"/>
                  <a:pt x="2555" y="2496"/>
                  <a:pt x="2381" y="2496"/>
                </a:cubicBezTo>
                <a:cubicBezTo>
                  <a:pt x="2317" y="2502"/>
                  <a:pt x="2256" y="2505"/>
                  <a:pt x="2196" y="2505"/>
                </a:cubicBezTo>
                <a:cubicBezTo>
                  <a:pt x="2137" y="2505"/>
                  <a:pt x="2079" y="2502"/>
                  <a:pt x="2021" y="2496"/>
                </a:cubicBezTo>
                <a:cubicBezTo>
                  <a:pt x="2090" y="2090"/>
                  <a:pt x="1986" y="1521"/>
                  <a:pt x="1870" y="1161"/>
                </a:cubicBezTo>
                <a:cubicBezTo>
                  <a:pt x="2207" y="1161"/>
                  <a:pt x="2543" y="1138"/>
                  <a:pt x="2857" y="1103"/>
                </a:cubicBezTo>
                <a:cubicBezTo>
                  <a:pt x="2857" y="1231"/>
                  <a:pt x="2880" y="1347"/>
                  <a:pt x="2903" y="1475"/>
                </a:cubicBezTo>
                <a:cubicBezTo>
                  <a:pt x="2938" y="1626"/>
                  <a:pt x="2950" y="1800"/>
                  <a:pt x="3054" y="1916"/>
                </a:cubicBezTo>
                <a:cubicBezTo>
                  <a:pt x="3058" y="1920"/>
                  <a:pt x="3067" y="1923"/>
                  <a:pt x="3077" y="1923"/>
                </a:cubicBezTo>
                <a:cubicBezTo>
                  <a:pt x="3093" y="1923"/>
                  <a:pt x="3112" y="1915"/>
                  <a:pt x="3112" y="1893"/>
                </a:cubicBezTo>
                <a:cubicBezTo>
                  <a:pt x="3135" y="1753"/>
                  <a:pt x="3077" y="1602"/>
                  <a:pt x="3077" y="1463"/>
                </a:cubicBezTo>
                <a:cubicBezTo>
                  <a:pt x="3066" y="1335"/>
                  <a:pt x="3054" y="1196"/>
                  <a:pt x="3054" y="1068"/>
                </a:cubicBezTo>
                <a:cubicBezTo>
                  <a:pt x="3089" y="1057"/>
                  <a:pt x="3147" y="1057"/>
                  <a:pt x="3193" y="1057"/>
                </a:cubicBezTo>
                <a:cubicBezTo>
                  <a:pt x="3263" y="1045"/>
                  <a:pt x="3344" y="1022"/>
                  <a:pt x="3426" y="1010"/>
                </a:cubicBezTo>
                <a:close/>
                <a:moveTo>
                  <a:pt x="3530" y="2554"/>
                </a:moveTo>
                <a:lnTo>
                  <a:pt x="3530" y="2554"/>
                </a:lnTo>
                <a:cubicBezTo>
                  <a:pt x="3472" y="3367"/>
                  <a:pt x="4192" y="3808"/>
                  <a:pt x="4517" y="4505"/>
                </a:cubicBezTo>
                <a:cubicBezTo>
                  <a:pt x="3908" y="5002"/>
                  <a:pt x="2950" y="5327"/>
                  <a:pt x="2047" y="5327"/>
                </a:cubicBezTo>
                <a:cubicBezTo>
                  <a:pt x="1433" y="5327"/>
                  <a:pt x="844" y="5177"/>
                  <a:pt x="407" y="4830"/>
                </a:cubicBezTo>
                <a:lnTo>
                  <a:pt x="407" y="4783"/>
                </a:lnTo>
                <a:cubicBezTo>
                  <a:pt x="465" y="4029"/>
                  <a:pt x="918" y="3901"/>
                  <a:pt x="1266" y="3344"/>
                </a:cubicBezTo>
                <a:cubicBezTo>
                  <a:pt x="1406" y="3135"/>
                  <a:pt x="1487" y="2914"/>
                  <a:pt x="1429" y="2694"/>
                </a:cubicBezTo>
                <a:lnTo>
                  <a:pt x="1429" y="2694"/>
                </a:lnTo>
                <a:cubicBezTo>
                  <a:pt x="1664" y="2772"/>
                  <a:pt x="1945" y="2792"/>
                  <a:pt x="2193" y="2792"/>
                </a:cubicBezTo>
                <a:cubicBezTo>
                  <a:pt x="2275" y="2792"/>
                  <a:pt x="2355" y="2789"/>
                  <a:pt x="2427" y="2787"/>
                </a:cubicBezTo>
                <a:cubicBezTo>
                  <a:pt x="2717" y="2752"/>
                  <a:pt x="3170" y="2694"/>
                  <a:pt x="3530" y="2554"/>
                </a:cubicBezTo>
                <a:close/>
                <a:moveTo>
                  <a:pt x="4621" y="4783"/>
                </a:moveTo>
                <a:cubicBezTo>
                  <a:pt x="4865" y="5619"/>
                  <a:pt x="4946" y="6536"/>
                  <a:pt x="5028" y="7442"/>
                </a:cubicBezTo>
                <a:cubicBezTo>
                  <a:pt x="4299" y="8022"/>
                  <a:pt x="3385" y="8367"/>
                  <a:pt x="2477" y="8367"/>
                </a:cubicBezTo>
                <a:cubicBezTo>
                  <a:pt x="1823" y="8367"/>
                  <a:pt x="1171" y="8189"/>
                  <a:pt x="593" y="7790"/>
                </a:cubicBezTo>
                <a:cubicBezTo>
                  <a:pt x="512" y="6873"/>
                  <a:pt x="361" y="5956"/>
                  <a:pt x="396" y="5039"/>
                </a:cubicBezTo>
                <a:lnTo>
                  <a:pt x="396" y="5039"/>
                </a:lnTo>
                <a:cubicBezTo>
                  <a:pt x="871" y="5409"/>
                  <a:pt x="1528" y="5577"/>
                  <a:pt x="2205" y="5577"/>
                </a:cubicBezTo>
                <a:cubicBezTo>
                  <a:pt x="3098" y="5577"/>
                  <a:pt x="4027" y="5285"/>
                  <a:pt x="4621" y="4783"/>
                </a:cubicBezTo>
                <a:close/>
                <a:moveTo>
                  <a:pt x="5051" y="7813"/>
                </a:moveTo>
                <a:cubicBezTo>
                  <a:pt x="5062" y="8104"/>
                  <a:pt x="5097" y="8394"/>
                  <a:pt x="5109" y="8707"/>
                </a:cubicBezTo>
                <a:cubicBezTo>
                  <a:pt x="4528" y="9224"/>
                  <a:pt x="3493" y="9616"/>
                  <a:pt x="2469" y="9616"/>
                </a:cubicBezTo>
                <a:cubicBezTo>
                  <a:pt x="1814" y="9616"/>
                  <a:pt x="1164" y="9456"/>
                  <a:pt x="639" y="9067"/>
                </a:cubicBezTo>
                <a:cubicBezTo>
                  <a:pt x="651" y="9056"/>
                  <a:pt x="651" y="9021"/>
                  <a:pt x="651" y="8997"/>
                </a:cubicBezTo>
                <a:cubicBezTo>
                  <a:pt x="651" y="8684"/>
                  <a:pt x="639" y="8382"/>
                  <a:pt x="616" y="8080"/>
                </a:cubicBezTo>
                <a:lnTo>
                  <a:pt x="616" y="8080"/>
                </a:lnTo>
                <a:cubicBezTo>
                  <a:pt x="1158" y="8494"/>
                  <a:pt x="1808" y="8665"/>
                  <a:pt x="2489" y="8665"/>
                </a:cubicBezTo>
                <a:cubicBezTo>
                  <a:pt x="2610" y="8665"/>
                  <a:pt x="2733" y="8660"/>
                  <a:pt x="2857" y="8649"/>
                </a:cubicBezTo>
                <a:cubicBezTo>
                  <a:pt x="3542" y="8591"/>
                  <a:pt x="4517" y="8359"/>
                  <a:pt x="5051" y="7813"/>
                </a:cubicBezTo>
                <a:close/>
                <a:moveTo>
                  <a:pt x="3030" y="1"/>
                </a:moveTo>
                <a:cubicBezTo>
                  <a:pt x="2905" y="1"/>
                  <a:pt x="2780" y="8"/>
                  <a:pt x="2659" y="12"/>
                </a:cubicBezTo>
                <a:cubicBezTo>
                  <a:pt x="2334" y="24"/>
                  <a:pt x="790" y="82"/>
                  <a:pt x="755" y="650"/>
                </a:cubicBezTo>
                <a:cubicBezTo>
                  <a:pt x="674" y="871"/>
                  <a:pt x="709" y="1161"/>
                  <a:pt x="744" y="1393"/>
                </a:cubicBezTo>
                <a:cubicBezTo>
                  <a:pt x="790" y="1707"/>
                  <a:pt x="790" y="2090"/>
                  <a:pt x="930" y="2357"/>
                </a:cubicBezTo>
                <a:cubicBezTo>
                  <a:pt x="941" y="2392"/>
                  <a:pt x="976" y="2403"/>
                  <a:pt x="988" y="2415"/>
                </a:cubicBezTo>
                <a:cubicBezTo>
                  <a:pt x="1046" y="2496"/>
                  <a:pt x="1115" y="2554"/>
                  <a:pt x="1208" y="2612"/>
                </a:cubicBezTo>
                <a:cubicBezTo>
                  <a:pt x="1115" y="2926"/>
                  <a:pt x="1034" y="3204"/>
                  <a:pt x="802" y="3460"/>
                </a:cubicBezTo>
                <a:cubicBezTo>
                  <a:pt x="674" y="3611"/>
                  <a:pt x="512" y="3727"/>
                  <a:pt x="384" y="3866"/>
                </a:cubicBezTo>
                <a:cubicBezTo>
                  <a:pt x="128" y="4168"/>
                  <a:pt x="94" y="4493"/>
                  <a:pt x="59" y="4888"/>
                </a:cubicBezTo>
                <a:cubicBezTo>
                  <a:pt x="1" y="6246"/>
                  <a:pt x="337" y="7604"/>
                  <a:pt x="349" y="8951"/>
                </a:cubicBezTo>
                <a:cubicBezTo>
                  <a:pt x="337" y="8963"/>
                  <a:pt x="337" y="8986"/>
                  <a:pt x="349" y="9021"/>
                </a:cubicBezTo>
                <a:lnTo>
                  <a:pt x="361" y="9032"/>
                </a:lnTo>
                <a:cubicBezTo>
                  <a:pt x="384" y="9067"/>
                  <a:pt x="396" y="9079"/>
                  <a:pt x="419" y="9102"/>
                </a:cubicBezTo>
                <a:cubicBezTo>
                  <a:pt x="908" y="9724"/>
                  <a:pt x="1832" y="9988"/>
                  <a:pt x="2727" y="9988"/>
                </a:cubicBezTo>
                <a:cubicBezTo>
                  <a:pt x="3402" y="9988"/>
                  <a:pt x="4061" y="9838"/>
                  <a:pt x="4505" y="9578"/>
                </a:cubicBezTo>
                <a:cubicBezTo>
                  <a:pt x="4795" y="9392"/>
                  <a:pt x="5504" y="8951"/>
                  <a:pt x="5492" y="8788"/>
                </a:cubicBezTo>
                <a:cubicBezTo>
                  <a:pt x="5399" y="7604"/>
                  <a:pt x="5318" y="6362"/>
                  <a:pt x="5062" y="5190"/>
                </a:cubicBezTo>
                <a:cubicBezTo>
                  <a:pt x="4981" y="4783"/>
                  <a:pt x="4888" y="4354"/>
                  <a:pt x="4656" y="3982"/>
                </a:cubicBezTo>
                <a:cubicBezTo>
                  <a:pt x="4517" y="3773"/>
                  <a:pt x="4308" y="3611"/>
                  <a:pt x="4134" y="3425"/>
                </a:cubicBezTo>
                <a:cubicBezTo>
                  <a:pt x="3867" y="3135"/>
                  <a:pt x="3820" y="2845"/>
                  <a:pt x="3727" y="2508"/>
                </a:cubicBezTo>
                <a:cubicBezTo>
                  <a:pt x="3901" y="2415"/>
                  <a:pt x="4052" y="2299"/>
                  <a:pt x="4134" y="2171"/>
                </a:cubicBezTo>
                <a:cubicBezTo>
                  <a:pt x="4134" y="2113"/>
                  <a:pt x="4157" y="2090"/>
                  <a:pt x="4157" y="2055"/>
                </a:cubicBezTo>
                <a:cubicBezTo>
                  <a:pt x="4169" y="2032"/>
                  <a:pt x="4169" y="1986"/>
                  <a:pt x="4157" y="1939"/>
                </a:cubicBezTo>
                <a:cubicBezTo>
                  <a:pt x="4134" y="1753"/>
                  <a:pt x="4110" y="1544"/>
                  <a:pt x="4099" y="1359"/>
                </a:cubicBezTo>
                <a:cubicBezTo>
                  <a:pt x="4076" y="1115"/>
                  <a:pt x="4110" y="790"/>
                  <a:pt x="4018" y="558"/>
                </a:cubicBezTo>
                <a:cubicBezTo>
                  <a:pt x="4052" y="360"/>
                  <a:pt x="3867" y="209"/>
                  <a:pt x="3693" y="128"/>
                </a:cubicBezTo>
                <a:cubicBezTo>
                  <a:pt x="3484" y="24"/>
                  <a:pt x="3256" y="1"/>
                  <a:pt x="30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1" name="Google Shape;1601;p28"/>
          <p:cNvSpPr/>
          <p:nvPr/>
        </p:nvSpPr>
        <p:spPr>
          <a:xfrm rot="2153135">
            <a:off x="8561175" y="4655913"/>
            <a:ext cx="526615" cy="541771"/>
          </a:xfrm>
          <a:custGeom>
            <a:rect b="b" l="l" r="r" t="t"/>
            <a:pathLst>
              <a:path extrusionOk="0" h="4969" w="4830">
                <a:moveTo>
                  <a:pt x="2404" y="4922"/>
                </a:moveTo>
                <a:lnTo>
                  <a:pt x="1974" y="4922"/>
                </a:lnTo>
                <a:cubicBezTo>
                  <a:pt x="1719" y="4922"/>
                  <a:pt x="1510" y="4864"/>
                  <a:pt x="1289" y="4760"/>
                </a:cubicBezTo>
                <a:cubicBezTo>
                  <a:pt x="1243" y="4725"/>
                  <a:pt x="1196" y="4713"/>
                  <a:pt x="1161" y="4690"/>
                </a:cubicBezTo>
                <a:cubicBezTo>
                  <a:pt x="720" y="4470"/>
                  <a:pt x="720" y="4470"/>
                  <a:pt x="418" y="4098"/>
                </a:cubicBezTo>
                <a:cubicBezTo>
                  <a:pt x="326" y="3994"/>
                  <a:pt x="268" y="3878"/>
                  <a:pt x="244" y="3738"/>
                </a:cubicBezTo>
                <a:cubicBezTo>
                  <a:pt x="209" y="3611"/>
                  <a:pt x="175" y="3471"/>
                  <a:pt x="151" y="3320"/>
                </a:cubicBezTo>
                <a:cubicBezTo>
                  <a:pt x="140" y="3193"/>
                  <a:pt x="128" y="3065"/>
                  <a:pt x="82" y="2926"/>
                </a:cubicBezTo>
                <a:cubicBezTo>
                  <a:pt x="70" y="2891"/>
                  <a:pt x="82" y="2833"/>
                  <a:pt x="82" y="2786"/>
                </a:cubicBezTo>
                <a:cubicBezTo>
                  <a:pt x="82" y="2728"/>
                  <a:pt x="93" y="2659"/>
                  <a:pt x="82" y="2601"/>
                </a:cubicBezTo>
                <a:cubicBezTo>
                  <a:pt x="12" y="2415"/>
                  <a:pt x="1" y="2252"/>
                  <a:pt x="128" y="2078"/>
                </a:cubicBezTo>
                <a:cubicBezTo>
                  <a:pt x="151" y="2032"/>
                  <a:pt x="140" y="1962"/>
                  <a:pt x="140" y="1904"/>
                </a:cubicBezTo>
                <a:cubicBezTo>
                  <a:pt x="128" y="1753"/>
                  <a:pt x="186" y="1625"/>
                  <a:pt x="256" y="1498"/>
                </a:cubicBezTo>
                <a:cubicBezTo>
                  <a:pt x="407" y="1231"/>
                  <a:pt x="558" y="999"/>
                  <a:pt x="825" y="813"/>
                </a:cubicBezTo>
                <a:cubicBezTo>
                  <a:pt x="1011" y="685"/>
                  <a:pt x="1173" y="523"/>
                  <a:pt x="1336" y="372"/>
                </a:cubicBezTo>
                <a:cubicBezTo>
                  <a:pt x="1428" y="279"/>
                  <a:pt x="1568" y="197"/>
                  <a:pt x="1707" y="174"/>
                </a:cubicBezTo>
                <a:cubicBezTo>
                  <a:pt x="1916" y="128"/>
                  <a:pt x="2113" y="116"/>
                  <a:pt x="2299" y="12"/>
                </a:cubicBezTo>
                <a:cubicBezTo>
                  <a:pt x="2694" y="12"/>
                  <a:pt x="3077" y="0"/>
                  <a:pt x="3460" y="12"/>
                </a:cubicBezTo>
                <a:cubicBezTo>
                  <a:pt x="3553" y="12"/>
                  <a:pt x="3657" y="81"/>
                  <a:pt x="3727" y="139"/>
                </a:cubicBezTo>
                <a:cubicBezTo>
                  <a:pt x="4017" y="395"/>
                  <a:pt x="4261" y="685"/>
                  <a:pt x="4482" y="987"/>
                </a:cubicBezTo>
                <a:cubicBezTo>
                  <a:pt x="4551" y="1091"/>
                  <a:pt x="4598" y="1231"/>
                  <a:pt x="4644" y="1347"/>
                </a:cubicBezTo>
                <a:cubicBezTo>
                  <a:pt x="4784" y="1741"/>
                  <a:pt x="4830" y="2148"/>
                  <a:pt x="4737" y="2554"/>
                </a:cubicBezTo>
                <a:cubicBezTo>
                  <a:pt x="4725" y="2612"/>
                  <a:pt x="4714" y="2670"/>
                  <a:pt x="4725" y="2728"/>
                </a:cubicBezTo>
                <a:cubicBezTo>
                  <a:pt x="4772" y="3065"/>
                  <a:pt x="4644" y="3367"/>
                  <a:pt x="4563" y="3680"/>
                </a:cubicBezTo>
                <a:cubicBezTo>
                  <a:pt x="4551" y="3761"/>
                  <a:pt x="4505" y="3843"/>
                  <a:pt x="4470" y="3901"/>
                </a:cubicBezTo>
                <a:cubicBezTo>
                  <a:pt x="4354" y="4063"/>
                  <a:pt x="4238" y="4226"/>
                  <a:pt x="4099" y="4354"/>
                </a:cubicBezTo>
                <a:cubicBezTo>
                  <a:pt x="4006" y="4458"/>
                  <a:pt x="3890" y="4539"/>
                  <a:pt x="3774" y="4609"/>
                </a:cubicBezTo>
                <a:cubicBezTo>
                  <a:pt x="3611" y="4702"/>
                  <a:pt x="3437" y="4760"/>
                  <a:pt x="3263" y="4830"/>
                </a:cubicBezTo>
                <a:cubicBezTo>
                  <a:pt x="2938" y="4969"/>
                  <a:pt x="2647" y="4911"/>
                  <a:pt x="2404" y="4922"/>
                </a:cubicBezTo>
                <a:close/>
                <a:moveTo>
                  <a:pt x="4366" y="1602"/>
                </a:moveTo>
                <a:cubicBezTo>
                  <a:pt x="4296" y="1416"/>
                  <a:pt x="4261" y="1277"/>
                  <a:pt x="4191" y="1161"/>
                </a:cubicBezTo>
                <a:cubicBezTo>
                  <a:pt x="4006" y="871"/>
                  <a:pt x="3785" y="627"/>
                  <a:pt x="3541" y="395"/>
                </a:cubicBezTo>
                <a:cubicBezTo>
                  <a:pt x="3460" y="337"/>
                  <a:pt x="3390" y="290"/>
                  <a:pt x="3286" y="290"/>
                </a:cubicBezTo>
                <a:cubicBezTo>
                  <a:pt x="2880" y="302"/>
                  <a:pt x="2473" y="244"/>
                  <a:pt x="2067" y="360"/>
                </a:cubicBezTo>
                <a:cubicBezTo>
                  <a:pt x="1800" y="441"/>
                  <a:pt x="1533" y="499"/>
                  <a:pt x="1301" y="685"/>
                </a:cubicBezTo>
                <a:cubicBezTo>
                  <a:pt x="1115" y="824"/>
                  <a:pt x="952" y="999"/>
                  <a:pt x="790" y="1161"/>
                </a:cubicBezTo>
                <a:cubicBezTo>
                  <a:pt x="662" y="1312"/>
                  <a:pt x="581" y="1486"/>
                  <a:pt x="488" y="1660"/>
                </a:cubicBezTo>
                <a:cubicBezTo>
                  <a:pt x="418" y="1800"/>
                  <a:pt x="384" y="1962"/>
                  <a:pt x="477" y="2136"/>
                </a:cubicBezTo>
                <a:cubicBezTo>
                  <a:pt x="651" y="2078"/>
                  <a:pt x="813" y="2032"/>
                  <a:pt x="952" y="1927"/>
                </a:cubicBezTo>
                <a:cubicBezTo>
                  <a:pt x="1080" y="1846"/>
                  <a:pt x="1219" y="1788"/>
                  <a:pt x="1370" y="1765"/>
                </a:cubicBezTo>
                <a:cubicBezTo>
                  <a:pt x="1707" y="1753"/>
                  <a:pt x="2044" y="1660"/>
                  <a:pt x="2380" y="1683"/>
                </a:cubicBezTo>
                <a:cubicBezTo>
                  <a:pt x="2404" y="1683"/>
                  <a:pt x="2427" y="1683"/>
                  <a:pt x="2462" y="1672"/>
                </a:cubicBezTo>
                <a:cubicBezTo>
                  <a:pt x="2682" y="1579"/>
                  <a:pt x="2903" y="1591"/>
                  <a:pt x="3135" y="1591"/>
                </a:cubicBezTo>
                <a:lnTo>
                  <a:pt x="4041" y="1591"/>
                </a:lnTo>
                <a:cubicBezTo>
                  <a:pt x="4145" y="1614"/>
                  <a:pt x="4238" y="1614"/>
                  <a:pt x="4366" y="1602"/>
                </a:cubicBezTo>
                <a:close/>
                <a:moveTo>
                  <a:pt x="4377" y="2566"/>
                </a:moveTo>
                <a:lnTo>
                  <a:pt x="3286" y="2566"/>
                </a:lnTo>
                <a:cubicBezTo>
                  <a:pt x="3274" y="2566"/>
                  <a:pt x="3251" y="2566"/>
                  <a:pt x="3228" y="2589"/>
                </a:cubicBezTo>
                <a:cubicBezTo>
                  <a:pt x="3054" y="2670"/>
                  <a:pt x="2868" y="2647"/>
                  <a:pt x="2694" y="2659"/>
                </a:cubicBezTo>
                <a:cubicBezTo>
                  <a:pt x="2613" y="2659"/>
                  <a:pt x="2520" y="2647"/>
                  <a:pt x="2450" y="2670"/>
                </a:cubicBezTo>
                <a:cubicBezTo>
                  <a:pt x="2218" y="2763"/>
                  <a:pt x="1974" y="2728"/>
                  <a:pt x="1719" y="2728"/>
                </a:cubicBezTo>
                <a:cubicBezTo>
                  <a:pt x="1637" y="2728"/>
                  <a:pt x="1533" y="2728"/>
                  <a:pt x="1452" y="2763"/>
                </a:cubicBezTo>
                <a:cubicBezTo>
                  <a:pt x="1312" y="2798"/>
                  <a:pt x="1185" y="2821"/>
                  <a:pt x="1057" y="2821"/>
                </a:cubicBezTo>
                <a:cubicBezTo>
                  <a:pt x="906" y="2821"/>
                  <a:pt x="755" y="2844"/>
                  <a:pt x="604" y="2937"/>
                </a:cubicBezTo>
                <a:cubicBezTo>
                  <a:pt x="662" y="3019"/>
                  <a:pt x="697" y="3123"/>
                  <a:pt x="755" y="3181"/>
                </a:cubicBezTo>
                <a:cubicBezTo>
                  <a:pt x="1045" y="3494"/>
                  <a:pt x="1312" y="3820"/>
                  <a:pt x="1719" y="4005"/>
                </a:cubicBezTo>
                <a:cubicBezTo>
                  <a:pt x="1765" y="4017"/>
                  <a:pt x="1800" y="4052"/>
                  <a:pt x="1835" y="4052"/>
                </a:cubicBezTo>
                <a:cubicBezTo>
                  <a:pt x="2090" y="4040"/>
                  <a:pt x="2346" y="4075"/>
                  <a:pt x="2589" y="4005"/>
                </a:cubicBezTo>
                <a:cubicBezTo>
                  <a:pt x="2787" y="3947"/>
                  <a:pt x="2961" y="3866"/>
                  <a:pt x="3135" y="3808"/>
                </a:cubicBezTo>
                <a:cubicBezTo>
                  <a:pt x="3402" y="3727"/>
                  <a:pt x="3634" y="3587"/>
                  <a:pt x="3855" y="3413"/>
                </a:cubicBezTo>
                <a:cubicBezTo>
                  <a:pt x="3913" y="3367"/>
                  <a:pt x="3971" y="3297"/>
                  <a:pt x="4029" y="3239"/>
                </a:cubicBezTo>
                <a:cubicBezTo>
                  <a:pt x="4157" y="3053"/>
                  <a:pt x="4250" y="2833"/>
                  <a:pt x="4377" y="2566"/>
                </a:cubicBezTo>
                <a:close/>
                <a:moveTo>
                  <a:pt x="523" y="2624"/>
                </a:moveTo>
                <a:lnTo>
                  <a:pt x="651" y="2624"/>
                </a:lnTo>
                <a:cubicBezTo>
                  <a:pt x="813" y="2601"/>
                  <a:pt x="964" y="2589"/>
                  <a:pt x="1127" y="2554"/>
                </a:cubicBezTo>
                <a:cubicBezTo>
                  <a:pt x="1173" y="2543"/>
                  <a:pt x="1231" y="2554"/>
                  <a:pt x="1278" y="2531"/>
                </a:cubicBezTo>
                <a:cubicBezTo>
                  <a:pt x="1428" y="2450"/>
                  <a:pt x="1591" y="2473"/>
                  <a:pt x="1754" y="2450"/>
                </a:cubicBezTo>
                <a:cubicBezTo>
                  <a:pt x="1893" y="2450"/>
                  <a:pt x="2044" y="2484"/>
                  <a:pt x="2171" y="2438"/>
                </a:cubicBezTo>
                <a:cubicBezTo>
                  <a:pt x="2357" y="2380"/>
                  <a:pt x="2555" y="2392"/>
                  <a:pt x="2752" y="2380"/>
                </a:cubicBezTo>
                <a:cubicBezTo>
                  <a:pt x="2845" y="2380"/>
                  <a:pt x="2938" y="2380"/>
                  <a:pt x="3019" y="2334"/>
                </a:cubicBezTo>
                <a:cubicBezTo>
                  <a:pt x="3135" y="2276"/>
                  <a:pt x="3251" y="2276"/>
                  <a:pt x="3379" y="2276"/>
                </a:cubicBezTo>
                <a:lnTo>
                  <a:pt x="4087" y="2276"/>
                </a:lnTo>
                <a:lnTo>
                  <a:pt x="4250" y="2276"/>
                </a:lnTo>
                <a:cubicBezTo>
                  <a:pt x="4308" y="2264"/>
                  <a:pt x="4366" y="2299"/>
                  <a:pt x="4412" y="2217"/>
                </a:cubicBezTo>
                <a:cubicBezTo>
                  <a:pt x="4412" y="2194"/>
                  <a:pt x="4389" y="2159"/>
                  <a:pt x="4389" y="2136"/>
                </a:cubicBezTo>
                <a:cubicBezTo>
                  <a:pt x="4354" y="1950"/>
                  <a:pt x="4238" y="1869"/>
                  <a:pt x="4029" y="1892"/>
                </a:cubicBezTo>
                <a:cubicBezTo>
                  <a:pt x="3657" y="1904"/>
                  <a:pt x="3274" y="1892"/>
                  <a:pt x="2903" y="1892"/>
                </a:cubicBezTo>
                <a:cubicBezTo>
                  <a:pt x="2810" y="1892"/>
                  <a:pt x="2729" y="1892"/>
                  <a:pt x="2647" y="1916"/>
                </a:cubicBezTo>
                <a:cubicBezTo>
                  <a:pt x="2508" y="1974"/>
                  <a:pt x="2346" y="1974"/>
                  <a:pt x="2206" y="1962"/>
                </a:cubicBezTo>
                <a:cubicBezTo>
                  <a:pt x="2044" y="1962"/>
                  <a:pt x="1881" y="1962"/>
                  <a:pt x="1719" y="2020"/>
                </a:cubicBezTo>
                <a:cubicBezTo>
                  <a:pt x="1684" y="2032"/>
                  <a:pt x="1626" y="2043"/>
                  <a:pt x="1579" y="2043"/>
                </a:cubicBezTo>
                <a:cubicBezTo>
                  <a:pt x="1347" y="2043"/>
                  <a:pt x="1138" y="2136"/>
                  <a:pt x="941" y="2217"/>
                </a:cubicBezTo>
                <a:cubicBezTo>
                  <a:pt x="778" y="2276"/>
                  <a:pt x="616" y="2368"/>
                  <a:pt x="465" y="2438"/>
                </a:cubicBezTo>
                <a:cubicBezTo>
                  <a:pt x="465" y="2496"/>
                  <a:pt x="488" y="2554"/>
                  <a:pt x="523" y="2624"/>
                </a:cubicBezTo>
                <a:close/>
                <a:moveTo>
                  <a:pt x="430" y="3320"/>
                </a:moveTo>
                <a:cubicBezTo>
                  <a:pt x="384" y="3378"/>
                  <a:pt x="430" y="3413"/>
                  <a:pt x="430" y="3436"/>
                </a:cubicBezTo>
                <a:cubicBezTo>
                  <a:pt x="442" y="3483"/>
                  <a:pt x="465" y="3506"/>
                  <a:pt x="477" y="3553"/>
                </a:cubicBezTo>
                <a:cubicBezTo>
                  <a:pt x="488" y="3599"/>
                  <a:pt x="488" y="3645"/>
                  <a:pt x="500" y="3669"/>
                </a:cubicBezTo>
                <a:cubicBezTo>
                  <a:pt x="581" y="3820"/>
                  <a:pt x="651" y="3959"/>
                  <a:pt x="767" y="4087"/>
                </a:cubicBezTo>
                <a:cubicBezTo>
                  <a:pt x="1057" y="4400"/>
                  <a:pt x="1417" y="4528"/>
                  <a:pt x="1800" y="4655"/>
                </a:cubicBezTo>
                <a:lnTo>
                  <a:pt x="2868" y="4655"/>
                </a:lnTo>
                <a:cubicBezTo>
                  <a:pt x="2880" y="4655"/>
                  <a:pt x="2880" y="4655"/>
                  <a:pt x="2903" y="4644"/>
                </a:cubicBezTo>
                <a:cubicBezTo>
                  <a:pt x="3147" y="4539"/>
                  <a:pt x="3390" y="4458"/>
                  <a:pt x="3623" y="4319"/>
                </a:cubicBezTo>
                <a:cubicBezTo>
                  <a:pt x="3948" y="4145"/>
                  <a:pt x="4145" y="3854"/>
                  <a:pt x="4296" y="3483"/>
                </a:cubicBezTo>
                <a:cubicBezTo>
                  <a:pt x="4238" y="3506"/>
                  <a:pt x="4203" y="3506"/>
                  <a:pt x="4191" y="3529"/>
                </a:cubicBezTo>
                <a:cubicBezTo>
                  <a:pt x="4087" y="3611"/>
                  <a:pt x="3982" y="3703"/>
                  <a:pt x="3866" y="3773"/>
                </a:cubicBezTo>
                <a:cubicBezTo>
                  <a:pt x="3715" y="3878"/>
                  <a:pt x="3576" y="3994"/>
                  <a:pt x="3390" y="4052"/>
                </a:cubicBezTo>
                <a:cubicBezTo>
                  <a:pt x="3263" y="4087"/>
                  <a:pt x="3135" y="4145"/>
                  <a:pt x="2984" y="4191"/>
                </a:cubicBezTo>
                <a:cubicBezTo>
                  <a:pt x="2798" y="4261"/>
                  <a:pt x="2613" y="4354"/>
                  <a:pt x="2404" y="4354"/>
                </a:cubicBezTo>
                <a:lnTo>
                  <a:pt x="1823" y="4354"/>
                </a:lnTo>
                <a:cubicBezTo>
                  <a:pt x="1754" y="4354"/>
                  <a:pt x="1684" y="4354"/>
                  <a:pt x="1626" y="4307"/>
                </a:cubicBezTo>
                <a:cubicBezTo>
                  <a:pt x="1370" y="4168"/>
                  <a:pt x="1127" y="4029"/>
                  <a:pt x="929" y="3820"/>
                </a:cubicBezTo>
                <a:cubicBezTo>
                  <a:pt x="778" y="3645"/>
                  <a:pt x="604" y="3483"/>
                  <a:pt x="430" y="3320"/>
                </a:cubicBezTo>
                <a:close/>
              </a:path>
            </a:pathLst>
          </a:custGeom>
          <a:solidFill>
            <a:srgbClr val="0088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02" name="Google Shape;1602;p28"/>
          <p:cNvGrpSpPr/>
          <p:nvPr/>
        </p:nvGrpSpPr>
        <p:grpSpPr>
          <a:xfrm rot="-714897">
            <a:off x="6205882" y="4634928"/>
            <a:ext cx="883118" cy="855931"/>
            <a:chOff x="852825" y="3133350"/>
            <a:chExt cx="216825" cy="210150"/>
          </a:xfrm>
        </p:grpSpPr>
        <p:sp>
          <p:nvSpPr>
            <p:cNvPr id="1603" name="Google Shape;1603;p28"/>
            <p:cNvSpPr/>
            <p:nvPr/>
          </p:nvSpPr>
          <p:spPr>
            <a:xfrm>
              <a:off x="852825" y="3133350"/>
              <a:ext cx="216825" cy="210150"/>
            </a:xfrm>
            <a:custGeom>
              <a:rect b="b" l="l" r="r" t="t"/>
              <a:pathLst>
                <a:path extrusionOk="0" h="8406" w="8673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28"/>
            <p:cNvSpPr/>
            <p:nvPr/>
          </p:nvSpPr>
          <p:spPr>
            <a:xfrm>
              <a:off x="918700" y="3216650"/>
              <a:ext cx="82450" cy="81275"/>
            </a:xfrm>
            <a:custGeom>
              <a:rect b="b" l="l" r="r" t="t"/>
              <a:pathLst>
                <a:path extrusionOk="0" h="3251" w="3298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1_1">
    <p:bg>
      <p:bgPr>
        <a:solidFill>
          <a:schemeClr val="accent1"/>
        </a:solidFill>
      </p:bgPr>
    </p:bg>
    <p:spTree>
      <p:nvGrpSpPr>
        <p:cNvPr id="1605" name="Shape 1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6" name="Google Shape;1606;p29"/>
          <p:cNvGrpSpPr/>
          <p:nvPr/>
        </p:nvGrpSpPr>
        <p:grpSpPr>
          <a:xfrm flipH="1" rot="2918387">
            <a:off x="8800296" y="-91325"/>
            <a:ext cx="569392" cy="950297"/>
            <a:chOff x="1980950" y="3649100"/>
            <a:chExt cx="146600" cy="244675"/>
          </a:xfrm>
        </p:grpSpPr>
        <p:sp>
          <p:nvSpPr>
            <p:cNvPr id="1607" name="Google Shape;1607;p29"/>
            <p:cNvSpPr/>
            <p:nvPr/>
          </p:nvSpPr>
          <p:spPr>
            <a:xfrm>
              <a:off x="1980950" y="3649100"/>
              <a:ext cx="146600" cy="244675"/>
            </a:xfrm>
            <a:custGeom>
              <a:rect b="b" l="l" r="r" t="t"/>
              <a:pathLst>
                <a:path extrusionOk="0" h="9787" w="5864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29"/>
            <p:cNvSpPr/>
            <p:nvPr/>
          </p:nvSpPr>
          <p:spPr>
            <a:xfrm>
              <a:off x="1996325" y="3833375"/>
              <a:ext cx="112650" cy="40675"/>
            </a:xfrm>
            <a:custGeom>
              <a:rect b="b" l="l" r="r" t="t"/>
              <a:pathLst>
                <a:path extrusionOk="0" h="1627" w="4506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29"/>
            <p:cNvSpPr/>
            <p:nvPr/>
          </p:nvSpPr>
          <p:spPr>
            <a:xfrm>
              <a:off x="2056125" y="3778250"/>
              <a:ext cx="11350" cy="9025"/>
            </a:xfrm>
            <a:custGeom>
              <a:rect b="b" l="l" r="r" t="t"/>
              <a:pathLst>
                <a:path extrusionOk="0" h="361" w="454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29"/>
            <p:cNvSpPr/>
            <p:nvPr/>
          </p:nvSpPr>
          <p:spPr>
            <a:xfrm>
              <a:off x="2060175" y="3793625"/>
              <a:ext cx="10475" cy="6700"/>
            </a:xfrm>
            <a:custGeom>
              <a:rect b="b" l="l" r="r" t="t"/>
              <a:pathLst>
                <a:path extrusionOk="0" h="268" w="419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29"/>
            <p:cNvSpPr/>
            <p:nvPr/>
          </p:nvSpPr>
          <p:spPr>
            <a:xfrm>
              <a:off x="2057275" y="3744000"/>
              <a:ext cx="9325" cy="9600"/>
            </a:xfrm>
            <a:custGeom>
              <a:rect b="b" l="l" r="r" t="t"/>
              <a:pathLst>
                <a:path extrusionOk="0" h="384" w="373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29"/>
            <p:cNvSpPr/>
            <p:nvPr/>
          </p:nvSpPr>
          <p:spPr>
            <a:xfrm>
              <a:off x="2056125" y="3717575"/>
              <a:ext cx="11625" cy="5825"/>
            </a:xfrm>
            <a:custGeom>
              <a:rect b="b" l="l" r="r" t="t"/>
              <a:pathLst>
                <a:path extrusionOk="0" h="233" w="465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29"/>
            <p:cNvSpPr/>
            <p:nvPr/>
          </p:nvSpPr>
          <p:spPr>
            <a:xfrm>
              <a:off x="2056125" y="3703075"/>
              <a:ext cx="9025" cy="5825"/>
            </a:xfrm>
            <a:custGeom>
              <a:rect b="b" l="l" r="r" t="t"/>
              <a:pathLst>
                <a:path extrusionOk="0" h="233" w="361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29"/>
            <p:cNvSpPr/>
            <p:nvPr/>
          </p:nvSpPr>
          <p:spPr>
            <a:xfrm>
              <a:off x="2057275" y="37321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29"/>
            <p:cNvSpPr/>
            <p:nvPr/>
          </p:nvSpPr>
          <p:spPr>
            <a:xfrm>
              <a:off x="2060775" y="3804075"/>
              <a:ext cx="7550" cy="6125"/>
            </a:xfrm>
            <a:custGeom>
              <a:rect b="b" l="l" r="r" t="t"/>
              <a:pathLst>
                <a:path extrusionOk="0" h="245" w="302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29"/>
            <p:cNvSpPr/>
            <p:nvPr/>
          </p:nvSpPr>
          <p:spPr>
            <a:xfrm>
              <a:off x="2058150" y="3762575"/>
              <a:ext cx="5550" cy="6700"/>
            </a:xfrm>
            <a:custGeom>
              <a:rect b="b" l="l" r="r" t="t"/>
              <a:pathLst>
                <a:path extrusionOk="0" h="268" w="222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29"/>
            <p:cNvSpPr/>
            <p:nvPr/>
          </p:nvSpPr>
          <p:spPr>
            <a:xfrm>
              <a:off x="2065125" y="3819450"/>
              <a:ext cx="6100" cy="5250"/>
            </a:xfrm>
            <a:custGeom>
              <a:rect b="b" l="l" r="r" t="t"/>
              <a:pathLst>
                <a:path extrusionOk="0" h="210" w="244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18" name="Google Shape;1618;p29"/>
          <p:cNvGrpSpPr/>
          <p:nvPr/>
        </p:nvGrpSpPr>
        <p:grpSpPr>
          <a:xfrm flipH="1" rot="2013131">
            <a:off x="-147533" y="615950"/>
            <a:ext cx="623487" cy="1156670"/>
            <a:chOff x="2369275" y="3344925"/>
            <a:chExt cx="160525" cy="297800"/>
          </a:xfrm>
        </p:grpSpPr>
        <p:sp>
          <p:nvSpPr>
            <p:cNvPr id="1619" name="Google Shape;1619;p29"/>
            <p:cNvSpPr/>
            <p:nvPr/>
          </p:nvSpPr>
          <p:spPr>
            <a:xfrm>
              <a:off x="2369275" y="3344925"/>
              <a:ext cx="160525" cy="297800"/>
            </a:xfrm>
            <a:custGeom>
              <a:rect b="b" l="l" r="r" t="t"/>
              <a:pathLst>
                <a:path extrusionOk="0" h="11912" w="6421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29"/>
            <p:cNvSpPr/>
            <p:nvPr/>
          </p:nvSpPr>
          <p:spPr>
            <a:xfrm>
              <a:off x="2413400" y="3521975"/>
              <a:ext cx="76650" cy="69100"/>
            </a:xfrm>
            <a:custGeom>
              <a:rect b="b" l="l" r="r" t="t"/>
              <a:pathLst>
                <a:path extrusionOk="0" h="2764" w="3066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29"/>
            <p:cNvSpPr/>
            <p:nvPr/>
          </p:nvSpPr>
          <p:spPr>
            <a:xfrm>
              <a:off x="2504825" y="3510075"/>
              <a:ext cx="7275" cy="60675"/>
            </a:xfrm>
            <a:custGeom>
              <a:rect b="b" l="l" r="r" t="t"/>
              <a:pathLst>
                <a:path extrusionOk="0" h="2427" w="291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29"/>
            <p:cNvSpPr/>
            <p:nvPr/>
          </p:nvSpPr>
          <p:spPr>
            <a:xfrm>
              <a:off x="2465050" y="3444475"/>
              <a:ext cx="18900" cy="10175"/>
            </a:xfrm>
            <a:custGeom>
              <a:rect b="b" l="l" r="r" t="t"/>
              <a:pathLst>
                <a:path extrusionOk="0" h="407" w="756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29"/>
            <p:cNvSpPr/>
            <p:nvPr/>
          </p:nvSpPr>
          <p:spPr>
            <a:xfrm>
              <a:off x="2500475" y="3454925"/>
              <a:ext cx="6700" cy="7000"/>
            </a:xfrm>
            <a:custGeom>
              <a:rect b="b" l="l" r="r" t="t"/>
              <a:pathLst>
                <a:path extrusionOk="0" h="280" w="268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29"/>
            <p:cNvSpPr/>
            <p:nvPr/>
          </p:nvSpPr>
          <p:spPr>
            <a:xfrm>
              <a:off x="2509750" y="3605850"/>
              <a:ext cx="6400" cy="8425"/>
            </a:xfrm>
            <a:custGeom>
              <a:rect b="b" l="l" r="r" t="t"/>
              <a:pathLst>
                <a:path extrusionOk="0" h="337" w="256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29"/>
            <p:cNvSpPr/>
            <p:nvPr/>
          </p:nvSpPr>
          <p:spPr>
            <a:xfrm>
              <a:off x="2438925" y="3366975"/>
              <a:ext cx="7575" cy="10475"/>
            </a:xfrm>
            <a:custGeom>
              <a:rect b="b" l="l" r="r" t="t"/>
              <a:pathLst>
                <a:path extrusionOk="0" h="419" w="303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29"/>
            <p:cNvSpPr/>
            <p:nvPr/>
          </p:nvSpPr>
          <p:spPr>
            <a:xfrm>
              <a:off x="2458100" y="3377725"/>
              <a:ext cx="6700" cy="8725"/>
            </a:xfrm>
            <a:custGeom>
              <a:rect b="b" l="l" r="r" t="t"/>
              <a:pathLst>
                <a:path extrusionOk="0" h="349" w="268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29"/>
            <p:cNvSpPr/>
            <p:nvPr/>
          </p:nvSpPr>
          <p:spPr>
            <a:xfrm>
              <a:off x="2451425" y="3360300"/>
              <a:ext cx="7275" cy="6700"/>
            </a:xfrm>
            <a:custGeom>
              <a:rect b="b" l="l" r="r" t="t"/>
              <a:pathLst>
                <a:path extrusionOk="0" h="268" w="291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29"/>
            <p:cNvSpPr/>
            <p:nvPr/>
          </p:nvSpPr>
          <p:spPr>
            <a:xfrm>
              <a:off x="2430800" y="3378600"/>
              <a:ext cx="8450" cy="5250"/>
            </a:xfrm>
            <a:custGeom>
              <a:rect b="b" l="l" r="r" t="t"/>
              <a:pathLst>
                <a:path extrusionOk="0" h="210" w="338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29"/>
            <p:cNvSpPr/>
            <p:nvPr/>
          </p:nvSpPr>
          <p:spPr>
            <a:xfrm>
              <a:off x="2449100" y="338092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29"/>
            <p:cNvSpPr/>
            <p:nvPr/>
          </p:nvSpPr>
          <p:spPr>
            <a:xfrm>
              <a:off x="2418900" y="33722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29"/>
            <p:cNvSpPr/>
            <p:nvPr/>
          </p:nvSpPr>
          <p:spPr>
            <a:xfrm>
              <a:off x="2439525" y="3355075"/>
              <a:ext cx="4650" cy="5550"/>
            </a:xfrm>
            <a:custGeom>
              <a:rect b="b" l="l" r="r" t="t"/>
              <a:pathLst>
                <a:path extrusionOk="0" h="222" w="186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29"/>
            <p:cNvSpPr/>
            <p:nvPr/>
          </p:nvSpPr>
          <p:spPr>
            <a:xfrm>
              <a:off x="2428475" y="3363225"/>
              <a:ext cx="3800" cy="5825"/>
            </a:xfrm>
            <a:custGeom>
              <a:rect b="b" l="l" r="r" t="t"/>
              <a:pathLst>
                <a:path extrusionOk="0" h="233" w="152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29"/>
            <p:cNvSpPr/>
            <p:nvPr/>
          </p:nvSpPr>
          <p:spPr>
            <a:xfrm>
              <a:off x="2421800" y="3384700"/>
              <a:ext cx="4400" cy="4650"/>
            </a:xfrm>
            <a:custGeom>
              <a:rect b="b" l="l" r="r" t="t"/>
              <a:pathLst>
                <a:path extrusionOk="0" h="186" w="176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4" name="Google Shape;1634;p29"/>
          <p:cNvGrpSpPr/>
          <p:nvPr/>
        </p:nvGrpSpPr>
        <p:grpSpPr>
          <a:xfrm flipH="1" rot="-6235069">
            <a:off x="7577088" y="-220963"/>
            <a:ext cx="817372" cy="843276"/>
            <a:chOff x="2894600" y="3171950"/>
            <a:chExt cx="210450" cy="217125"/>
          </a:xfrm>
        </p:grpSpPr>
        <p:sp>
          <p:nvSpPr>
            <p:cNvPr id="1635" name="Google Shape;1635;p29"/>
            <p:cNvSpPr/>
            <p:nvPr/>
          </p:nvSpPr>
          <p:spPr>
            <a:xfrm>
              <a:off x="2894600" y="3171950"/>
              <a:ext cx="210450" cy="217125"/>
            </a:xfrm>
            <a:custGeom>
              <a:rect b="b" l="l" r="r" t="t"/>
              <a:pathLst>
                <a:path extrusionOk="0" h="8685" w="8418">
                  <a:moveTo>
                    <a:pt x="7976" y="5445"/>
                  </a:moveTo>
                  <a:cubicBezTo>
                    <a:pt x="8301" y="5631"/>
                    <a:pt x="8301" y="5631"/>
                    <a:pt x="8301" y="6014"/>
                  </a:cubicBezTo>
                  <a:lnTo>
                    <a:pt x="8301" y="6653"/>
                  </a:lnTo>
                  <a:cubicBezTo>
                    <a:pt x="8301" y="6722"/>
                    <a:pt x="8301" y="6792"/>
                    <a:pt x="8278" y="6862"/>
                  </a:cubicBezTo>
                  <a:cubicBezTo>
                    <a:pt x="8255" y="7024"/>
                    <a:pt x="8139" y="7187"/>
                    <a:pt x="7964" y="7187"/>
                  </a:cubicBezTo>
                  <a:cubicBezTo>
                    <a:pt x="7918" y="7187"/>
                    <a:pt x="7872" y="7198"/>
                    <a:pt x="7837" y="7198"/>
                  </a:cubicBezTo>
                  <a:cubicBezTo>
                    <a:pt x="7802" y="7361"/>
                    <a:pt x="7779" y="7512"/>
                    <a:pt x="7744" y="7651"/>
                  </a:cubicBezTo>
                  <a:cubicBezTo>
                    <a:pt x="7697" y="7883"/>
                    <a:pt x="7570" y="8046"/>
                    <a:pt x="7337" y="8115"/>
                  </a:cubicBezTo>
                  <a:cubicBezTo>
                    <a:pt x="6792" y="8290"/>
                    <a:pt x="6223" y="8464"/>
                    <a:pt x="5666" y="8615"/>
                  </a:cubicBezTo>
                  <a:cubicBezTo>
                    <a:pt x="5492" y="8649"/>
                    <a:pt x="5306" y="8673"/>
                    <a:pt x="5120" y="8673"/>
                  </a:cubicBezTo>
                  <a:cubicBezTo>
                    <a:pt x="4586" y="8684"/>
                    <a:pt x="4064" y="8684"/>
                    <a:pt x="3518" y="8684"/>
                  </a:cubicBezTo>
                  <a:cubicBezTo>
                    <a:pt x="3158" y="8684"/>
                    <a:pt x="2821" y="8568"/>
                    <a:pt x="2508" y="8359"/>
                  </a:cubicBezTo>
                  <a:cubicBezTo>
                    <a:pt x="2287" y="8231"/>
                    <a:pt x="2183" y="7999"/>
                    <a:pt x="2113" y="7767"/>
                  </a:cubicBezTo>
                  <a:cubicBezTo>
                    <a:pt x="2067" y="7639"/>
                    <a:pt x="2044" y="7512"/>
                    <a:pt x="2032" y="7372"/>
                  </a:cubicBezTo>
                  <a:cubicBezTo>
                    <a:pt x="1997" y="7198"/>
                    <a:pt x="1986" y="7024"/>
                    <a:pt x="1986" y="6850"/>
                  </a:cubicBezTo>
                  <a:cubicBezTo>
                    <a:pt x="1974" y="6711"/>
                    <a:pt x="1997" y="6560"/>
                    <a:pt x="1974" y="6397"/>
                  </a:cubicBezTo>
                  <a:lnTo>
                    <a:pt x="1811" y="6397"/>
                  </a:lnTo>
                  <a:cubicBezTo>
                    <a:pt x="1428" y="6432"/>
                    <a:pt x="1057" y="6386"/>
                    <a:pt x="697" y="6246"/>
                  </a:cubicBezTo>
                  <a:cubicBezTo>
                    <a:pt x="384" y="6130"/>
                    <a:pt x="209" y="5910"/>
                    <a:pt x="128" y="5608"/>
                  </a:cubicBezTo>
                  <a:cubicBezTo>
                    <a:pt x="117" y="5527"/>
                    <a:pt x="82" y="5457"/>
                    <a:pt x="82" y="5399"/>
                  </a:cubicBezTo>
                  <a:cubicBezTo>
                    <a:pt x="58" y="4946"/>
                    <a:pt x="12" y="4505"/>
                    <a:pt x="0" y="4052"/>
                  </a:cubicBezTo>
                  <a:cubicBezTo>
                    <a:pt x="0" y="3832"/>
                    <a:pt x="35" y="3599"/>
                    <a:pt x="70" y="3379"/>
                  </a:cubicBezTo>
                  <a:cubicBezTo>
                    <a:pt x="82" y="3321"/>
                    <a:pt x="93" y="3263"/>
                    <a:pt x="128" y="3205"/>
                  </a:cubicBezTo>
                  <a:cubicBezTo>
                    <a:pt x="233" y="2961"/>
                    <a:pt x="418" y="2798"/>
                    <a:pt x="674" y="2787"/>
                  </a:cubicBezTo>
                  <a:cubicBezTo>
                    <a:pt x="1068" y="2775"/>
                    <a:pt x="1463" y="2671"/>
                    <a:pt x="1870" y="2764"/>
                  </a:cubicBezTo>
                  <a:cubicBezTo>
                    <a:pt x="1939" y="2636"/>
                    <a:pt x="1916" y="2520"/>
                    <a:pt x="1916" y="2380"/>
                  </a:cubicBezTo>
                  <a:cubicBezTo>
                    <a:pt x="1916" y="1951"/>
                    <a:pt x="1939" y="1521"/>
                    <a:pt x="2032" y="1103"/>
                  </a:cubicBezTo>
                  <a:cubicBezTo>
                    <a:pt x="2055" y="987"/>
                    <a:pt x="2078" y="860"/>
                    <a:pt x="2125" y="755"/>
                  </a:cubicBezTo>
                  <a:cubicBezTo>
                    <a:pt x="2218" y="558"/>
                    <a:pt x="2357" y="407"/>
                    <a:pt x="2578" y="326"/>
                  </a:cubicBezTo>
                  <a:cubicBezTo>
                    <a:pt x="2868" y="221"/>
                    <a:pt x="3170" y="175"/>
                    <a:pt x="3483" y="151"/>
                  </a:cubicBezTo>
                  <a:cubicBezTo>
                    <a:pt x="4087" y="105"/>
                    <a:pt x="4702" y="47"/>
                    <a:pt x="5306" y="1"/>
                  </a:cubicBezTo>
                  <a:lnTo>
                    <a:pt x="5526" y="1"/>
                  </a:lnTo>
                  <a:cubicBezTo>
                    <a:pt x="5828" y="35"/>
                    <a:pt x="6130" y="47"/>
                    <a:pt x="6444" y="93"/>
                  </a:cubicBezTo>
                  <a:cubicBezTo>
                    <a:pt x="6711" y="117"/>
                    <a:pt x="6989" y="163"/>
                    <a:pt x="7256" y="233"/>
                  </a:cubicBezTo>
                  <a:cubicBezTo>
                    <a:pt x="7570" y="326"/>
                    <a:pt x="7744" y="558"/>
                    <a:pt x="7802" y="860"/>
                  </a:cubicBezTo>
                  <a:cubicBezTo>
                    <a:pt x="7837" y="1011"/>
                    <a:pt x="7848" y="1138"/>
                    <a:pt x="7872" y="1301"/>
                  </a:cubicBezTo>
                  <a:cubicBezTo>
                    <a:pt x="7988" y="1301"/>
                    <a:pt x="8104" y="1301"/>
                    <a:pt x="8220" y="1312"/>
                  </a:cubicBezTo>
                  <a:cubicBezTo>
                    <a:pt x="8359" y="1324"/>
                    <a:pt x="8417" y="1370"/>
                    <a:pt x="8417" y="1498"/>
                  </a:cubicBezTo>
                  <a:lnTo>
                    <a:pt x="8417" y="1939"/>
                  </a:lnTo>
                  <a:lnTo>
                    <a:pt x="8417" y="2485"/>
                  </a:lnTo>
                  <a:cubicBezTo>
                    <a:pt x="8417" y="2694"/>
                    <a:pt x="8359" y="2752"/>
                    <a:pt x="8150" y="2810"/>
                  </a:cubicBezTo>
                  <a:cubicBezTo>
                    <a:pt x="8104" y="2822"/>
                    <a:pt x="8046" y="2833"/>
                    <a:pt x="8011" y="2868"/>
                  </a:cubicBezTo>
                  <a:cubicBezTo>
                    <a:pt x="7953" y="3158"/>
                    <a:pt x="7988" y="3425"/>
                    <a:pt x="7964" y="3715"/>
                  </a:cubicBezTo>
                  <a:cubicBezTo>
                    <a:pt x="7953" y="4006"/>
                    <a:pt x="7953" y="4319"/>
                    <a:pt x="7953" y="4609"/>
                  </a:cubicBezTo>
                  <a:cubicBezTo>
                    <a:pt x="7976" y="4876"/>
                    <a:pt x="7964" y="5167"/>
                    <a:pt x="7976" y="5445"/>
                  </a:cubicBezTo>
                  <a:close/>
                  <a:moveTo>
                    <a:pt x="2218" y="4261"/>
                  </a:moveTo>
                  <a:cubicBezTo>
                    <a:pt x="2229" y="4261"/>
                    <a:pt x="2229" y="4261"/>
                    <a:pt x="2218" y="4261"/>
                  </a:cubicBezTo>
                  <a:cubicBezTo>
                    <a:pt x="2229" y="4691"/>
                    <a:pt x="2229" y="5143"/>
                    <a:pt x="2229" y="5573"/>
                  </a:cubicBezTo>
                  <a:cubicBezTo>
                    <a:pt x="2229" y="5944"/>
                    <a:pt x="2218" y="6293"/>
                    <a:pt x="2229" y="6653"/>
                  </a:cubicBezTo>
                  <a:cubicBezTo>
                    <a:pt x="2229" y="6850"/>
                    <a:pt x="2264" y="7059"/>
                    <a:pt x="2299" y="7256"/>
                  </a:cubicBezTo>
                  <a:cubicBezTo>
                    <a:pt x="2334" y="7396"/>
                    <a:pt x="2392" y="7512"/>
                    <a:pt x="2404" y="7639"/>
                  </a:cubicBezTo>
                  <a:cubicBezTo>
                    <a:pt x="2438" y="7872"/>
                    <a:pt x="2566" y="8057"/>
                    <a:pt x="2787" y="8162"/>
                  </a:cubicBezTo>
                  <a:cubicBezTo>
                    <a:pt x="3019" y="8278"/>
                    <a:pt x="3251" y="8348"/>
                    <a:pt x="3518" y="8348"/>
                  </a:cubicBezTo>
                  <a:cubicBezTo>
                    <a:pt x="4075" y="8336"/>
                    <a:pt x="4621" y="8336"/>
                    <a:pt x="5178" y="8336"/>
                  </a:cubicBezTo>
                  <a:cubicBezTo>
                    <a:pt x="5306" y="8336"/>
                    <a:pt x="5457" y="8336"/>
                    <a:pt x="5573" y="8290"/>
                  </a:cubicBezTo>
                  <a:lnTo>
                    <a:pt x="7175" y="7814"/>
                  </a:lnTo>
                  <a:cubicBezTo>
                    <a:pt x="7314" y="7767"/>
                    <a:pt x="7384" y="7686"/>
                    <a:pt x="7407" y="7547"/>
                  </a:cubicBezTo>
                  <a:lnTo>
                    <a:pt x="7454" y="7338"/>
                  </a:lnTo>
                  <a:cubicBezTo>
                    <a:pt x="7488" y="7117"/>
                    <a:pt x="7488" y="6896"/>
                    <a:pt x="7523" y="6699"/>
                  </a:cubicBezTo>
                  <a:cubicBezTo>
                    <a:pt x="7616" y="6177"/>
                    <a:pt x="7663" y="5631"/>
                    <a:pt x="7628" y="5109"/>
                  </a:cubicBezTo>
                  <a:lnTo>
                    <a:pt x="7628" y="4400"/>
                  </a:lnTo>
                  <a:cubicBezTo>
                    <a:pt x="7639" y="4006"/>
                    <a:pt x="7639" y="3623"/>
                    <a:pt x="7663" y="3240"/>
                  </a:cubicBezTo>
                  <a:cubicBezTo>
                    <a:pt x="7686" y="2497"/>
                    <a:pt x="7686" y="1742"/>
                    <a:pt x="7558" y="1011"/>
                  </a:cubicBezTo>
                  <a:cubicBezTo>
                    <a:pt x="7512" y="720"/>
                    <a:pt x="7372" y="546"/>
                    <a:pt x="7082" y="465"/>
                  </a:cubicBezTo>
                  <a:cubicBezTo>
                    <a:pt x="7036" y="453"/>
                    <a:pt x="6978" y="442"/>
                    <a:pt x="6931" y="442"/>
                  </a:cubicBezTo>
                  <a:cubicBezTo>
                    <a:pt x="6583" y="395"/>
                    <a:pt x="6235" y="372"/>
                    <a:pt x="5898" y="326"/>
                  </a:cubicBezTo>
                  <a:cubicBezTo>
                    <a:pt x="5608" y="291"/>
                    <a:pt x="5341" y="314"/>
                    <a:pt x="5050" y="349"/>
                  </a:cubicBezTo>
                  <a:cubicBezTo>
                    <a:pt x="4783" y="395"/>
                    <a:pt x="4528" y="430"/>
                    <a:pt x="4261" y="453"/>
                  </a:cubicBezTo>
                  <a:cubicBezTo>
                    <a:pt x="3890" y="488"/>
                    <a:pt x="3506" y="500"/>
                    <a:pt x="3135" y="511"/>
                  </a:cubicBezTo>
                  <a:cubicBezTo>
                    <a:pt x="2972" y="511"/>
                    <a:pt x="2821" y="569"/>
                    <a:pt x="2682" y="616"/>
                  </a:cubicBezTo>
                  <a:cubicBezTo>
                    <a:pt x="2531" y="662"/>
                    <a:pt x="2462" y="755"/>
                    <a:pt x="2404" y="871"/>
                  </a:cubicBezTo>
                  <a:cubicBezTo>
                    <a:pt x="2380" y="953"/>
                    <a:pt x="2346" y="1034"/>
                    <a:pt x="2334" y="1103"/>
                  </a:cubicBezTo>
                  <a:cubicBezTo>
                    <a:pt x="2229" y="1498"/>
                    <a:pt x="2218" y="1893"/>
                    <a:pt x="2218" y="2299"/>
                  </a:cubicBezTo>
                  <a:close/>
                  <a:moveTo>
                    <a:pt x="1951" y="5805"/>
                  </a:moveTo>
                  <a:cubicBezTo>
                    <a:pt x="1870" y="5805"/>
                    <a:pt x="1811" y="5828"/>
                    <a:pt x="1765" y="5828"/>
                  </a:cubicBezTo>
                  <a:cubicBezTo>
                    <a:pt x="1603" y="5828"/>
                    <a:pt x="1428" y="5828"/>
                    <a:pt x="1277" y="5805"/>
                  </a:cubicBezTo>
                  <a:cubicBezTo>
                    <a:pt x="1080" y="5782"/>
                    <a:pt x="952" y="5677"/>
                    <a:pt x="929" y="5480"/>
                  </a:cubicBezTo>
                  <a:cubicBezTo>
                    <a:pt x="906" y="5387"/>
                    <a:pt x="883" y="5294"/>
                    <a:pt x="883" y="5201"/>
                  </a:cubicBezTo>
                  <a:cubicBezTo>
                    <a:pt x="883" y="4842"/>
                    <a:pt x="871" y="4493"/>
                    <a:pt x="883" y="4122"/>
                  </a:cubicBezTo>
                  <a:cubicBezTo>
                    <a:pt x="883" y="3855"/>
                    <a:pt x="1010" y="3634"/>
                    <a:pt x="1347" y="3576"/>
                  </a:cubicBezTo>
                  <a:cubicBezTo>
                    <a:pt x="1533" y="3541"/>
                    <a:pt x="1719" y="3507"/>
                    <a:pt x="1928" y="3460"/>
                  </a:cubicBezTo>
                  <a:cubicBezTo>
                    <a:pt x="1939" y="3309"/>
                    <a:pt x="1951" y="3193"/>
                    <a:pt x="1916" y="3054"/>
                  </a:cubicBezTo>
                  <a:lnTo>
                    <a:pt x="1359" y="3054"/>
                  </a:lnTo>
                  <a:cubicBezTo>
                    <a:pt x="1173" y="3065"/>
                    <a:pt x="964" y="3077"/>
                    <a:pt x="778" y="3100"/>
                  </a:cubicBezTo>
                  <a:cubicBezTo>
                    <a:pt x="581" y="3112"/>
                    <a:pt x="465" y="3216"/>
                    <a:pt x="407" y="3402"/>
                  </a:cubicBezTo>
                  <a:cubicBezTo>
                    <a:pt x="372" y="3507"/>
                    <a:pt x="349" y="3599"/>
                    <a:pt x="325" y="3704"/>
                  </a:cubicBezTo>
                  <a:cubicBezTo>
                    <a:pt x="244" y="4319"/>
                    <a:pt x="314" y="4923"/>
                    <a:pt x="407" y="5538"/>
                  </a:cubicBezTo>
                  <a:cubicBezTo>
                    <a:pt x="430" y="5770"/>
                    <a:pt x="593" y="5921"/>
                    <a:pt x="813" y="6026"/>
                  </a:cubicBezTo>
                  <a:cubicBezTo>
                    <a:pt x="1057" y="6142"/>
                    <a:pt x="1312" y="6130"/>
                    <a:pt x="1579" y="6153"/>
                  </a:cubicBezTo>
                  <a:cubicBezTo>
                    <a:pt x="1684" y="6177"/>
                    <a:pt x="1777" y="6177"/>
                    <a:pt x="1881" y="6177"/>
                  </a:cubicBezTo>
                  <a:cubicBezTo>
                    <a:pt x="1893" y="6177"/>
                    <a:pt x="1916" y="6153"/>
                    <a:pt x="1951" y="6142"/>
                  </a:cubicBezTo>
                  <a:close/>
                  <a:moveTo>
                    <a:pt x="1939" y="5550"/>
                  </a:moveTo>
                  <a:cubicBezTo>
                    <a:pt x="1951" y="5492"/>
                    <a:pt x="1974" y="5457"/>
                    <a:pt x="1974" y="5434"/>
                  </a:cubicBezTo>
                  <a:lnTo>
                    <a:pt x="1974" y="3878"/>
                  </a:lnTo>
                  <a:cubicBezTo>
                    <a:pt x="1974" y="3843"/>
                    <a:pt x="1939" y="3808"/>
                    <a:pt x="1928" y="3762"/>
                  </a:cubicBezTo>
                  <a:cubicBezTo>
                    <a:pt x="1719" y="3808"/>
                    <a:pt x="1533" y="3832"/>
                    <a:pt x="1347" y="3878"/>
                  </a:cubicBezTo>
                  <a:cubicBezTo>
                    <a:pt x="1243" y="3890"/>
                    <a:pt x="1185" y="3971"/>
                    <a:pt x="1173" y="4064"/>
                  </a:cubicBezTo>
                  <a:cubicBezTo>
                    <a:pt x="1161" y="4157"/>
                    <a:pt x="1161" y="4226"/>
                    <a:pt x="1161" y="4319"/>
                  </a:cubicBezTo>
                  <a:lnTo>
                    <a:pt x="1161" y="5143"/>
                  </a:lnTo>
                  <a:cubicBezTo>
                    <a:pt x="1161" y="5213"/>
                    <a:pt x="1161" y="5283"/>
                    <a:pt x="1173" y="5364"/>
                  </a:cubicBezTo>
                  <a:cubicBezTo>
                    <a:pt x="1185" y="5503"/>
                    <a:pt x="1243" y="5561"/>
                    <a:pt x="1394" y="5573"/>
                  </a:cubicBezTo>
                  <a:cubicBezTo>
                    <a:pt x="1568" y="5561"/>
                    <a:pt x="1742" y="5550"/>
                    <a:pt x="1939" y="5550"/>
                  </a:cubicBezTo>
                  <a:close/>
                  <a:moveTo>
                    <a:pt x="8022" y="1568"/>
                  </a:moveTo>
                  <a:cubicBezTo>
                    <a:pt x="7976" y="1963"/>
                    <a:pt x="7976" y="2380"/>
                    <a:pt x="8046" y="2578"/>
                  </a:cubicBezTo>
                  <a:cubicBezTo>
                    <a:pt x="8139" y="2578"/>
                    <a:pt x="8185" y="2520"/>
                    <a:pt x="8185" y="2438"/>
                  </a:cubicBezTo>
                  <a:lnTo>
                    <a:pt x="8185" y="1649"/>
                  </a:lnTo>
                  <a:cubicBezTo>
                    <a:pt x="8162" y="1568"/>
                    <a:pt x="8104" y="1556"/>
                    <a:pt x="8022" y="1568"/>
                  </a:cubicBezTo>
                  <a:close/>
                  <a:moveTo>
                    <a:pt x="8022" y="5863"/>
                  </a:moveTo>
                  <a:cubicBezTo>
                    <a:pt x="7964" y="5886"/>
                    <a:pt x="7964" y="5921"/>
                    <a:pt x="7953" y="5956"/>
                  </a:cubicBezTo>
                  <a:cubicBezTo>
                    <a:pt x="7918" y="6200"/>
                    <a:pt x="7895" y="6467"/>
                    <a:pt x="7860" y="6711"/>
                  </a:cubicBezTo>
                  <a:cubicBezTo>
                    <a:pt x="7860" y="6757"/>
                    <a:pt x="7848" y="6815"/>
                    <a:pt x="7860" y="6850"/>
                  </a:cubicBezTo>
                  <a:cubicBezTo>
                    <a:pt x="7860" y="6885"/>
                    <a:pt x="7895" y="6908"/>
                    <a:pt x="7918" y="6908"/>
                  </a:cubicBezTo>
                  <a:cubicBezTo>
                    <a:pt x="7953" y="6908"/>
                    <a:pt x="7988" y="6896"/>
                    <a:pt x="7988" y="6885"/>
                  </a:cubicBezTo>
                  <a:cubicBezTo>
                    <a:pt x="8022" y="6827"/>
                    <a:pt x="8046" y="6757"/>
                    <a:pt x="8046" y="6676"/>
                  </a:cubicBezTo>
                  <a:lnTo>
                    <a:pt x="8046" y="5921"/>
                  </a:lnTo>
                  <a:cubicBezTo>
                    <a:pt x="8046" y="5910"/>
                    <a:pt x="8034" y="5875"/>
                    <a:pt x="8022" y="586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29"/>
            <p:cNvSpPr/>
            <p:nvPr/>
          </p:nvSpPr>
          <p:spPr>
            <a:xfrm>
              <a:off x="2978175" y="3240450"/>
              <a:ext cx="81300" cy="82450"/>
            </a:xfrm>
            <a:custGeom>
              <a:rect b="b" l="l" r="r" t="t"/>
              <a:pathLst>
                <a:path extrusionOk="0" h="3298" w="3252">
                  <a:moveTo>
                    <a:pt x="2149" y="825"/>
                  </a:moveTo>
                  <a:cubicBezTo>
                    <a:pt x="2241" y="836"/>
                    <a:pt x="2323" y="836"/>
                    <a:pt x="2404" y="836"/>
                  </a:cubicBezTo>
                  <a:lnTo>
                    <a:pt x="2984" y="836"/>
                  </a:lnTo>
                  <a:cubicBezTo>
                    <a:pt x="3159" y="836"/>
                    <a:pt x="3228" y="906"/>
                    <a:pt x="3240" y="1068"/>
                  </a:cubicBezTo>
                  <a:cubicBezTo>
                    <a:pt x="3251" y="1324"/>
                    <a:pt x="3251" y="1591"/>
                    <a:pt x="3182" y="1846"/>
                  </a:cubicBezTo>
                  <a:cubicBezTo>
                    <a:pt x="3135" y="2009"/>
                    <a:pt x="3054" y="2102"/>
                    <a:pt x="2892" y="2113"/>
                  </a:cubicBezTo>
                  <a:cubicBezTo>
                    <a:pt x="2729" y="2113"/>
                    <a:pt x="2590" y="2148"/>
                    <a:pt x="2462" y="2229"/>
                  </a:cubicBezTo>
                  <a:cubicBezTo>
                    <a:pt x="2427" y="2241"/>
                    <a:pt x="2404" y="2253"/>
                    <a:pt x="2358" y="2287"/>
                  </a:cubicBezTo>
                  <a:lnTo>
                    <a:pt x="2358" y="2636"/>
                  </a:lnTo>
                  <a:lnTo>
                    <a:pt x="2358" y="2845"/>
                  </a:lnTo>
                  <a:cubicBezTo>
                    <a:pt x="2323" y="3077"/>
                    <a:pt x="2253" y="3181"/>
                    <a:pt x="2021" y="3228"/>
                  </a:cubicBezTo>
                  <a:cubicBezTo>
                    <a:pt x="1800" y="3251"/>
                    <a:pt x="1603" y="3274"/>
                    <a:pt x="1382" y="3286"/>
                  </a:cubicBezTo>
                  <a:cubicBezTo>
                    <a:pt x="1185" y="3297"/>
                    <a:pt x="1139" y="3239"/>
                    <a:pt x="1139" y="3019"/>
                  </a:cubicBezTo>
                  <a:lnTo>
                    <a:pt x="1139" y="2322"/>
                  </a:lnTo>
                  <a:cubicBezTo>
                    <a:pt x="1081" y="2311"/>
                    <a:pt x="1011" y="2299"/>
                    <a:pt x="930" y="2299"/>
                  </a:cubicBezTo>
                  <a:lnTo>
                    <a:pt x="291" y="2299"/>
                  </a:lnTo>
                  <a:cubicBezTo>
                    <a:pt x="94" y="2299"/>
                    <a:pt x="36" y="2253"/>
                    <a:pt x="24" y="2055"/>
                  </a:cubicBezTo>
                  <a:cubicBezTo>
                    <a:pt x="1" y="1858"/>
                    <a:pt x="24" y="1660"/>
                    <a:pt x="24" y="1475"/>
                  </a:cubicBezTo>
                  <a:cubicBezTo>
                    <a:pt x="24" y="1277"/>
                    <a:pt x="105" y="1150"/>
                    <a:pt x="280" y="1103"/>
                  </a:cubicBezTo>
                  <a:cubicBezTo>
                    <a:pt x="465" y="1045"/>
                    <a:pt x="663" y="1010"/>
                    <a:pt x="848" y="964"/>
                  </a:cubicBezTo>
                  <a:cubicBezTo>
                    <a:pt x="906" y="952"/>
                    <a:pt x="964" y="929"/>
                    <a:pt x="1023" y="929"/>
                  </a:cubicBezTo>
                  <a:cubicBezTo>
                    <a:pt x="1069" y="778"/>
                    <a:pt x="1034" y="616"/>
                    <a:pt x="1046" y="465"/>
                  </a:cubicBezTo>
                  <a:cubicBezTo>
                    <a:pt x="1069" y="383"/>
                    <a:pt x="1081" y="279"/>
                    <a:pt x="1104" y="209"/>
                  </a:cubicBezTo>
                  <a:cubicBezTo>
                    <a:pt x="1162" y="82"/>
                    <a:pt x="1278" y="0"/>
                    <a:pt x="1429" y="0"/>
                  </a:cubicBezTo>
                  <a:lnTo>
                    <a:pt x="1974" y="0"/>
                  </a:lnTo>
                  <a:cubicBezTo>
                    <a:pt x="2149" y="0"/>
                    <a:pt x="2195" y="58"/>
                    <a:pt x="2207" y="221"/>
                  </a:cubicBezTo>
                  <a:cubicBezTo>
                    <a:pt x="2207" y="337"/>
                    <a:pt x="2195" y="465"/>
                    <a:pt x="2195" y="581"/>
                  </a:cubicBezTo>
                  <a:cubicBezTo>
                    <a:pt x="2172" y="674"/>
                    <a:pt x="2149" y="732"/>
                    <a:pt x="2149" y="825"/>
                  </a:cubicBezTo>
                  <a:close/>
                  <a:moveTo>
                    <a:pt x="2067" y="2125"/>
                  </a:moveTo>
                  <a:cubicBezTo>
                    <a:pt x="2346" y="1974"/>
                    <a:pt x="2613" y="1893"/>
                    <a:pt x="2903" y="1835"/>
                  </a:cubicBezTo>
                  <a:cubicBezTo>
                    <a:pt x="3008" y="1602"/>
                    <a:pt x="3019" y="1370"/>
                    <a:pt x="2984" y="1138"/>
                  </a:cubicBezTo>
                  <a:cubicBezTo>
                    <a:pt x="2880" y="1080"/>
                    <a:pt x="2776" y="1103"/>
                    <a:pt x="2671" y="1092"/>
                  </a:cubicBezTo>
                  <a:lnTo>
                    <a:pt x="2033" y="1092"/>
                  </a:lnTo>
                  <a:cubicBezTo>
                    <a:pt x="1916" y="1092"/>
                    <a:pt x="1858" y="1022"/>
                    <a:pt x="1882" y="917"/>
                  </a:cubicBezTo>
                  <a:cubicBezTo>
                    <a:pt x="1893" y="767"/>
                    <a:pt x="1916" y="616"/>
                    <a:pt x="1928" y="476"/>
                  </a:cubicBezTo>
                  <a:cubicBezTo>
                    <a:pt x="1928" y="418"/>
                    <a:pt x="1916" y="360"/>
                    <a:pt x="1905" y="279"/>
                  </a:cubicBezTo>
                  <a:lnTo>
                    <a:pt x="1522" y="279"/>
                  </a:lnTo>
                  <a:cubicBezTo>
                    <a:pt x="1348" y="279"/>
                    <a:pt x="1313" y="325"/>
                    <a:pt x="1290" y="500"/>
                  </a:cubicBezTo>
                  <a:lnTo>
                    <a:pt x="1290" y="999"/>
                  </a:lnTo>
                  <a:cubicBezTo>
                    <a:pt x="1290" y="1138"/>
                    <a:pt x="1231" y="1196"/>
                    <a:pt x="1092" y="1231"/>
                  </a:cubicBezTo>
                  <a:cubicBezTo>
                    <a:pt x="1034" y="1243"/>
                    <a:pt x="976" y="1243"/>
                    <a:pt x="906" y="1243"/>
                  </a:cubicBezTo>
                  <a:cubicBezTo>
                    <a:pt x="732" y="1289"/>
                    <a:pt x="570" y="1312"/>
                    <a:pt x="396" y="1359"/>
                  </a:cubicBezTo>
                  <a:cubicBezTo>
                    <a:pt x="338" y="1370"/>
                    <a:pt x="280" y="1428"/>
                    <a:pt x="268" y="1475"/>
                  </a:cubicBezTo>
                  <a:cubicBezTo>
                    <a:pt x="233" y="1672"/>
                    <a:pt x="210" y="1881"/>
                    <a:pt x="291" y="2078"/>
                  </a:cubicBezTo>
                  <a:lnTo>
                    <a:pt x="616" y="2078"/>
                  </a:lnTo>
                  <a:lnTo>
                    <a:pt x="1104" y="2078"/>
                  </a:lnTo>
                  <a:cubicBezTo>
                    <a:pt x="1220" y="2078"/>
                    <a:pt x="1324" y="2102"/>
                    <a:pt x="1417" y="2183"/>
                  </a:cubicBezTo>
                  <a:cubicBezTo>
                    <a:pt x="1371" y="2461"/>
                    <a:pt x="1371" y="2740"/>
                    <a:pt x="1429" y="3007"/>
                  </a:cubicBezTo>
                  <a:cubicBezTo>
                    <a:pt x="1661" y="3030"/>
                    <a:pt x="1858" y="3030"/>
                    <a:pt x="2067" y="2926"/>
                  </a:cubicBezTo>
                  <a:cubicBezTo>
                    <a:pt x="2114" y="2682"/>
                    <a:pt x="2079" y="2415"/>
                    <a:pt x="2067" y="21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37" name="Google Shape;1637;p29"/>
          <p:cNvGrpSpPr/>
          <p:nvPr/>
        </p:nvGrpSpPr>
        <p:grpSpPr>
          <a:xfrm flipH="1" rot="-6698716">
            <a:off x="8427757" y="846037"/>
            <a:ext cx="1139236" cy="832555"/>
            <a:chOff x="3261275" y="2943825"/>
            <a:chExt cx="293325" cy="214350"/>
          </a:xfrm>
        </p:grpSpPr>
        <p:sp>
          <p:nvSpPr>
            <p:cNvPr id="1638" name="Google Shape;1638;p29"/>
            <p:cNvSpPr/>
            <p:nvPr/>
          </p:nvSpPr>
          <p:spPr>
            <a:xfrm>
              <a:off x="3432400" y="3092650"/>
              <a:ext cx="43550" cy="51800"/>
            </a:xfrm>
            <a:custGeom>
              <a:rect b="b" l="l" r="r" t="t"/>
              <a:pathLst>
                <a:path extrusionOk="0" h="2072" w="1742">
                  <a:moveTo>
                    <a:pt x="442" y="270"/>
                  </a:moveTo>
                  <a:cubicBezTo>
                    <a:pt x="813" y="537"/>
                    <a:pt x="1742" y="1396"/>
                    <a:pt x="987" y="1756"/>
                  </a:cubicBezTo>
                  <a:cubicBezTo>
                    <a:pt x="922" y="1787"/>
                    <a:pt x="860" y="1801"/>
                    <a:pt x="804" y="1801"/>
                  </a:cubicBezTo>
                  <a:cubicBezTo>
                    <a:pt x="501" y="1801"/>
                    <a:pt x="328" y="1403"/>
                    <a:pt x="279" y="1129"/>
                  </a:cubicBezTo>
                  <a:cubicBezTo>
                    <a:pt x="221" y="828"/>
                    <a:pt x="279" y="526"/>
                    <a:pt x="442" y="270"/>
                  </a:cubicBezTo>
                  <a:close/>
                  <a:moveTo>
                    <a:pt x="498" y="0"/>
                  </a:moveTo>
                  <a:cubicBezTo>
                    <a:pt x="413" y="0"/>
                    <a:pt x="171" y="280"/>
                    <a:pt x="116" y="444"/>
                  </a:cubicBezTo>
                  <a:cubicBezTo>
                    <a:pt x="24" y="700"/>
                    <a:pt x="0" y="1002"/>
                    <a:pt x="35" y="1164"/>
                  </a:cubicBezTo>
                  <a:cubicBezTo>
                    <a:pt x="91" y="1569"/>
                    <a:pt x="376" y="2071"/>
                    <a:pt x="847" y="2071"/>
                  </a:cubicBezTo>
                  <a:cubicBezTo>
                    <a:pt x="863" y="2071"/>
                    <a:pt x="878" y="2071"/>
                    <a:pt x="894" y="2070"/>
                  </a:cubicBezTo>
                  <a:cubicBezTo>
                    <a:pt x="1324" y="2046"/>
                    <a:pt x="1672" y="1570"/>
                    <a:pt x="1556" y="1141"/>
                  </a:cubicBezTo>
                  <a:cubicBezTo>
                    <a:pt x="1486" y="897"/>
                    <a:pt x="1312" y="677"/>
                    <a:pt x="1138" y="526"/>
                  </a:cubicBezTo>
                  <a:cubicBezTo>
                    <a:pt x="952" y="352"/>
                    <a:pt x="755" y="85"/>
                    <a:pt x="511" y="3"/>
                  </a:cubicBezTo>
                  <a:cubicBezTo>
                    <a:pt x="507" y="1"/>
                    <a:pt x="503" y="0"/>
                    <a:pt x="4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29"/>
            <p:cNvSpPr/>
            <p:nvPr/>
          </p:nvSpPr>
          <p:spPr>
            <a:xfrm>
              <a:off x="3261275" y="2943825"/>
              <a:ext cx="293325" cy="214350"/>
            </a:xfrm>
            <a:custGeom>
              <a:rect b="b" l="l" r="r" t="t"/>
              <a:pathLst>
                <a:path extrusionOk="0" h="8574" w="11733">
                  <a:moveTo>
                    <a:pt x="1319" y="639"/>
                  </a:moveTo>
                  <a:lnTo>
                    <a:pt x="1319" y="639"/>
                  </a:lnTo>
                  <a:cubicBezTo>
                    <a:pt x="2693" y="1482"/>
                    <a:pt x="4537" y="2485"/>
                    <a:pt x="4581" y="2485"/>
                  </a:cubicBezTo>
                  <a:cubicBezTo>
                    <a:pt x="4581" y="2485"/>
                    <a:pt x="4581" y="2485"/>
                    <a:pt x="4582" y="2485"/>
                  </a:cubicBezTo>
                  <a:cubicBezTo>
                    <a:pt x="5208" y="2799"/>
                    <a:pt x="6010" y="2903"/>
                    <a:pt x="6671" y="3066"/>
                  </a:cubicBezTo>
                  <a:cubicBezTo>
                    <a:pt x="7054" y="3147"/>
                    <a:pt x="8180" y="3367"/>
                    <a:pt x="8389" y="3391"/>
                  </a:cubicBezTo>
                  <a:cubicBezTo>
                    <a:pt x="8406" y="3396"/>
                    <a:pt x="8424" y="3399"/>
                    <a:pt x="8441" y="3399"/>
                  </a:cubicBezTo>
                  <a:cubicBezTo>
                    <a:pt x="8494" y="3399"/>
                    <a:pt x="8540" y="3371"/>
                    <a:pt x="8540" y="3309"/>
                  </a:cubicBezTo>
                  <a:cubicBezTo>
                    <a:pt x="8553" y="2663"/>
                    <a:pt x="9264" y="2281"/>
                    <a:pt x="9921" y="2281"/>
                  </a:cubicBezTo>
                  <a:cubicBezTo>
                    <a:pt x="10432" y="2281"/>
                    <a:pt x="10910" y="2512"/>
                    <a:pt x="11001" y="3031"/>
                  </a:cubicBezTo>
                  <a:cubicBezTo>
                    <a:pt x="11048" y="3367"/>
                    <a:pt x="10874" y="3901"/>
                    <a:pt x="10526" y="4041"/>
                  </a:cubicBezTo>
                  <a:cubicBezTo>
                    <a:pt x="10414" y="4078"/>
                    <a:pt x="10295" y="4091"/>
                    <a:pt x="10176" y="4091"/>
                  </a:cubicBezTo>
                  <a:cubicBezTo>
                    <a:pt x="9996" y="4091"/>
                    <a:pt x="9815" y="4062"/>
                    <a:pt x="9655" y="4041"/>
                  </a:cubicBezTo>
                  <a:cubicBezTo>
                    <a:pt x="9307" y="3983"/>
                    <a:pt x="8958" y="3890"/>
                    <a:pt x="8622" y="3820"/>
                  </a:cubicBezTo>
                  <a:cubicBezTo>
                    <a:pt x="7879" y="3634"/>
                    <a:pt x="5139" y="2857"/>
                    <a:pt x="4489" y="2648"/>
                  </a:cubicBezTo>
                  <a:cubicBezTo>
                    <a:pt x="4454" y="2624"/>
                    <a:pt x="4431" y="2624"/>
                    <a:pt x="4396" y="2624"/>
                  </a:cubicBezTo>
                  <a:cubicBezTo>
                    <a:pt x="4280" y="2624"/>
                    <a:pt x="4210" y="2752"/>
                    <a:pt x="4338" y="2857"/>
                  </a:cubicBezTo>
                  <a:cubicBezTo>
                    <a:pt x="4872" y="3298"/>
                    <a:pt x="6961" y="5225"/>
                    <a:pt x="7495" y="5759"/>
                  </a:cubicBezTo>
                  <a:cubicBezTo>
                    <a:pt x="7751" y="6003"/>
                    <a:pt x="8006" y="6258"/>
                    <a:pt x="8227" y="6537"/>
                  </a:cubicBezTo>
                  <a:cubicBezTo>
                    <a:pt x="8413" y="6746"/>
                    <a:pt x="8633" y="6978"/>
                    <a:pt x="8691" y="7268"/>
                  </a:cubicBezTo>
                  <a:cubicBezTo>
                    <a:pt x="8761" y="7640"/>
                    <a:pt x="8401" y="8069"/>
                    <a:pt x="8076" y="8197"/>
                  </a:cubicBezTo>
                  <a:cubicBezTo>
                    <a:pt x="7969" y="8241"/>
                    <a:pt x="7863" y="8261"/>
                    <a:pt x="7761" y="8261"/>
                  </a:cubicBezTo>
                  <a:cubicBezTo>
                    <a:pt x="6815" y="8261"/>
                    <a:pt x="6161" y="6523"/>
                    <a:pt x="7031" y="5968"/>
                  </a:cubicBezTo>
                  <a:cubicBezTo>
                    <a:pt x="7124" y="5910"/>
                    <a:pt x="7078" y="5840"/>
                    <a:pt x="7020" y="5782"/>
                  </a:cubicBezTo>
                  <a:cubicBezTo>
                    <a:pt x="6892" y="5620"/>
                    <a:pt x="6102" y="4772"/>
                    <a:pt x="5847" y="4505"/>
                  </a:cubicBezTo>
                  <a:cubicBezTo>
                    <a:pt x="5371" y="4006"/>
                    <a:pt x="4860" y="3391"/>
                    <a:pt x="4268" y="3019"/>
                  </a:cubicBezTo>
                  <a:cubicBezTo>
                    <a:pt x="4268" y="2996"/>
                    <a:pt x="2422" y="1928"/>
                    <a:pt x="983" y="1208"/>
                  </a:cubicBezTo>
                  <a:lnTo>
                    <a:pt x="983" y="1208"/>
                  </a:lnTo>
                  <a:cubicBezTo>
                    <a:pt x="1134" y="1255"/>
                    <a:pt x="1250" y="1313"/>
                    <a:pt x="1377" y="1371"/>
                  </a:cubicBezTo>
                  <a:cubicBezTo>
                    <a:pt x="1958" y="1626"/>
                    <a:pt x="2527" y="1916"/>
                    <a:pt x="3130" y="2125"/>
                  </a:cubicBezTo>
                  <a:cubicBezTo>
                    <a:pt x="3156" y="2134"/>
                    <a:pt x="3186" y="2139"/>
                    <a:pt x="3215" y="2139"/>
                  </a:cubicBezTo>
                  <a:cubicBezTo>
                    <a:pt x="3264" y="2139"/>
                    <a:pt x="3309" y="2123"/>
                    <a:pt x="3316" y="2079"/>
                  </a:cubicBezTo>
                  <a:cubicBezTo>
                    <a:pt x="3316" y="2032"/>
                    <a:pt x="3223" y="1963"/>
                    <a:pt x="3223" y="1963"/>
                  </a:cubicBezTo>
                  <a:cubicBezTo>
                    <a:pt x="2736" y="1568"/>
                    <a:pt x="2178" y="1231"/>
                    <a:pt x="1656" y="906"/>
                  </a:cubicBezTo>
                  <a:cubicBezTo>
                    <a:pt x="1540" y="825"/>
                    <a:pt x="1435" y="744"/>
                    <a:pt x="1319" y="639"/>
                  </a:cubicBezTo>
                  <a:close/>
                  <a:moveTo>
                    <a:pt x="542" y="1"/>
                  </a:moveTo>
                  <a:cubicBezTo>
                    <a:pt x="495" y="1"/>
                    <a:pt x="484" y="59"/>
                    <a:pt x="553" y="152"/>
                  </a:cubicBezTo>
                  <a:cubicBezTo>
                    <a:pt x="948" y="593"/>
                    <a:pt x="1726" y="1173"/>
                    <a:pt x="2376" y="1626"/>
                  </a:cubicBezTo>
                  <a:cubicBezTo>
                    <a:pt x="1656" y="1324"/>
                    <a:pt x="739" y="953"/>
                    <a:pt x="147" y="848"/>
                  </a:cubicBezTo>
                  <a:cubicBezTo>
                    <a:pt x="127" y="844"/>
                    <a:pt x="110" y="842"/>
                    <a:pt x="94" y="842"/>
                  </a:cubicBezTo>
                  <a:cubicBezTo>
                    <a:pt x="27" y="842"/>
                    <a:pt x="0" y="878"/>
                    <a:pt x="19" y="906"/>
                  </a:cubicBezTo>
                  <a:cubicBezTo>
                    <a:pt x="19" y="906"/>
                    <a:pt x="31" y="918"/>
                    <a:pt x="31" y="929"/>
                  </a:cubicBezTo>
                  <a:cubicBezTo>
                    <a:pt x="658" y="1440"/>
                    <a:pt x="1412" y="1800"/>
                    <a:pt x="2120" y="2183"/>
                  </a:cubicBezTo>
                  <a:cubicBezTo>
                    <a:pt x="2771" y="2520"/>
                    <a:pt x="3421" y="2903"/>
                    <a:pt x="4106" y="3193"/>
                  </a:cubicBezTo>
                  <a:cubicBezTo>
                    <a:pt x="4140" y="3205"/>
                    <a:pt x="5998" y="4935"/>
                    <a:pt x="6822" y="5863"/>
                  </a:cubicBezTo>
                  <a:cubicBezTo>
                    <a:pt x="5708" y="6630"/>
                    <a:pt x="6784" y="8573"/>
                    <a:pt x="7895" y="8573"/>
                  </a:cubicBezTo>
                  <a:cubicBezTo>
                    <a:pt x="8231" y="8573"/>
                    <a:pt x="8571" y="8395"/>
                    <a:pt x="8854" y="7953"/>
                  </a:cubicBezTo>
                  <a:cubicBezTo>
                    <a:pt x="9457" y="6989"/>
                    <a:pt x="8180" y="6038"/>
                    <a:pt x="7600" y="5469"/>
                  </a:cubicBezTo>
                  <a:cubicBezTo>
                    <a:pt x="7043" y="4923"/>
                    <a:pt x="6404" y="4459"/>
                    <a:pt x="5859" y="3855"/>
                  </a:cubicBezTo>
                  <a:cubicBezTo>
                    <a:pt x="5673" y="3658"/>
                    <a:pt x="5475" y="3425"/>
                    <a:pt x="5243" y="3216"/>
                  </a:cubicBezTo>
                  <a:lnTo>
                    <a:pt x="5243" y="3216"/>
                  </a:lnTo>
                  <a:cubicBezTo>
                    <a:pt x="5545" y="3309"/>
                    <a:pt x="5847" y="3367"/>
                    <a:pt x="6126" y="3425"/>
                  </a:cubicBezTo>
                  <a:cubicBezTo>
                    <a:pt x="6903" y="3565"/>
                    <a:pt x="7635" y="3878"/>
                    <a:pt x="8401" y="4064"/>
                  </a:cubicBezTo>
                  <a:cubicBezTo>
                    <a:pt x="8854" y="4175"/>
                    <a:pt x="9522" y="4409"/>
                    <a:pt x="10107" y="4409"/>
                  </a:cubicBezTo>
                  <a:cubicBezTo>
                    <a:pt x="10557" y="4409"/>
                    <a:pt x="10959" y="4271"/>
                    <a:pt x="11176" y="3832"/>
                  </a:cubicBezTo>
                  <a:cubicBezTo>
                    <a:pt x="11733" y="2678"/>
                    <a:pt x="10780" y="2065"/>
                    <a:pt x="9830" y="2065"/>
                  </a:cubicBezTo>
                  <a:cubicBezTo>
                    <a:pt x="9098" y="2065"/>
                    <a:pt x="8367" y="2430"/>
                    <a:pt x="8331" y="3193"/>
                  </a:cubicBezTo>
                  <a:cubicBezTo>
                    <a:pt x="7112" y="2973"/>
                    <a:pt x="4640" y="2299"/>
                    <a:pt x="4628" y="2276"/>
                  </a:cubicBezTo>
                  <a:cubicBezTo>
                    <a:pt x="4036" y="1847"/>
                    <a:pt x="3363" y="1498"/>
                    <a:pt x="2724" y="1115"/>
                  </a:cubicBezTo>
                  <a:cubicBezTo>
                    <a:pt x="2028" y="709"/>
                    <a:pt x="1331" y="268"/>
                    <a:pt x="56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29"/>
            <p:cNvSpPr/>
            <p:nvPr/>
          </p:nvSpPr>
          <p:spPr>
            <a:xfrm>
              <a:off x="3476500" y="3005250"/>
              <a:ext cx="55750" cy="36425"/>
            </a:xfrm>
            <a:custGeom>
              <a:rect b="b" l="l" r="r" t="t"/>
              <a:pathLst>
                <a:path extrusionOk="0" h="1457" w="2230">
                  <a:moveTo>
                    <a:pt x="1347" y="239"/>
                  </a:moveTo>
                  <a:cubicBezTo>
                    <a:pt x="1578" y="239"/>
                    <a:pt x="1789" y="330"/>
                    <a:pt x="1824" y="609"/>
                  </a:cubicBezTo>
                  <a:cubicBezTo>
                    <a:pt x="1869" y="1031"/>
                    <a:pt x="1598" y="1162"/>
                    <a:pt x="1259" y="1162"/>
                  </a:cubicBezTo>
                  <a:cubicBezTo>
                    <a:pt x="908" y="1162"/>
                    <a:pt x="486" y="1022"/>
                    <a:pt x="268" y="922"/>
                  </a:cubicBezTo>
                  <a:cubicBezTo>
                    <a:pt x="407" y="655"/>
                    <a:pt x="639" y="446"/>
                    <a:pt x="907" y="330"/>
                  </a:cubicBezTo>
                  <a:cubicBezTo>
                    <a:pt x="1032" y="279"/>
                    <a:pt x="1194" y="239"/>
                    <a:pt x="1347" y="239"/>
                  </a:cubicBezTo>
                  <a:close/>
                  <a:moveTo>
                    <a:pt x="1339" y="0"/>
                  </a:moveTo>
                  <a:cubicBezTo>
                    <a:pt x="1158" y="0"/>
                    <a:pt x="972" y="42"/>
                    <a:pt x="814" y="109"/>
                  </a:cubicBezTo>
                  <a:cubicBezTo>
                    <a:pt x="663" y="167"/>
                    <a:pt x="419" y="342"/>
                    <a:pt x="245" y="562"/>
                  </a:cubicBezTo>
                  <a:cubicBezTo>
                    <a:pt x="129" y="713"/>
                    <a:pt x="1" y="1085"/>
                    <a:pt x="59" y="1131"/>
                  </a:cubicBezTo>
                  <a:cubicBezTo>
                    <a:pt x="256" y="1305"/>
                    <a:pt x="581" y="1328"/>
                    <a:pt x="825" y="1386"/>
                  </a:cubicBezTo>
                  <a:cubicBezTo>
                    <a:pt x="974" y="1424"/>
                    <a:pt x="1148" y="1456"/>
                    <a:pt x="1314" y="1456"/>
                  </a:cubicBezTo>
                  <a:cubicBezTo>
                    <a:pt x="1406" y="1456"/>
                    <a:pt x="1497" y="1446"/>
                    <a:pt x="1580" y="1421"/>
                  </a:cubicBezTo>
                  <a:cubicBezTo>
                    <a:pt x="1998" y="1305"/>
                    <a:pt x="2230" y="748"/>
                    <a:pt x="2033" y="365"/>
                  </a:cubicBezTo>
                  <a:cubicBezTo>
                    <a:pt x="1898" y="102"/>
                    <a:pt x="1624" y="0"/>
                    <a:pt x="1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29"/>
            <p:cNvSpPr/>
            <p:nvPr/>
          </p:nvSpPr>
          <p:spPr>
            <a:xfrm>
              <a:off x="3352000" y="2998975"/>
              <a:ext cx="11625" cy="11050"/>
            </a:xfrm>
            <a:custGeom>
              <a:rect b="b" l="l" r="r" t="t"/>
              <a:pathLst>
                <a:path extrusionOk="0" h="442" w="465">
                  <a:moveTo>
                    <a:pt x="233" y="0"/>
                  </a:moveTo>
                  <a:cubicBezTo>
                    <a:pt x="117" y="0"/>
                    <a:pt x="1" y="105"/>
                    <a:pt x="12" y="221"/>
                  </a:cubicBezTo>
                  <a:cubicBezTo>
                    <a:pt x="12" y="337"/>
                    <a:pt x="117" y="442"/>
                    <a:pt x="233" y="442"/>
                  </a:cubicBezTo>
                  <a:cubicBezTo>
                    <a:pt x="349" y="442"/>
                    <a:pt x="465" y="337"/>
                    <a:pt x="453" y="221"/>
                  </a:cubicBezTo>
                  <a:cubicBezTo>
                    <a:pt x="453" y="105"/>
                    <a:pt x="361" y="0"/>
                    <a:pt x="2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2" name="Google Shape;1642;p29"/>
          <p:cNvSpPr/>
          <p:nvPr/>
        </p:nvSpPr>
        <p:spPr>
          <a:xfrm flipH="1" rot="-1720377">
            <a:off x="743057" y="-323487"/>
            <a:ext cx="927086" cy="845552"/>
          </a:xfrm>
          <a:custGeom>
            <a:rect b="b" l="l" r="r" t="t"/>
            <a:pathLst>
              <a:path extrusionOk="0" h="8624" w="9977">
                <a:moveTo>
                  <a:pt x="6855" y="309"/>
                </a:moveTo>
                <a:cubicBezTo>
                  <a:pt x="8143" y="309"/>
                  <a:pt x="8260" y="2113"/>
                  <a:pt x="8151" y="3106"/>
                </a:cubicBezTo>
                <a:cubicBezTo>
                  <a:pt x="8139" y="3245"/>
                  <a:pt x="8104" y="3396"/>
                  <a:pt x="8081" y="3535"/>
                </a:cubicBezTo>
                <a:cubicBezTo>
                  <a:pt x="7733" y="3570"/>
                  <a:pt x="7384" y="3593"/>
                  <a:pt x="7036" y="3686"/>
                </a:cubicBezTo>
                <a:cubicBezTo>
                  <a:pt x="6978" y="3698"/>
                  <a:pt x="6932" y="3744"/>
                  <a:pt x="6932" y="3802"/>
                </a:cubicBezTo>
                <a:cubicBezTo>
                  <a:pt x="6920" y="4151"/>
                  <a:pt x="6874" y="4685"/>
                  <a:pt x="6757" y="5091"/>
                </a:cubicBezTo>
                <a:cubicBezTo>
                  <a:pt x="6653" y="4545"/>
                  <a:pt x="6641" y="3976"/>
                  <a:pt x="6525" y="3442"/>
                </a:cubicBezTo>
                <a:cubicBezTo>
                  <a:pt x="6444" y="3048"/>
                  <a:pt x="6444" y="2549"/>
                  <a:pt x="6235" y="2189"/>
                </a:cubicBezTo>
                <a:cubicBezTo>
                  <a:pt x="6212" y="2147"/>
                  <a:pt x="6172" y="2127"/>
                  <a:pt x="6131" y="2127"/>
                </a:cubicBezTo>
                <a:cubicBezTo>
                  <a:pt x="6071" y="2127"/>
                  <a:pt x="6010" y="2170"/>
                  <a:pt x="6003" y="2247"/>
                </a:cubicBezTo>
                <a:cubicBezTo>
                  <a:pt x="5933" y="2932"/>
                  <a:pt x="5817" y="3628"/>
                  <a:pt x="5806" y="4313"/>
                </a:cubicBezTo>
                <a:cubicBezTo>
                  <a:pt x="5652" y="4272"/>
                  <a:pt x="5420" y="4245"/>
                  <a:pt x="5185" y="4245"/>
                </a:cubicBezTo>
                <a:cubicBezTo>
                  <a:pt x="4887" y="4245"/>
                  <a:pt x="4585" y="4289"/>
                  <a:pt x="4436" y="4406"/>
                </a:cubicBezTo>
                <a:cubicBezTo>
                  <a:pt x="4273" y="4534"/>
                  <a:pt x="4308" y="4743"/>
                  <a:pt x="4273" y="4928"/>
                </a:cubicBezTo>
                <a:cubicBezTo>
                  <a:pt x="4250" y="5207"/>
                  <a:pt x="4250" y="5474"/>
                  <a:pt x="4238" y="5741"/>
                </a:cubicBezTo>
                <a:cubicBezTo>
                  <a:pt x="3855" y="4557"/>
                  <a:pt x="3600" y="3303"/>
                  <a:pt x="3205" y="2131"/>
                </a:cubicBezTo>
                <a:cubicBezTo>
                  <a:pt x="3180" y="2062"/>
                  <a:pt x="3114" y="2020"/>
                  <a:pt x="3051" y="2020"/>
                </a:cubicBezTo>
                <a:cubicBezTo>
                  <a:pt x="2998" y="2020"/>
                  <a:pt x="2948" y="2050"/>
                  <a:pt x="2926" y="2119"/>
                </a:cubicBezTo>
                <a:cubicBezTo>
                  <a:pt x="2694" y="2804"/>
                  <a:pt x="2694" y="3698"/>
                  <a:pt x="2764" y="4487"/>
                </a:cubicBezTo>
                <a:cubicBezTo>
                  <a:pt x="2520" y="4081"/>
                  <a:pt x="2265" y="3698"/>
                  <a:pt x="1882" y="3408"/>
                </a:cubicBezTo>
                <a:cubicBezTo>
                  <a:pt x="1865" y="3394"/>
                  <a:pt x="1847" y="3389"/>
                  <a:pt x="1831" y="3389"/>
                </a:cubicBezTo>
                <a:cubicBezTo>
                  <a:pt x="1789" y="3389"/>
                  <a:pt x="1751" y="3424"/>
                  <a:pt x="1742" y="3466"/>
                </a:cubicBezTo>
                <a:cubicBezTo>
                  <a:pt x="1638" y="3791"/>
                  <a:pt x="1707" y="4290"/>
                  <a:pt x="1464" y="4511"/>
                </a:cubicBezTo>
                <a:cubicBezTo>
                  <a:pt x="1406" y="4557"/>
                  <a:pt x="1313" y="4603"/>
                  <a:pt x="1220" y="4627"/>
                </a:cubicBezTo>
                <a:cubicBezTo>
                  <a:pt x="1046" y="4348"/>
                  <a:pt x="895" y="4058"/>
                  <a:pt x="790" y="3744"/>
                </a:cubicBezTo>
                <a:cubicBezTo>
                  <a:pt x="430" y="2583"/>
                  <a:pt x="535" y="1121"/>
                  <a:pt x="1754" y="517"/>
                </a:cubicBezTo>
                <a:cubicBezTo>
                  <a:pt x="1956" y="419"/>
                  <a:pt x="2164" y="375"/>
                  <a:pt x="2371" y="375"/>
                </a:cubicBezTo>
                <a:cubicBezTo>
                  <a:pt x="3409" y="375"/>
                  <a:pt x="4437" y="1480"/>
                  <a:pt x="4796" y="2351"/>
                </a:cubicBezTo>
                <a:cubicBezTo>
                  <a:pt x="4797" y="2355"/>
                  <a:pt x="4799" y="2357"/>
                  <a:pt x="4802" y="2357"/>
                </a:cubicBezTo>
                <a:cubicBezTo>
                  <a:pt x="4883" y="2357"/>
                  <a:pt x="5449" y="1004"/>
                  <a:pt x="5875" y="656"/>
                </a:cubicBezTo>
                <a:cubicBezTo>
                  <a:pt x="6073" y="494"/>
                  <a:pt x="6305" y="378"/>
                  <a:pt x="6595" y="331"/>
                </a:cubicBezTo>
                <a:cubicBezTo>
                  <a:pt x="6687" y="316"/>
                  <a:pt x="6773" y="309"/>
                  <a:pt x="6855" y="309"/>
                </a:cubicBezTo>
                <a:close/>
                <a:moveTo>
                  <a:pt x="3101" y="2676"/>
                </a:moveTo>
                <a:cubicBezTo>
                  <a:pt x="3530" y="3942"/>
                  <a:pt x="3716" y="5323"/>
                  <a:pt x="4203" y="6554"/>
                </a:cubicBezTo>
                <a:cubicBezTo>
                  <a:pt x="4225" y="6610"/>
                  <a:pt x="4266" y="6632"/>
                  <a:pt x="4310" y="6632"/>
                </a:cubicBezTo>
                <a:cubicBezTo>
                  <a:pt x="4384" y="6632"/>
                  <a:pt x="4468" y="6569"/>
                  <a:pt x="4482" y="6496"/>
                </a:cubicBezTo>
                <a:cubicBezTo>
                  <a:pt x="4505" y="6229"/>
                  <a:pt x="4517" y="5938"/>
                  <a:pt x="4540" y="5660"/>
                </a:cubicBezTo>
                <a:cubicBezTo>
                  <a:pt x="4552" y="5451"/>
                  <a:pt x="4494" y="5033"/>
                  <a:pt x="4587" y="4847"/>
                </a:cubicBezTo>
                <a:cubicBezTo>
                  <a:pt x="4683" y="4629"/>
                  <a:pt x="5107" y="4542"/>
                  <a:pt x="5450" y="4542"/>
                </a:cubicBezTo>
                <a:cubicBezTo>
                  <a:pt x="5563" y="4542"/>
                  <a:pt x="5667" y="4551"/>
                  <a:pt x="5747" y="4569"/>
                </a:cubicBezTo>
                <a:cubicBezTo>
                  <a:pt x="5757" y="4571"/>
                  <a:pt x="5767" y="4572"/>
                  <a:pt x="5776" y="4572"/>
                </a:cubicBezTo>
                <a:cubicBezTo>
                  <a:pt x="5821" y="4572"/>
                  <a:pt x="5858" y="4549"/>
                  <a:pt x="5887" y="4511"/>
                </a:cubicBezTo>
                <a:cubicBezTo>
                  <a:pt x="5898" y="4511"/>
                  <a:pt x="5898" y="4499"/>
                  <a:pt x="5898" y="4499"/>
                </a:cubicBezTo>
                <a:cubicBezTo>
                  <a:pt x="6131" y="4046"/>
                  <a:pt x="6177" y="3466"/>
                  <a:pt x="6189" y="2920"/>
                </a:cubicBezTo>
                <a:cubicBezTo>
                  <a:pt x="6235" y="3210"/>
                  <a:pt x="6258" y="3501"/>
                  <a:pt x="6305" y="3733"/>
                </a:cubicBezTo>
                <a:cubicBezTo>
                  <a:pt x="6421" y="4290"/>
                  <a:pt x="6479" y="4894"/>
                  <a:pt x="6641" y="5439"/>
                </a:cubicBezTo>
                <a:cubicBezTo>
                  <a:pt x="6653" y="5486"/>
                  <a:pt x="6685" y="5509"/>
                  <a:pt x="6718" y="5509"/>
                </a:cubicBezTo>
                <a:cubicBezTo>
                  <a:pt x="6752" y="5509"/>
                  <a:pt x="6787" y="5486"/>
                  <a:pt x="6804" y="5439"/>
                </a:cubicBezTo>
                <a:cubicBezTo>
                  <a:pt x="6978" y="5045"/>
                  <a:pt x="6955" y="4104"/>
                  <a:pt x="7303" y="3872"/>
                </a:cubicBezTo>
                <a:cubicBezTo>
                  <a:pt x="7466" y="3768"/>
                  <a:pt x="7733" y="3756"/>
                  <a:pt x="8000" y="3756"/>
                </a:cubicBezTo>
                <a:cubicBezTo>
                  <a:pt x="7814" y="4615"/>
                  <a:pt x="7396" y="5404"/>
                  <a:pt x="6908" y="6113"/>
                </a:cubicBezTo>
                <a:cubicBezTo>
                  <a:pt x="6386" y="6844"/>
                  <a:pt x="5678" y="7471"/>
                  <a:pt x="5167" y="8202"/>
                </a:cubicBezTo>
                <a:cubicBezTo>
                  <a:pt x="4436" y="7575"/>
                  <a:pt x="3716" y="6948"/>
                  <a:pt x="2950" y="6356"/>
                </a:cubicBezTo>
                <a:cubicBezTo>
                  <a:pt x="2369" y="5892"/>
                  <a:pt x="1777" y="5393"/>
                  <a:pt x="1348" y="4801"/>
                </a:cubicBezTo>
                <a:cubicBezTo>
                  <a:pt x="1429" y="4789"/>
                  <a:pt x="1499" y="4754"/>
                  <a:pt x="1568" y="4708"/>
                </a:cubicBezTo>
                <a:cubicBezTo>
                  <a:pt x="1870" y="4476"/>
                  <a:pt x="1754" y="4000"/>
                  <a:pt x="1858" y="3651"/>
                </a:cubicBezTo>
                <a:lnTo>
                  <a:pt x="1858" y="3651"/>
                </a:lnTo>
                <a:cubicBezTo>
                  <a:pt x="2207" y="4046"/>
                  <a:pt x="2450" y="4511"/>
                  <a:pt x="2741" y="4963"/>
                </a:cubicBezTo>
                <a:cubicBezTo>
                  <a:pt x="2764" y="4998"/>
                  <a:pt x="2810" y="5021"/>
                  <a:pt x="2857" y="5021"/>
                </a:cubicBezTo>
                <a:cubicBezTo>
                  <a:pt x="2865" y="5024"/>
                  <a:pt x="2875" y="5026"/>
                  <a:pt x="2884" y="5026"/>
                </a:cubicBezTo>
                <a:cubicBezTo>
                  <a:pt x="2916" y="5026"/>
                  <a:pt x="2950" y="5010"/>
                  <a:pt x="2950" y="4975"/>
                </a:cubicBezTo>
                <a:cubicBezTo>
                  <a:pt x="2984" y="4940"/>
                  <a:pt x="2996" y="4905"/>
                  <a:pt x="2984" y="4859"/>
                </a:cubicBezTo>
                <a:cubicBezTo>
                  <a:pt x="3101" y="4151"/>
                  <a:pt x="3031" y="3408"/>
                  <a:pt x="3101" y="2676"/>
                </a:cubicBezTo>
                <a:close/>
                <a:moveTo>
                  <a:pt x="2364" y="0"/>
                </a:moveTo>
                <a:cubicBezTo>
                  <a:pt x="1325" y="0"/>
                  <a:pt x="472" y="919"/>
                  <a:pt x="268" y="1898"/>
                </a:cubicBezTo>
                <a:cubicBezTo>
                  <a:pt x="59" y="2955"/>
                  <a:pt x="303" y="3872"/>
                  <a:pt x="814" y="4685"/>
                </a:cubicBezTo>
                <a:cubicBezTo>
                  <a:pt x="535" y="4731"/>
                  <a:pt x="256" y="4743"/>
                  <a:pt x="82" y="4789"/>
                </a:cubicBezTo>
                <a:cubicBezTo>
                  <a:pt x="1" y="4801"/>
                  <a:pt x="24" y="4917"/>
                  <a:pt x="94" y="4917"/>
                </a:cubicBezTo>
                <a:cubicBezTo>
                  <a:pt x="148" y="4926"/>
                  <a:pt x="202" y="4930"/>
                  <a:pt x="256" y="4930"/>
                </a:cubicBezTo>
                <a:cubicBezTo>
                  <a:pt x="477" y="4930"/>
                  <a:pt x="692" y="4866"/>
                  <a:pt x="906" y="4847"/>
                </a:cubicBezTo>
                <a:cubicBezTo>
                  <a:pt x="1893" y="6322"/>
                  <a:pt x="5028" y="8609"/>
                  <a:pt x="5063" y="8620"/>
                </a:cubicBezTo>
                <a:cubicBezTo>
                  <a:pt x="5066" y="8622"/>
                  <a:pt x="5071" y="8623"/>
                  <a:pt x="5076" y="8623"/>
                </a:cubicBezTo>
                <a:cubicBezTo>
                  <a:pt x="5258" y="8623"/>
                  <a:pt x="6222" y="7469"/>
                  <a:pt x="6583" y="6995"/>
                </a:cubicBezTo>
                <a:cubicBezTo>
                  <a:pt x="6990" y="6438"/>
                  <a:pt x="7384" y="5857"/>
                  <a:pt x="7675" y="5242"/>
                </a:cubicBezTo>
                <a:cubicBezTo>
                  <a:pt x="7884" y="4778"/>
                  <a:pt x="8093" y="4278"/>
                  <a:pt x="8243" y="3791"/>
                </a:cubicBezTo>
                <a:cubicBezTo>
                  <a:pt x="8383" y="3791"/>
                  <a:pt x="8534" y="3802"/>
                  <a:pt x="8650" y="3802"/>
                </a:cubicBezTo>
                <a:cubicBezTo>
                  <a:pt x="9033" y="3791"/>
                  <a:pt x="9404" y="3756"/>
                  <a:pt x="9788" y="3698"/>
                </a:cubicBezTo>
                <a:cubicBezTo>
                  <a:pt x="9977" y="3653"/>
                  <a:pt x="9910" y="3406"/>
                  <a:pt x="9751" y="3406"/>
                </a:cubicBezTo>
                <a:cubicBezTo>
                  <a:pt x="9744" y="3406"/>
                  <a:pt x="9737" y="3407"/>
                  <a:pt x="9729" y="3408"/>
                </a:cubicBezTo>
                <a:cubicBezTo>
                  <a:pt x="9265" y="3477"/>
                  <a:pt x="8789" y="3501"/>
                  <a:pt x="8325" y="3524"/>
                </a:cubicBezTo>
                <a:cubicBezTo>
                  <a:pt x="8499" y="2816"/>
                  <a:pt x="8557" y="2084"/>
                  <a:pt x="8325" y="1364"/>
                </a:cubicBezTo>
                <a:cubicBezTo>
                  <a:pt x="8103" y="629"/>
                  <a:pt x="7654" y="33"/>
                  <a:pt x="6901" y="33"/>
                </a:cubicBezTo>
                <a:cubicBezTo>
                  <a:pt x="6787" y="33"/>
                  <a:pt x="6666" y="47"/>
                  <a:pt x="6537" y="76"/>
                </a:cubicBezTo>
                <a:cubicBezTo>
                  <a:pt x="5678" y="262"/>
                  <a:pt x="5097" y="1121"/>
                  <a:pt x="4796" y="1898"/>
                </a:cubicBezTo>
                <a:cubicBezTo>
                  <a:pt x="4470" y="1028"/>
                  <a:pt x="3495" y="145"/>
                  <a:pt x="2613" y="18"/>
                </a:cubicBezTo>
                <a:cubicBezTo>
                  <a:pt x="2529" y="6"/>
                  <a:pt x="2446" y="0"/>
                  <a:pt x="23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3" name="Google Shape;1643;p29"/>
          <p:cNvSpPr/>
          <p:nvPr/>
        </p:nvSpPr>
        <p:spPr>
          <a:xfrm flipH="1" rot="-842110">
            <a:off x="123693" y="52957"/>
            <a:ext cx="497132" cy="491131"/>
          </a:xfrm>
          <a:custGeom>
            <a:rect b="b" l="l" r="r" t="t"/>
            <a:pathLst>
              <a:path extrusionOk="0" h="5058" w="5120">
                <a:moveTo>
                  <a:pt x="3042" y="314"/>
                </a:moveTo>
                <a:lnTo>
                  <a:pt x="3042" y="314"/>
                </a:lnTo>
                <a:cubicBezTo>
                  <a:pt x="2984" y="883"/>
                  <a:pt x="3007" y="2044"/>
                  <a:pt x="3007" y="2056"/>
                </a:cubicBezTo>
                <a:cubicBezTo>
                  <a:pt x="3564" y="2032"/>
                  <a:pt x="4168" y="1974"/>
                  <a:pt x="4702" y="1974"/>
                </a:cubicBezTo>
                <a:cubicBezTo>
                  <a:pt x="4702" y="2172"/>
                  <a:pt x="4725" y="2392"/>
                  <a:pt x="4737" y="2590"/>
                </a:cubicBezTo>
                <a:cubicBezTo>
                  <a:pt x="4748" y="2706"/>
                  <a:pt x="4748" y="2845"/>
                  <a:pt x="4783" y="2961"/>
                </a:cubicBezTo>
                <a:lnTo>
                  <a:pt x="3042" y="2961"/>
                </a:lnTo>
                <a:cubicBezTo>
                  <a:pt x="3065" y="3495"/>
                  <a:pt x="3123" y="4145"/>
                  <a:pt x="3123" y="4691"/>
                </a:cubicBezTo>
                <a:cubicBezTo>
                  <a:pt x="2926" y="4691"/>
                  <a:pt x="2705" y="4703"/>
                  <a:pt x="2508" y="4714"/>
                </a:cubicBezTo>
                <a:cubicBezTo>
                  <a:pt x="2392" y="4726"/>
                  <a:pt x="2253" y="4726"/>
                  <a:pt x="2137" y="4760"/>
                </a:cubicBezTo>
                <a:lnTo>
                  <a:pt x="2137" y="4760"/>
                </a:lnTo>
                <a:cubicBezTo>
                  <a:pt x="2159" y="4747"/>
                  <a:pt x="2136" y="4365"/>
                  <a:pt x="2136" y="4319"/>
                </a:cubicBezTo>
                <a:cubicBezTo>
                  <a:pt x="2136" y="3960"/>
                  <a:pt x="2136" y="3576"/>
                  <a:pt x="2125" y="3217"/>
                </a:cubicBezTo>
                <a:cubicBezTo>
                  <a:pt x="2125" y="3158"/>
                  <a:pt x="2113" y="3019"/>
                  <a:pt x="2113" y="3019"/>
                </a:cubicBezTo>
                <a:lnTo>
                  <a:pt x="2101" y="3019"/>
                </a:lnTo>
                <a:cubicBezTo>
                  <a:pt x="1765" y="3031"/>
                  <a:pt x="1312" y="3054"/>
                  <a:pt x="975" y="3077"/>
                </a:cubicBezTo>
                <a:cubicBezTo>
                  <a:pt x="848" y="3089"/>
                  <a:pt x="708" y="3089"/>
                  <a:pt x="569" y="3100"/>
                </a:cubicBezTo>
                <a:cubicBezTo>
                  <a:pt x="511" y="3100"/>
                  <a:pt x="430" y="3100"/>
                  <a:pt x="383" y="3135"/>
                </a:cubicBezTo>
                <a:cubicBezTo>
                  <a:pt x="430" y="2787"/>
                  <a:pt x="372" y="2427"/>
                  <a:pt x="337" y="2079"/>
                </a:cubicBezTo>
                <a:lnTo>
                  <a:pt x="337" y="2079"/>
                </a:lnTo>
                <a:cubicBezTo>
                  <a:pt x="342" y="2102"/>
                  <a:pt x="976" y="2114"/>
                  <a:pt x="1033" y="2114"/>
                </a:cubicBezTo>
                <a:cubicBezTo>
                  <a:pt x="1324" y="2114"/>
                  <a:pt x="1602" y="2137"/>
                  <a:pt x="1893" y="2137"/>
                </a:cubicBezTo>
                <a:cubicBezTo>
                  <a:pt x="1939" y="2137"/>
                  <a:pt x="1962" y="2137"/>
                  <a:pt x="2009" y="2114"/>
                </a:cubicBezTo>
                <a:cubicBezTo>
                  <a:pt x="2125" y="2079"/>
                  <a:pt x="2101" y="1858"/>
                  <a:pt x="2078" y="1731"/>
                </a:cubicBezTo>
                <a:cubicBezTo>
                  <a:pt x="2067" y="1568"/>
                  <a:pt x="2067" y="1417"/>
                  <a:pt x="2055" y="1255"/>
                </a:cubicBezTo>
                <a:cubicBezTo>
                  <a:pt x="2032" y="953"/>
                  <a:pt x="2009" y="651"/>
                  <a:pt x="1974" y="361"/>
                </a:cubicBezTo>
                <a:lnTo>
                  <a:pt x="1974" y="361"/>
                </a:lnTo>
                <a:cubicBezTo>
                  <a:pt x="2066" y="373"/>
                  <a:pt x="2160" y="378"/>
                  <a:pt x="2255" y="378"/>
                </a:cubicBezTo>
                <a:cubicBezTo>
                  <a:pt x="2517" y="378"/>
                  <a:pt x="2786" y="340"/>
                  <a:pt x="3042" y="314"/>
                </a:cubicBezTo>
                <a:close/>
                <a:moveTo>
                  <a:pt x="2612" y="1"/>
                </a:moveTo>
                <a:cubicBezTo>
                  <a:pt x="2427" y="1"/>
                  <a:pt x="2229" y="12"/>
                  <a:pt x="2032" y="24"/>
                </a:cubicBezTo>
                <a:cubicBezTo>
                  <a:pt x="1939" y="47"/>
                  <a:pt x="1742" y="47"/>
                  <a:pt x="1730" y="175"/>
                </a:cubicBezTo>
                <a:cubicBezTo>
                  <a:pt x="1672" y="697"/>
                  <a:pt x="1672" y="1220"/>
                  <a:pt x="1672" y="1731"/>
                </a:cubicBezTo>
                <a:cubicBezTo>
                  <a:pt x="1556" y="1731"/>
                  <a:pt x="1440" y="1742"/>
                  <a:pt x="1324" y="1742"/>
                </a:cubicBezTo>
                <a:cubicBezTo>
                  <a:pt x="1103" y="1754"/>
                  <a:pt x="906" y="1765"/>
                  <a:pt x="685" y="1800"/>
                </a:cubicBezTo>
                <a:cubicBezTo>
                  <a:pt x="581" y="1812"/>
                  <a:pt x="488" y="1823"/>
                  <a:pt x="383" y="1823"/>
                </a:cubicBezTo>
                <a:cubicBezTo>
                  <a:pt x="325" y="1823"/>
                  <a:pt x="232" y="1823"/>
                  <a:pt x="163" y="1847"/>
                </a:cubicBezTo>
                <a:cubicBezTo>
                  <a:pt x="105" y="1858"/>
                  <a:pt x="58" y="1870"/>
                  <a:pt x="47" y="1916"/>
                </a:cubicBezTo>
                <a:cubicBezTo>
                  <a:pt x="12" y="1974"/>
                  <a:pt x="23" y="2090"/>
                  <a:pt x="23" y="2160"/>
                </a:cubicBezTo>
                <a:cubicBezTo>
                  <a:pt x="23" y="2265"/>
                  <a:pt x="23" y="2346"/>
                  <a:pt x="0" y="2450"/>
                </a:cubicBezTo>
                <a:cubicBezTo>
                  <a:pt x="0" y="2636"/>
                  <a:pt x="23" y="2845"/>
                  <a:pt x="35" y="3031"/>
                </a:cubicBezTo>
                <a:cubicBezTo>
                  <a:pt x="47" y="3135"/>
                  <a:pt x="47" y="3321"/>
                  <a:pt x="186" y="3333"/>
                </a:cubicBezTo>
                <a:cubicBezTo>
                  <a:pt x="708" y="3391"/>
                  <a:pt x="1242" y="3391"/>
                  <a:pt x="1765" y="3391"/>
                </a:cubicBezTo>
                <a:cubicBezTo>
                  <a:pt x="1776" y="3530"/>
                  <a:pt x="1776" y="3669"/>
                  <a:pt x="1788" y="3797"/>
                </a:cubicBezTo>
                <a:cubicBezTo>
                  <a:pt x="1811" y="4006"/>
                  <a:pt x="1823" y="4203"/>
                  <a:pt x="1823" y="4412"/>
                </a:cubicBezTo>
                <a:cubicBezTo>
                  <a:pt x="1823" y="4517"/>
                  <a:pt x="1823" y="4610"/>
                  <a:pt x="1834" y="4714"/>
                </a:cubicBezTo>
                <a:cubicBezTo>
                  <a:pt x="1834" y="4842"/>
                  <a:pt x="1834" y="4958"/>
                  <a:pt x="1962" y="5016"/>
                </a:cubicBezTo>
                <a:cubicBezTo>
                  <a:pt x="2029" y="5047"/>
                  <a:pt x="2101" y="5058"/>
                  <a:pt x="2175" y="5058"/>
                </a:cubicBezTo>
                <a:cubicBezTo>
                  <a:pt x="2293" y="5058"/>
                  <a:pt x="2417" y="5030"/>
                  <a:pt x="2531" y="5016"/>
                </a:cubicBezTo>
                <a:cubicBezTo>
                  <a:pt x="2691" y="5008"/>
                  <a:pt x="2857" y="4994"/>
                  <a:pt x="3021" y="4994"/>
                </a:cubicBezTo>
                <a:cubicBezTo>
                  <a:pt x="3094" y="4994"/>
                  <a:pt x="3167" y="4997"/>
                  <a:pt x="3239" y="5004"/>
                </a:cubicBezTo>
                <a:cubicBezTo>
                  <a:pt x="3274" y="5004"/>
                  <a:pt x="3320" y="5004"/>
                  <a:pt x="3344" y="4993"/>
                </a:cubicBezTo>
                <a:cubicBezTo>
                  <a:pt x="3390" y="4981"/>
                  <a:pt x="3413" y="4923"/>
                  <a:pt x="3413" y="4877"/>
                </a:cubicBezTo>
                <a:cubicBezTo>
                  <a:pt x="3413" y="4354"/>
                  <a:pt x="3413" y="3832"/>
                  <a:pt x="3402" y="3309"/>
                </a:cubicBezTo>
                <a:cubicBezTo>
                  <a:pt x="3553" y="3298"/>
                  <a:pt x="3680" y="3298"/>
                  <a:pt x="3820" y="3275"/>
                </a:cubicBezTo>
                <a:cubicBezTo>
                  <a:pt x="4029" y="3263"/>
                  <a:pt x="4226" y="3251"/>
                  <a:pt x="4435" y="3251"/>
                </a:cubicBezTo>
                <a:cubicBezTo>
                  <a:pt x="4539" y="3251"/>
                  <a:pt x="4632" y="3251"/>
                  <a:pt x="4737" y="3240"/>
                </a:cubicBezTo>
                <a:cubicBezTo>
                  <a:pt x="4864" y="3240"/>
                  <a:pt x="4981" y="3240"/>
                  <a:pt x="5039" y="3100"/>
                </a:cubicBezTo>
                <a:cubicBezTo>
                  <a:pt x="5120" y="2950"/>
                  <a:pt x="5062" y="2741"/>
                  <a:pt x="5039" y="2555"/>
                </a:cubicBezTo>
                <a:cubicBezTo>
                  <a:pt x="5027" y="2323"/>
                  <a:pt x="5004" y="2079"/>
                  <a:pt x="5027" y="1847"/>
                </a:cubicBezTo>
                <a:cubicBezTo>
                  <a:pt x="5027" y="1812"/>
                  <a:pt x="5027" y="1765"/>
                  <a:pt x="5015" y="1742"/>
                </a:cubicBezTo>
                <a:cubicBezTo>
                  <a:pt x="5004" y="1696"/>
                  <a:pt x="4946" y="1673"/>
                  <a:pt x="4899" y="1673"/>
                </a:cubicBezTo>
                <a:cubicBezTo>
                  <a:pt x="4377" y="1673"/>
                  <a:pt x="3866" y="1673"/>
                  <a:pt x="3344" y="1684"/>
                </a:cubicBezTo>
                <a:cubicBezTo>
                  <a:pt x="3344" y="1568"/>
                  <a:pt x="3332" y="1452"/>
                  <a:pt x="3332" y="1324"/>
                </a:cubicBezTo>
                <a:cubicBezTo>
                  <a:pt x="3320" y="1104"/>
                  <a:pt x="3297" y="895"/>
                  <a:pt x="3274" y="686"/>
                </a:cubicBezTo>
                <a:cubicBezTo>
                  <a:pt x="3262" y="581"/>
                  <a:pt x="3239" y="477"/>
                  <a:pt x="3239" y="372"/>
                </a:cubicBezTo>
                <a:cubicBezTo>
                  <a:pt x="3239" y="314"/>
                  <a:pt x="3239" y="233"/>
                  <a:pt x="3228" y="163"/>
                </a:cubicBezTo>
                <a:cubicBezTo>
                  <a:pt x="3216" y="105"/>
                  <a:pt x="3193" y="59"/>
                  <a:pt x="3158" y="47"/>
                </a:cubicBezTo>
                <a:cubicBezTo>
                  <a:pt x="3119" y="16"/>
                  <a:pt x="3055" y="11"/>
                  <a:pt x="2992" y="11"/>
                </a:cubicBezTo>
                <a:cubicBezTo>
                  <a:pt x="2961" y="11"/>
                  <a:pt x="2930" y="12"/>
                  <a:pt x="2903" y="12"/>
                </a:cubicBezTo>
                <a:cubicBezTo>
                  <a:pt x="2810" y="12"/>
                  <a:pt x="2717" y="12"/>
                  <a:pt x="2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4" name="Google Shape;1644;p29"/>
          <p:cNvGrpSpPr/>
          <p:nvPr/>
        </p:nvGrpSpPr>
        <p:grpSpPr>
          <a:xfrm flipH="1" rot="6757396">
            <a:off x="7704419" y="323603"/>
            <a:ext cx="414892" cy="1399056"/>
            <a:chOff x="954700" y="3672025"/>
            <a:chExt cx="106825" cy="360200"/>
          </a:xfrm>
        </p:grpSpPr>
        <p:sp>
          <p:nvSpPr>
            <p:cNvPr id="1645" name="Google Shape;1645;p29"/>
            <p:cNvSpPr/>
            <p:nvPr/>
          </p:nvSpPr>
          <p:spPr>
            <a:xfrm>
              <a:off x="954700" y="3672025"/>
              <a:ext cx="106825" cy="360200"/>
            </a:xfrm>
            <a:custGeom>
              <a:rect b="b" l="l" r="r" t="t"/>
              <a:pathLst>
                <a:path extrusionOk="0" h="14408" w="4273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29"/>
            <p:cNvSpPr/>
            <p:nvPr/>
          </p:nvSpPr>
          <p:spPr>
            <a:xfrm>
              <a:off x="1014200" y="3903325"/>
              <a:ext cx="13375" cy="6700"/>
            </a:xfrm>
            <a:custGeom>
              <a:rect b="b" l="l" r="r" t="t"/>
              <a:pathLst>
                <a:path extrusionOk="0" h="268" w="535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29"/>
            <p:cNvSpPr/>
            <p:nvPr/>
          </p:nvSpPr>
          <p:spPr>
            <a:xfrm>
              <a:off x="1013025" y="3887075"/>
              <a:ext cx="12800" cy="7575"/>
            </a:xfrm>
            <a:custGeom>
              <a:rect b="b" l="l" r="r" t="t"/>
              <a:pathLst>
                <a:path extrusionOk="0" h="303" w="512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29"/>
            <p:cNvSpPr/>
            <p:nvPr/>
          </p:nvSpPr>
          <p:spPr>
            <a:xfrm>
              <a:off x="1017675" y="39164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29"/>
            <p:cNvSpPr/>
            <p:nvPr/>
          </p:nvSpPr>
          <p:spPr>
            <a:xfrm>
              <a:off x="1019125" y="3938150"/>
              <a:ext cx="5825" cy="4375"/>
            </a:xfrm>
            <a:custGeom>
              <a:rect b="b" l="l" r="r" t="t"/>
              <a:pathLst>
                <a:path extrusionOk="0" h="175" w="233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29"/>
            <p:cNvSpPr/>
            <p:nvPr/>
          </p:nvSpPr>
          <p:spPr>
            <a:xfrm>
              <a:off x="1012150" y="3814800"/>
              <a:ext cx="17150" cy="6700"/>
            </a:xfrm>
            <a:custGeom>
              <a:rect b="b" l="l" r="r" t="t"/>
              <a:pathLst>
                <a:path extrusionOk="0" h="268" w="686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29"/>
            <p:cNvSpPr/>
            <p:nvPr/>
          </p:nvSpPr>
          <p:spPr>
            <a:xfrm>
              <a:off x="1014475" y="3828750"/>
              <a:ext cx="11650" cy="4650"/>
            </a:xfrm>
            <a:custGeom>
              <a:rect b="b" l="l" r="r" t="t"/>
              <a:pathLst>
                <a:path extrusionOk="0" h="186" w="466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29"/>
            <p:cNvSpPr/>
            <p:nvPr/>
          </p:nvSpPr>
          <p:spPr>
            <a:xfrm>
              <a:off x="1015650" y="3840650"/>
              <a:ext cx="10175" cy="5825"/>
            </a:xfrm>
            <a:custGeom>
              <a:rect b="b" l="l" r="r" t="t"/>
              <a:pathLst>
                <a:path extrusionOk="0" h="233" w="407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29"/>
            <p:cNvSpPr/>
            <p:nvPr/>
          </p:nvSpPr>
          <p:spPr>
            <a:xfrm>
              <a:off x="1015350" y="3854850"/>
              <a:ext cx="9025" cy="6425"/>
            </a:xfrm>
            <a:custGeom>
              <a:rect b="b" l="l" r="r" t="t"/>
              <a:pathLst>
                <a:path extrusionOk="0" h="257" w="361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4" name="Google Shape;1654;p29"/>
          <p:cNvGrpSpPr/>
          <p:nvPr/>
        </p:nvGrpSpPr>
        <p:grpSpPr>
          <a:xfrm rot="4839262">
            <a:off x="727815" y="491434"/>
            <a:ext cx="735585" cy="735614"/>
            <a:chOff x="2894600" y="3171950"/>
            <a:chExt cx="210450" cy="217125"/>
          </a:xfrm>
        </p:grpSpPr>
        <p:sp>
          <p:nvSpPr>
            <p:cNvPr id="1655" name="Google Shape;1655;p29"/>
            <p:cNvSpPr/>
            <p:nvPr/>
          </p:nvSpPr>
          <p:spPr>
            <a:xfrm>
              <a:off x="2894600" y="3171950"/>
              <a:ext cx="210450" cy="217125"/>
            </a:xfrm>
            <a:custGeom>
              <a:rect b="b" l="l" r="r" t="t"/>
              <a:pathLst>
                <a:path extrusionOk="0" h="8685" w="8418">
                  <a:moveTo>
                    <a:pt x="7976" y="5445"/>
                  </a:moveTo>
                  <a:cubicBezTo>
                    <a:pt x="8301" y="5631"/>
                    <a:pt x="8301" y="5631"/>
                    <a:pt x="8301" y="6014"/>
                  </a:cubicBezTo>
                  <a:lnTo>
                    <a:pt x="8301" y="6653"/>
                  </a:lnTo>
                  <a:cubicBezTo>
                    <a:pt x="8301" y="6722"/>
                    <a:pt x="8301" y="6792"/>
                    <a:pt x="8278" y="6862"/>
                  </a:cubicBezTo>
                  <a:cubicBezTo>
                    <a:pt x="8255" y="7024"/>
                    <a:pt x="8139" y="7187"/>
                    <a:pt x="7964" y="7187"/>
                  </a:cubicBezTo>
                  <a:cubicBezTo>
                    <a:pt x="7918" y="7187"/>
                    <a:pt x="7872" y="7198"/>
                    <a:pt x="7837" y="7198"/>
                  </a:cubicBezTo>
                  <a:cubicBezTo>
                    <a:pt x="7802" y="7361"/>
                    <a:pt x="7779" y="7512"/>
                    <a:pt x="7744" y="7651"/>
                  </a:cubicBezTo>
                  <a:cubicBezTo>
                    <a:pt x="7697" y="7883"/>
                    <a:pt x="7570" y="8046"/>
                    <a:pt x="7337" y="8115"/>
                  </a:cubicBezTo>
                  <a:cubicBezTo>
                    <a:pt x="6792" y="8290"/>
                    <a:pt x="6223" y="8464"/>
                    <a:pt x="5666" y="8615"/>
                  </a:cubicBezTo>
                  <a:cubicBezTo>
                    <a:pt x="5492" y="8649"/>
                    <a:pt x="5306" y="8673"/>
                    <a:pt x="5120" y="8673"/>
                  </a:cubicBezTo>
                  <a:cubicBezTo>
                    <a:pt x="4586" y="8684"/>
                    <a:pt x="4064" y="8684"/>
                    <a:pt x="3518" y="8684"/>
                  </a:cubicBezTo>
                  <a:cubicBezTo>
                    <a:pt x="3158" y="8684"/>
                    <a:pt x="2821" y="8568"/>
                    <a:pt x="2508" y="8359"/>
                  </a:cubicBezTo>
                  <a:cubicBezTo>
                    <a:pt x="2287" y="8231"/>
                    <a:pt x="2183" y="7999"/>
                    <a:pt x="2113" y="7767"/>
                  </a:cubicBezTo>
                  <a:cubicBezTo>
                    <a:pt x="2067" y="7639"/>
                    <a:pt x="2044" y="7512"/>
                    <a:pt x="2032" y="7372"/>
                  </a:cubicBezTo>
                  <a:cubicBezTo>
                    <a:pt x="1997" y="7198"/>
                    <a:pt x="1986" y="7024"/>
                    <a:pt x="1986" y="6850"/>
                  </a:cubicBezTo>
                  <a:cubicBezTo>
                    <a:pt x="1974" y="6711"/>
                    <a:pt x="1997" y="6560"/>
                    <a:pt x="1974" y="6397"/>
                  </a:cubicBezTo>
                  <a:lnTo>
                    <a:pt x="1811" y="6397"/>
                  </a:lnTo>
                  <a:cubicBezTo>
                    <a:pt x="1428" y="6432"/>
                    <a:pt x="1057" y="6386"/>
                    <a:pt x="697" y="6246"/>
                  </a:cubicBezTo>
                  <a:cubicBezTo>
                    <a:pt x="384" y="6130"/>
                    <a:pt x="209" y="5910"/>
                    <a:pt x="128" y="5608"/>
                  </a:cubicBezTo>
                  <a:cubicBezTo>
                    <a:pt x="117" y="5527"/>
                    <a:pt x="82" y="5457"/>
                    <a:pt x="82" y="5399"/>
                  </a:cubicBezTo>
                  <a:cubicBezTo>
                    <a:pt x="58" y="4946"/>
                    <a:pt x="12" y="4505"/>
                    <a:pt x="0" y="4052"/>
                  </a:cubicBezTo>
                  <a:cubicBezTo>
                    <a:pt x="0" y="3832"/>
                    <a:pt x="35" y="3599"/>
                    <a:pt x="70" y="3379"/>
                  </a:cubicBezTo>
                  <a:cubicBezTo>
                    <a:pt x="82" y="3321"/>
                    <a:pt x="93" y="3263"/>
                    <a:pt x="128" y="3205"/>
                  </a:cubicBezTo>
                  <a:cubicBezTo>
                    <a:pt x="233" y="2961"/>
                    <a:pt x="418" y="2798"/>
                    <a:pt x="674" y="2787"/>
                  </a:cubicBezTo>
                  <a:cubicBezTo>
                    <a:pt x="1068" y="2775"/>
                    <a:pt x="1463" y="2671"/>
                    <a:pt x="1870" y="2764"/>
                  </a:cubicBezTo>
                  <a:cubicBezTo>
                    <a:pt x="1939" y="2636"/>
                    <a:pt x="1916" y="2520"/>
                    <a:pt x="1916" y="2380"/>
                  </a:cubicBezTo>
                  <a:cubicBezTo>
                    <a:pt x="1916" y="1951"/>
                    <a:pt x="1939" y="1521"/>
                    <a:pt x="2032" y="1103"/>
                  </a:cubicBezTo>
                  <a:cubicBezTo>
                    <a:pt x="2055" y="987"/>
                    <a:pt x="2078" y="860"/>
                    <a:pt x="2125" y="755"/>
                  </a:cubicBezTo>
                  <a:cubicBezTo>
                    <a:pt x="2218" y="558"/>
                    <a:pt x="2357" y="407"/>
                    <a:pt x="2578" y="326"/>
                  </a:cubicBezTo>
                  <a:cubicBezTo>
                    <a:pt x="2868" y="221"/>
                    <a:pt x="3170" y="175"/>
                    <a:pt x="3483" y="151"/>
                  </a:cubicBezTo>
                  <a:cubicBezTo>
                    <a:pt x="4087" y="105"/>
                    <a:pt x="4702" y="47"/>
                    <a:pt x="5306" y="1"/>
                  </a:cubicBezTo>
                  <a:lnTo>
                    <a:pt x="5526" y="1"/>
                  </a:lnTo>
                  <a:cubicBezTo>
                    <a:pt x="5828" y="35"/>
                    <a:pt x="6130" y="47"/>
                    <a:pt x="6444" y="93"/>
                  </a:cubicBezTo>
                  <a:cubicBezTo>
                    <a:pt x="6711" y="117"/>
                    <a:pt x="6989" y="163"/>
                    <a:pt x="7256" y="233"/>
                  </a:cubicBezTo>
                  <a:cubicBezTo>
                    <a:pt x="7570" y="326"/>
                    <a:pt x="7744" y="558"/>
                    <a:pt x="7802" y="860"/>
                  </a:cubicBezTo>
                  <a:cubicBezTo>
                    <a:pt x="7837" y="1011"/>
                    <a:pt x="7848" y="1138"/>
                    <a:pt x="7872" y="1301"/>
                  </a:cubicBezTo>
                  <a:cubicBezTo>
                    <a:pt x="7988" y="1301"/>
                    <a:pt x="8104" y="1301"/>
                    <a:pt x="8220" y="1312"/>
                  </a:cubicBezTo>
                  <a:cubicBezTo>
                    <a:pt x="8359" y="1324"/>
                    <a:pt x="8417" y="1370"/>
                    <a:pt x="8417" y="1498"/>
                  </a:cubicBezTo>
                  <a:lnTo>
                    <a:pt x="8417" y="1939"/>
                  </a:lnTo>
                  <a:lnTo>
                    <a:pt x="8417" y="2485"/>
                  </a:lnTo>
                  <a:cubicBezTo>
                    <a:pt x="8417" y="2694"/>
                    <a:pt x="8359" y="2752"/>
                    <a:pt x="8150" y="2810"/>
                  </a:cubicBezTo>
                  <a:cubicBezTo>
                    <a:pt x="8104" y="2822"/>
                    <a:pt x="8046" y="2833"/>
                    <a:pt x="8011" y="2868"/>
                  </a:cubicBezTo>
                  <a:cubicBezTo>
                    <a:pt x="7953" y="3158"/>
                    <a:pt x="7988" y="3425"/>
                    <a:pt x="7964" y="3715"/>
                  </a:cubicBezTo>
                  <a:cubicBezTo>
                    <a:pt x="7953" y="4006"/>
                    <a:pt x="7953" y="4319"/>
                    <a:pt x="7953" y="4609"/>
                  </a:cubicBezTo>
                  <a:cubicBezTo>
                    <a:pt x="7976" y="4876"/>
                    <a:pt x="7964" y="5167"/>
                    <a:pt x="7976" y="5445"/>
                  </a:cubicBezTo>
                  <a:close/>
                  <a:moveTo>
                    <a:pt x="2218" y="4261"/>
                  </a:moveTo>
                  <a:cubicBezTo>
                    <a:pt x="2229" y="4261"/>
                    <a:pt x="2229" y="4261"/>
                    <a:pt x="2218" y="4261"/>
                  </a:cubicBezTo>
                  <a:cubicBezTo>
                    <a:pt x="2229" y="4691"/>
                    <a:pt x="2229" y="5143"/>
                    <a:pt x="2229" y="5573"/>
                  </a:cubicBezTo>
                  <a:cubicBezTo>
                    <a:pt x="2229" y="5944"/>
                    <a:pt x="2218" y="6293"/>
                    <a:pt x="2229" y="6653"/>
                  </a:cubicBezTo>
                  <a:cubicBezTo>
                    <a:pt x="2229" y="6850"/>
                    <a:pt x="2264" y="7059"/>
                    <a:pt x="2299" y="7256"/>
                  </a:cubicBezTo>
                  <a:cubicBezTo>
                    <a:pt x="2334" y="7396"/>
                    <a:pt x="2392" y="7512"/>
                    <a:pt x="2404" y="7639"/>
                  </a:cubicBezTo>
                  <a:cubicBezTo>
                    <a:pt x="2438" y="7872"/>
                    <a:pt x="2566" y="8057"/>
                    <a:pt x="2787" y="8162"/>
                  </a:cubicBezTo>
                  <a:cubicBezTo>
                    <a:pt x="3019" y="8278"/>
                    <a:pt x="3251" y="8348"/>
                    <a:pt x="3518" y="8348"/>
                  </a:cubicBezTo>
                  <a:cubicBezTo>
                    <a:pt x="4075" y="8336"/>
                    <a:pt x="4621" y="8336"/>
                    <a:pt x="5178" y="8336"/>
                  </a:cubicBezTo>
                  <a:cubicBezTo>
                    <a:pt x="5306" y="8336"/>
                    <a:pt x="5457" y="8336"/>
                    <a:pt x="5573" y="8290"/>
                  </a:cubicBezTo>
                  <a:lnTo>
                    <a:pt x="7175" y="7814"/>
                  </a:lnTo>
                  <a:cubicBezTo>
                    <a:pt x="7314" y="7767"/>
                    <a:pt x="7384" y="7686"/>
                    <a:pt x="7407" y="7547"/>
                  </a:cubicBezTo>
                  <a:lnTo>
                    <a:pt x="7454" y="7338"/>
                  </a:lnTo>
                  <a:cubicBezTo>
                    <a:pt x="7488" y="7117"/>
                    <a:pt x="7488" y="6896"/>
                    <a:pt x="7523" y="6699"/>
                  </a:cubicBezTo>
                  <a:cubicBezTo>
                    <a:pt x="7616" y="6177"/>
                    <a:pt x="7663" y="5631"/>
                    <a:pt x="7628" y="5109"/>
                  </a:cubicBezTo>
                  <a:lnTo>
                    <a:pt x="7628" y="4400"/>
                  </a:lnTo>
                  <a:cubicBezTo>
                    <a:pt x="7639" y="4006"/>
                    <a:pt x="7639" y="3623"/>
                    <a:pt x="7663" y="3240"/>
                  </a:cubicBezTo>
                  <a:cubicBezTo>
                    <a:pt x="7686" y="2497"/>
                    <a:pt x="7686" y="1742"/>
                    <a:pt x="7558" y="1011"/>
                  </a:cubicBezTo>
                  <a:cubicBezTo>
                    <a:pt x="7512" y="720"/>
                    <a:pt x="7372" y="546"/>
                    <a:pt x="7082" y="465"/>
                  </a:cubicBezTo>
                  <a:cubicBezTo>
                    <a:pt x="7036" y="453"/>
                    <a:pt x="6978" y="442"/>
                    <a:pt x="6931" y="442"/>
                  </a:cubicBezTo>
                  <a:cubicBezTo>
                    <a:pt x="6583" y="395"/>
                    <a:pt x="6235" y="372"/>
                    <a:pt x="5898" y="326"/>
                  </a:cubicBezTo>
                  <a:cubicBezTo>
                    <a:pt x="5608" y="291"/>
                    <a:pt x="5341" y="314"/>
                    <a:pt x="5050" y="349"/>
                  </a:cubicBezTo>
                  <a:cubicBezTo>
                    <a:pt x="4783" y="395"/>
                    <a:pt x="4528" y="430"/>
                    <a:pt x="4261" y="453"/>
                  </a:cubicBezTo>
                  <a:cubicBezTo>
                    <a:pt x="3890" y="488"/>
                    <a:pt x="3506" y="500"/>
                    <a:pt x="3135" y="511"/>
                  </a:cubicBezTo>
                  <a:cubicBezTo>
                    <a:pt x="2972" y="511"/>
                    <a:pt x="2821" y="569"/>
                    <a:pt x="2682" y="616"/>
                  </a:cubicBezTo>
                  <a:cubicBezTo>
                    <a:pt x="2531" y="662"/>
                    <a:pt x="2462" y="755"/>
                    <a:pt x="2404" y="871"/>
                  </a:cubicBezTo>
                  <a:cubicBezTo>
                    <a:pt x="2380" y="953"/>
                    <a:pt x="2346" y="1034"/>
                    <a:pt x="2334" y="1103"/>
                  </a:cubicBezTo>
                  <a:cubicBezTo>
                    <a:pt x="2229" y="1498"/>
                    <a:pt x="2218" y="1893"/>
                    <a:pt x="2218" y="2299"/>
                  </a:cubicBezTo>
                  <a:close/>
                  <a:moveTo>
                    <a:pt x="1951" y="5805"/>
                  </a:moveTo>
                  <a:cubicBezTo>
                    <a:pt x="1870" y="5805"/>
                    <a:pt x="1811" y="5828"/>
                    <a:pt x="1765" y="5828"/>
                  </a:cubicBezTo>
                  <a:cubicBezTo>
                    <a:pt x="1603" y="5828"/>
                    <a:pt x="1428" y="5828"/>
                    <a:pt x="1277" y="5805"/>
                  </a:cubicBezTo>
                  <a:cubicBezTo>
                    <a:pt x="1080" y="5782"/>
                    <a:pt x="952" y="5677"/>
                    <a:pt x="929" y="5480"/>
                  </a:cubicBezTo>
                  <a:cubicBezTo>
                    <a:pt x="906" y="5387"/>
                    <a:pt x="883" y="5294"/>
                    <a:pt x="883" y="5201"/>
                  </a:cubicBezTo>
                  <a:cubicBezTo>
                    <a:pt x="883" y="4842"/>
                    <a:pt x="871" y="4493"/>
                    <a:pt x="883" y="4122"/>
                  </a:cubicBezTo>
                  <a:cubicBezTo>
                    <a:pt x="883" y="3855"/>
                    <a:pt x="1010" y="3634"/>
                    <a:pt x="1347" y="3576"/>
                  </a:cubicBezTo>
                  <a:cubicBezTo>
                    <a:pt x="1533" y="3541"/>
                    <a:pt x="1719" y="3507"/>
                    <a:pt x="1928" y="3460"/>
                  </a:cubicBezTo>
                  <a:cubicBezTo>
                    <a:pt x="1939" y="3309"/>
                    <a:pt x="1951" y="3193"/>
                    <a:pt x="1916" y="3054"/>
                  </a:cubicBezTo>
                  <a:lnTo>
                    <a:pt x="1359" y="3054"/>
                  </a:lnTo>
                  <a:cubicBezTo>
                    <a:pt x="1173" y="3065"/>
                    <a:pt x="964" y="3077"/>
                    <a:pt x="778" y="3100"/>
                  </a:cubicBezTo>
                  <a:cubicBezTo>
                    <a:pt x="581" y="3112"/>
                    <a:pt x="465" y="3216"/>
                    <a:pt x="407" y="3402"/>
                  </a:cubicBezTo>
                  <a:cubicBezTo>
                    <a:pt x="372" y="3507"/>
                    <a:pt x="349" y="3599"/>
                    <a:pt x="325" y="3704"/>
                  </a:cubicBezTo>
                  <a:cubicBezTo>
                    <a:pt x="244" y="4319"/>
                    <a:pt x="314" y="4923"/>
                    <a:pt x="407" y="5538"/>
                  </a:cubicBezTo>
                  <a:cubicBezTo>
                    <a:pt x="430" y="5770"/>
                    <a:pt x="593" y="5921"/>
                    <a:pt x="813" y="6026"/>
                  </a:cubicBezTo>
                  <a:cubicBezTo>
                    <a:pt x="1057" y="6142"/>
                    <a:pt x="1312" y="6130"/>
                    <a:pt x="1579" y="6153"/>
                  </a:cubicBezTo>
                  <a:cubicBezTo>
                    <a:pt x="1684" y="6177"/>
                    <a:pt x="1777" y="6177"/>
                    <a:pt x="1881" y="6177"/>
                  </a:cubicBezTo>
                  <a:cubicBezTo>
                    <a:pt x="1893" y="6177"/>
                    <a:pt x="1916" y="6153"/>
                    <a:pt x="1951" y="6142"/>
                  </a:cubicBezTo>
                  <a:close/>
                  <a:moveTo>
                    <a:pt x="1939" y="5550"/>
                  </a:moveTo>
                  <a:cubicBezTo>
                    <a:pt x="1951" y="5492"/>
                    <a:pt x="1974" y="5457"/>
                    <a:pt x="1974" y="5434"/>
                  </a:cubicBezTo>
                  <a:lnTo>
                    <a:pt x="1974" y="3878"/>
                  </a:lnTo>
                  <a:cubicBezTo>
                    <a:pt x="1974" y="3843"/>
                    <a:pt x="1939" y="3808"/>
                    <a:pt x="1928" y="3762"/>
                  </a:cubicBezTo>
                  <a:cubicBezTo>
                    <a:pt x="1719" y="3808"/>
                    <a:pt x="1533" y="3832"/>
                    <a:pt x="1347" y="3878"/>
                  </a:cubicBezTo>
                  <a:cubicBezTo>
                    <a:pt x="1243" y="3890"/>
                    <a:pt x="1185" y="3971"/>
                    <a:pt x="1173" y="4064"/>
                  </a:cubicBezTo>
                  <a:cubicBezTo>
                    <a:pt x="1161" y="4157"/>
                    <a:pt x="1161" y="4226"/>
                    <a:pt x="1161" y="4319"/>
                  </a:cubicBezTo>
                  <a:lnTo>
                    <a:pt x="1161" y="5143"/>
                  </a:lnTo>
                  <a:cubicBezTo>
                    <a:pt x="1161" y="5213"/>
                    <a:pt x="1161" y="5283"/>
                    <a:pt x="1173" y="5364"/>
                  </a:cubicBezTo>
                  <a:cubicBezTo>
                    <a:pt x="1185" y="5503"/>
                    <a:pt x="1243" y="5561"/>
                    <a:pt x="1394" y="5573"/>
                  </a:cubicBezTo>
                  <a:cubicBezTo>
                    <a:pt x="1568" y="5561"/>
                    <a:pt x="1742" y="5550"/>
                    <a:pt x="1939" y="5550"/>
                  </a:cubicBezTo>
                  <a:close/>
                  <a:moveTo>
                    <a:pt x="8022" y="1568"/>
                  </a:moveTo>
                  <a:cubicBezTo>
                    <a:pt x="7976" y="1963"/>
                    <a:pt x="7976" y="2380"/>
                    <a:pt x="8046" y="2578"/>
                  </a:cubicBezTo>
                  <a:cubicBezTo>
                    <a:pt x="8139" y="2578"/>
                    <a:pt x="8185" y="2520"/>
                    <a:pt x="8185" y="2438"/>
                  </a:cubicBezTo>
                  <a:lnTo>
                    <a:pt x="8185" y="1649"/>
                  </a:lnTo>
                  <a:cubicBezTo>
                    <a:pt x="8162" y="1568"/>
                    <a:pt x="8104" y="1556"/>
                    <a:pt x="8022" y="1568"/>
                  </a:cubicBezTo>
                  <a:close/>
                  <a:moveTo>
                    <a:pt x="8022" y="5863"/>
                  </a:moveTo>
                  <a:cubicBezTo>
                    <a:pt x="7964" y="5886"/>
                    <a:pt x="7964" y="5921"/>
                    <a:pt x="7953" y="5956"/>
                  </a:cubicBezTo>
                  <a:cubicBezTo>
                    <a:pt x="7918" y="6200"/>
                    <a:pt x="7895" y="6467"/>
                    <a:pt x="7860" y="6711"/>
                  </a:cubicBezTo>
                  <a:cubicBezTo>
                    <a:pt x="7860" y="6757"/>
                    <a:pt x="7848" y="6815"/>
                    <a:pt x="7860" y="6850"/>
                  </a:cubicBezTo>
                  <a:cubicBezTo>
                    <a:pt x="7860" y="6885"/>
                    <a:pt x="7895" y="6908"/>
                    <a:pt x="7918" y="6908"/>
                  </a:cubicBezTo>
                  <a:cubicBezTo>
                    <a:pt x="7953" y="6908"/>
                    <a:pt x="7988" y="6896"/>
                    <a:pt x="7988" y="6885"/>
                  </a:cubicBezTo>
                  <a:cubicBezTo>
                    <a:pt x="8022" y="6827"/>
                    <a:pt x="8046" y="6757"/>
                    <a:pt x="8046" y="6676"/>
                  </a:cubicBezTo>
                  <a:lnTo>
                    <a:pt x="8046" y="5921"/>
                  </a:lnTo>
                  <a:cubicBezTo>
                    <a:pt x="8046" y="5910"/>
                    <a:pt x="8034" y="5875"/>
                    <a:pt x="8022" y="586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29"/>
            <p:cNvSpPr/>
            <p:nvPr/>
          </p:nvSpPr>
          <p:spPr>
            <a:xfrm>
              <a:off x="2978175" y="3240450"/>
              <a:ext cx="81300" cy="82450"/>
            </a:xfrm>
            <a:custGeom>
              <a:rect b="b" l="l" r="r" t="t"/>
              <a:pathLst>
                <a:path extrusionOk="0" h="3298" w="3252">
                  <a:moveTo>
                    <a:pt x="2149" y="825"/>
                  </a:moveTo>
                  <a:cubicBezTo>
                    <a:pt x="2241" y="836"/>
                    <a:pt x="2323" y="836"/>
                    <a:pt x="2404" y="836"/>
                  </a:cubicBezTo>
                  <a:lnTo>
                    <a:pt x="2984" y="836"/>
                  </a:lnTo>
                  <a:cubicBezTo>
                    <a:pt x="3159" y="836"/>
                    <a:pt x="3228" y="906"/>
                    <a:pt x="3240" y="1068"/>
                  </a:cubicBezTo>
                  <a:cubicBezTo>
                    <a:pt x="3251" y="1324"/>
                    <a:pt x="3251" y="1591"/>
                    <a:pt x="3182" y="1846"/>
                  </a:cubicBezTo>
                  <a:cubicBezTo>
                    <a:pt x="3135" y="2009"/>
                    <a:pt x="3054" y="2102"/>
                    <a:pt x="2892" y="2113"/>
                  </a:cubicBezTo>
                  <a:cubicBezTo>
                    <a:pt x="2729" y="2113"/>
                    <a:pt x="2590" y="2148"/>
                    <a:pt x="2462" y="2229"/>
                  </a:cubicBezTo>
                  <a:cubicBezTo>
                    <a:pt x="2427" y="2241"/>
                    <a:pt x="2404" y="2253"/>
                    <a:pt x="2358" y="2287"/>
                  </a:cubicBezTo>
                  <a:lnTo>
                    <a:pt x="2358" y="2636"/>
                  </a:lnTo>
                  <a:lnTo>
                    <a:pt x="2358" y="2845"/>
                  </a:lnTo>
                  <a:cubicBezTo>
                    <a:pt x="2323" y="3077"/>
                    <a:pt x="2253" y="3181"/>
                    <a:pt x="2021" y="3228"/>
                  </a:cubicBezTo>
                  <a:cubicBezTo>
                    <a:pt x="1800" y="3251"/>
                    <a:pt x="1603" y="3274"/>
                    <a:pt x="1382" y="3286"/>
                  </a:cubicBezTo>
                  <a:cubicBezTo>
                    <a:pt x="1185" y="3297"/>
                    <a:pt x="1139" y="3239"/>
                    <a:pt x="1139" y="3019"/>
                  </a:cubicBezTo>
                  <a:lnTo>
                    <a:pt x="1139" y="2322"/>
                  </a:lnTo>
                  <a:cubicBezTo>
                    <a:pt x="1081" y="2311"/>
                    <a:pt x="1011" y="2299"/>
                    <a:pt x="930" y="2299"/>
                  </a:cubicBezTo>
                  <a:lnTo>
                    <a:pt x="291" y="2299"/>
                  </a:lnTo>
                  <a:cubicBezTo>
                    <a:pt x="94" y="2299"/>
                    <a:pt x="36" y="2253"/>
                    <a:pt x="24" y="2055"/>
                  </a:cubicBezTo>
                  <a:cubicBezTo>
                    <a:pt x="1" y="1858"/>
                    <a:pt x="24" y="1660"/>
                    <a:pt x="24" y="1475"/>
                  </a:cubicBezTo>
                  <a:cubicBezTo>
                    <a:pt x="24" y="1277"/>
                    <a:pt x="105" y="1150"/>
                    <a:pt x="280" y="1103"/>
                  </a:cubicBezTo>
                  <a:cubicBezTo>
                    <a:pt x="465" y="1045"/>
                    <a:pt x="663" y="1010"/>
                    <a:pt x="848" y="964"/>
                  </a:cubicBezTo>
                  <a:cubicBezTo>
                    <a:pt x="906" y="952"/>
                    <a:pt x="964" y="929"/>
                    <a:pt x="1023" y="929"/>
                  </a:cubicBezTo>
                  <a:cubicBezTo>
                    <a:pt x="1069" y="778"/>
                    <a:pt x="1034" y="616"/>
                    <a:pt x="1046" y="465"/>
                  </a:cubicBezTo>
                  <a:cubicBezTo>
                    <a:pt x="1069" y="383"/>
                    <a:pt x="1081" y="279"/>
                    <a:pt x="1104" y="209"/>
                  </a:cubicBezTo>
                  <a:cubicBezTo>
                    <a:pt x="1162" y="82"/>
                    <a:pt x="1278" y="0"/>
                    <a:pt x="1429" y="0"/>
                  </a:cubicBezTo>
                  <a:lnTo>
                    <a:pt x="1974" y="0"/>
                  </a:lnTo>
                  <a:cubicBezTo>
                    <a:pt x="2149" y="0"/>
                    <a:pt x="2195" y="58"/>
                    <a:pt x="2207" y="221"/>
                  </a:cubicBezTo>
                  <a:cubicBezTo>
                    <a:pt x="2207" y="337"/>
                    <a:pt x="2195" y="465"/>
                    <a:pt x="2195" y="581"/>
                  </a:cubicBezTo>
                  <a:cubicBezTo>
                    <a:pt x="2172" y="674"/>
                    <a:pt x="2149" y="732"/>
                    <a:pt x="2149" y="825"/>
                  </a:cubicBezTo>
                  <a:close/>
                  <a:moveTo>
                    <a:pt x="2067" y="2125"/>
                  </a:moveTo>
                  <a:cubicBezTo>
                    <a:pt x="2346" y="1974"/>
                    <a:pt x="2613" y="1893"/>
                    <a:pt x="2903" y="1835"/>
                  </a:cubicBezTo>
                  <a:cubicBezTo>
                    <a:pt x="3008" y="1602"/>
                    <a:pt x="3019" y="1370"/>
                    <a:pt x="2984" y="1138"/>
                  </a:cubicBezTo>
                  <a:cubicBezTo>
                    <a:pt x="2880" y="1080"/>
                    <a:pt x="2776" y="1103"/>
                    <a:pt x="2671" y="1092"/>
                  </a:cubicBezTo>
                  <a:lnTo>
                    <a:pt x="2033" y="1092"/>
                  </a:lnTo>
                  <a:cubicBezTo>
                    <a:pt x="1916" y="1092"/>
                    <a:pt x="1858" y="1022"/>
                    <a:pt x="1882" y="917"/>
                  </a:cubicBezTo>
                  <a:cubicBezTo>
                    <a:pt x="1893" y="767"/>
                    <a:pt x="1916" y="616"/>
                    <a:pt x="1928" y="476"/>
                  </a:cubicBezTo>
                  <a:cubicBezTo>
                    <a:pt x="1928" y="418"/>
                    <a:pt x="1916" y="360"/>
                    <a:pt x="1905" y="279"/>
                  </a:cubicBezTo>
                  <a:lnTo>
                    <a:pt x="1522" y="279"/>
                  </a:lnTo>
                  <a:cubicBezTo>
                    <a:pt x="1348" y="279"/>
                    <a:pt x="1313" y="325"/>
                    <a:pt x="1290" y="500"/>
                  </a:cubicBezTo>
                  <a:lnTo>
                    <a:pt x="1290" y="999"/>
                  </a:lnTo>
                  <a:cubicBezTo>
                    <a:pt x="1290" y="1138"/>
                    <a:pt x="1231" y="1196"/>
                    <a:pt x="1092" y="1231"/>
                  </a:cubicBezTo>
                  <a:cubicBezTo>
                    <a:pt x="1034" y="1243"/>
                    <a:pt x="976" y="1243"/>
                    <a:pt x="906" y="1243"/>
                  </a:cubicBezTo>
                  <a:cubicBezTo>
                    <a:pt x="732" y="1289"/>
                    <a:pt x="570" y="1312"/>
                    <a:pt x="396" y="1359"/>
                  </a:cubicBezTo>
                  <a:cubicBezTo>
                    <a:pt x="338" y="1370"/>
                    <a:pt x="280" y="1428"/>
                    <a:pt x="268" y="1475"/>
                  </a:cubicBezTo>
                  <a:cubicBezTo>
                    <a:pt x="233" y="1672"/>
                    <a:pt x="210" y="1881"/>
                    <a:pt x="291" y="2078"/>
                  </a:cubicBezTo>
                  <a:lnTo>
                    <a:pt x="616" y="2078"/>
                  </a:lnTo>
                  <a:lnTo>
                    <a:pt x="1104" y="2078"/>
                  </a:lnTo>
                  <a:cubicBezTo>
                    <a:pt x="1220" y="2078"/>
                    <a:pt x="1324" y="2102"/>
                    <a:pt x="1417" y="2183"/>
                  </a:cubicBezTo>
                  <a:cubicBezTo>
                    <a:pt x="1371" y="2461"/>
                    <a:pt x="1371" y="2740"/>
                    <a:pt x="1429" y="3007"/>
                  </a:cubicBezTo>
                  <a:cubicBezTo>
                    <a:pt x="1661" y="3030"/>
                    <a:pt x="1858" y="3030"/>
                    <a:pt x="2067" y="2926"/>
                  </a:cubicBezTo>
                  <a:cubicBezTo>
                    <a:pt x="2114" y="2682"/>
                    <a:pt x="2079" y="2415"/>
                    <a:pt x="2067" y="21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57" name="Google Shape;1657;p29"/>
          <p:cNvSpPr txBox="1"/>
          <p:nvPr>
            <p:ph type="title"/>
          </p:nvPr>
        </p:nvSpPr>
        <p:spPr>
          <a:xfrm>
            <a:off x="755262" y="2064149"/>
            <a:ext cx="2110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58" name="Google Shape;1658;p29"/>
          <p:cNvSpPr txBox="1"/>
          <p:nvPr>
            <p:ph idx="1" type="subTitle"/>
          </p:nvPr>
        </p:nvSpPr>
        <p:spPr>
          <a:xfrm>
            <a:off x="755262" y="2357297"/>
            <a:ext cx="21105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59" name="Google Shape;1659;p29"/>
          <p:cNvSpPr txBox="1"/>
          <p:nvPr>
            <p:ph idx="2" type="title"/>
          </p:nvPr>
        </p:nvSpPr>
        <p:spPr>
          <a:xfrm>
            <a:off x="3516750" y="2064149"/>
            <a:ext cx="2110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60" name="Google Shape;1660;p29"/>
          <p:cNvSpPr txBox="1"/>
          <p:nvPr>
            <p:ph idx="3" type="subTitle"/>
          </p:nvPr>
        </p:nvSpPr>
        <p:spPr>
          <a:xfrm>
            <a:off x="3516750" y="2357297"/>
            <a:ext cx="21105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61" name="Google Shape;1661;p29"/>
          <p:cNvSpPr txBox="1"/>
          <p:nvPr>
            <p:ph idx="4" type="title"/>
          </p:nvPr>
        </p:nvSpPr>
        <p:spPr>
          <a:xfrm>
            <a:off x="6278238" y="2064149"/>
            <a:ext cx="2110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62" name="Google Shape;1662;p29"/>
          <p:cNvSpPr txBox="1"/>
          <p:nvPr>
            <p:ph idx="5" type="subTitle"/>
          </p:nvPr>
        </p:nvSpPr>
        <p:spPr>
          <a:xfrm>
            <a:off x="6278238" y="2357297"/>
            <a:ext cx="21105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63" name="Google Shape;1663;p29"/>
          <p:cNvSpPr txBox="1"/>
          <p:nvPr>
            <p:ph idx="6" type="title"/>
          </p:nvPr>
        </p:nvSpPr>
        <p:spPr>
          <a:xfrm>
            <a:off x="755262" y="3447941"/>
            <a:ext cx="2110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64" name="Google Shape;1664;p29"/>
          <p:cNvSpPr txBox="1"/>
          <p:nvPr>
            <p:ph idx="7" type="subTitle"/>
          </p:nvPr>
        </p:nvSpPr>
        <p:spPr>
          <a:xfrm>
            <a:off x="755262" y="3731945"/>
            <a:ext cx="21105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65" name="Google Shape;1665;p29"/>
          <p:cNvSpPr txBox="1"/>
          <p:nvPr>
            <p:ph idx="8" type="title"/>
          </p:nvPr>
        </p:nvSpPr>
        <p:spPr>
          <a:xfrm>
            <a:off x="3516750" y="3447941"/>
            <a:ext cx="2110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66" name="Google Shape;1666;p29"/>
          <p:cNvSpPr txBox="1"/>
          <p:nvPr>
            <p:ph idx="9" type="subTitle"/>
          </p:nvPr>
        </p:nvSpPr>
        <p:spPr>
          <a:xfrm>
            <a:off x="3516750" y="3741470"/>
            <a:ext cx="21105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67" name="Google Shape;1667;p29"/>
          <p:cNvSpPr txBox="1"/>
          <p:nvPr>
            <p:ph idx="13" type="title"/>
          </p:nvPr>
        </p:nvSpPr>
        <p:spPr>
          <a:xfrm>
            <a:off x="6278238" y="3447941"/>
            <a:ext cx="2110500" cy="3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000"/>
              <a:buFont typeface="Roboto Condensed"/>
              <a:buNone/>
              <a:defRPr b="1" sz="2000"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68" name="Google Shape;1668;p29"/>
          <p:cNvSpPr txBox="1"/>
          <p:nvPr>
            <p:ph idx="14" type="subTitle"/>
          </p:nvPr>
        </p:nvSpPr>
        <p:spPr>
          <a:xfrm>
            <a:off x="6278238" y="3741470"/>
            <a:ext cx="21105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1669" name="Google Shape;1669;p29"/>
          <p:cNvSpPr txBox="1"/>
          <p:nvPr>
            <p:ph idx="15" type="ctrTitle"/>
          </p:nvPr>
        </p:nvSpPr>
        <p:spPr>
          <a:xfrm>
            <a:off x="720000" y="42285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31"/>
          <p:cNvSpPr txBox="1"/>
          <p:nvPr>
            <p:ph type="ctrTitle"/>
          </p:nvPr>
        </p:nvSpPr>
        <p:spPr>
          <a:xfrm>
            <a:off x="577275" y="613150"/>
            <a:ext cx="4228500" cy="16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75" name="Google Shape;1675;p31"/>
          <p:cNvSpPr txBox="1"/>
          <p:nvPr>
            <p:ph idx="1" type="subTitle"/>
          </p:nvPr>
        </p:nvSpPr>
        <p:spPr>
          <a:xfrm>
            <a:off x="606916" y="2691852"/>
            <a:ext cx="38919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"/>
          <p:cNvSpPr txBox="1"/>
          <p:nvPr>
            <p:ph idx="1" type="subTitle"/>
          </p:nvPr>
        </p:nvSpPr>
        <p:spPr>
          <a:xfrm>
            <a:off x="3017550" y="2996692"/>
            <a:ext cx="3108900" cy="9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216" name="Google Shape;216;p4"/>
          <p:cNvSpPr txBox="1"/>
          <p:nvPr>
            <p:ph type="ctrTitle"/>
          </p:nvPr>
        </p:nvSpPr>
        <p:spPr>
          <a:xfrm>
            <a:off x="2220750" y="2480250"/>
            <a:ext cx="4702500" cy="64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217" name="Google Shape;217;p4"/>
          <p:cNvGrpSpPr/>
          <p:nvPr/>
        </p:nvGrpSpPr>
        <p:grpSpPr>
          <a:xfrm rot="-2700065">
            <a:off x="5167" y="1112073"/>
            <a:ext cx="598768" cy="1110833"/>
            <a:chOff x="2369275" y="3344925"/>
            <a:chExt cx="160525" cy="297800"/>
          </a:xfrm>
        </p:grpSpPr>
        <p:sp>
          <p:nvSpPr>
            <p:cNvPr id="218" name="Google Shape;218;p4"/>
            <p:cNvSpPr/>
            <p:nvPr/>
          </p:nvSpPr>
          <p:spPr>
            <a:xfrm>
              <a:off x="2369275" y="3344925"/>
              <a:ext cx="160525" cy="297800"/>
            </a:xfrm>
            <a:custGeom>
              <a:rect b="b" l="l" r="r" t="t"/>
              <a:pathLst>
                <a:path extrusionOk="0" h="11912" w="6421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4"/>
            <p:cNvSpPr/>
            <p:nvPr/>
          </p:nvSpPr>
          <p:spPr>
            <a:xfrm>
              <a:off x="2413400" y="3521975"/>
              <a:ext cx="76650" cy="69100"/>
            </a:xfrm>
            <a:custGeom>
              <a:rect b="b" l="l" r="r" t="t"/>
              <a:pathLst>
                <a:path extrusionOk="0" h="2764" w="3066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4"/>
            <p:cNvSpPr/>
            <p:nvPr/>
          </p:nvSpPr>
          <p:spPr>
            <a:xfrm>
              <a:off x="2504825" y="3510075"/>
              <a:ext cx="7275" cy="60675"/>
            </a:xfrm>
            <a:custGeom>
              <a:rect b="b" l="l" r="r" t="t"/>
              <a:pathLst>
                <a:path extrusionOk="0" h="2427" w="291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4"/>
            <p:cNvSpPr/>
            <p:nvPr/>
          </p:nvSpPr>
          <p:spPr>
            <a:xfrm>
              <a:off x="2465050" y="3444475"/>
              <a:ext cx="18900" cy="10175"/>
            </a:xfrm>
            <a:custGeom>
              <a:rect b="b" l="l" r="r" t="t"/>
              <a:pathLst>
                <a:path extrusionOk="0" h="407" w="756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4"/>
            <p:cNvSpPr/>
            <p:nvPr/>
          </p:nvSpPr>
          <p:spPr>
            <a:xfrm>
              <a:off x="2500475" y="3454925"/>
              <a:ext cx="6700" cy="7000"/>
            </a:xfrm>
            <a:custGeom>
              <a:rect b="b" l="l" r="r" t="t"/>
              <a:pathLst>
                <a:path extrusionOk="0" h="280" w="268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4"/>
            <p:cNvSpPr/>
            <p:nvPr/>
          </p:nvSpPr>
          <p:spPr>
            <a:xfrm>
              <a:off x="2509750" y="3605850"/>
              <a:ext cx="6400" cy="8425"/>
            </a:xfrm>
            <a:custGeom>
              <a:rect b="b" l="l" r="r" t="t"/>
              <a:pathLst>
                <a:path extrusionOk="0" h="337" w="256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"/>
            <p:cNvSpPr/>
            <p:nvPr/>
          </p:nvSpPr>
          <p:spPr>
            <a:xfrm>
              <a:off x="2438925" y="3366975"/>
              <a:ext cx="7575" cy="10475"/>
            </a:xfrm>
            <a:custGeom>
              <a:rect b="b" l="l" r="r" t="t"/>
              <a:pathLst>
                <a:path extrusionOk="0" h="419" w="303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4"/>
            <p:cNvSpPr/>
            <p:nvPr/>
          </p:nvSpPr>
          <p:spPr>
            <a:xfrm>
              <a:off x="2458100" y="3377725"/>
              <a:ext cx="6700" cy="8725"/>
            </a:xfrm>
            <a:custGeom>
              <a:rect b="b" l="l" r="r" t="t"/>
              <a:pathLst>
                <a:path extrusionOk="0" h="349" w="268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4"/>
            <p:cNvSpPr/>
            <p:nvPr/>
          </p:nvSpPr>
          <p:spPr>
            <a:xfrm>
              <a:off x="2451425" y="3360300"/>
              <a:ext cx="7275" cy="6700"/>
            </a:xfrm>
            <a:custGeom>
              <a:rect b="b" l="l" r="r" t="t"/>
              <a:pathLst>
                <a:path extrusionOk="0" h="268" w="291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"/>
            <p:cNvSpPr/>
            <p:nvPr/>
          </p:nvSpPr>
          <p:spPr>
            <a:xfrm>
              <a:off x="2430800" y="3378600"/>
              <a:ext cx="8450" cy="5250"/>
            </a:xfrm>
            <a:custGeom>
              <a:rect b="b" l="l" r="r" t="t"/>
              <a:pathLst>
                <a:path extrusionOk="0" h="210" w="338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4"/>
            <p:cNvSpPr/>
            <p:nvPr/>
          </p:nvSpPr>
          <p:spPr>
            <a:xfrm>
              <a:off x="2449100" y="338092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4"/>
            <p:cNvSpPr/>
            <p:nvPr/>
          </p:nvSpPr>
          <p:spPr>
            <a:xfrm>
              <a:off x="2418900" y="33722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4"/>
            <p:cNvSpPr/>
            <p:nvPr/>
          </p:nvSpPr>
          <p:spPr>
            <a:xfrm>
              <a:off x="2439525" y="3355075"/>
              <a:ext cx="4650" cy="5550"/>
            </a:xfrm>
            <a:custGeom>
              <a:rect b="b" l="l" r="r" t="t"/>
              <a:pathLst>
                <a:path extrusionOk="0" h="222" w="186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4"/>
            <p:cNvSpPr/>
            <p:nvPr/>
          </p:nvSpPr>
          <p:spPr>
            <a:xfrm>
              <a:off x="2428475" y="3363225"/>
              <a:ext cx="3800" cy="5825"/>
            </a:xfrm>
            <a:custGeom>
              <a:rect b="b" l="l" r="r" t="t"/>
              <a:pathLst>
                <a:path extrusionOk="0" h="233" w="152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4"/>
            <p:cNvSpPr/>
            <p:nvPr/>
          </p:nvSpPr>
          <p:spPr>
            <a:xfrm>
              <a:off x="2421800" y="3384700"/>
              <a:ext cx="4400" cy="4650"/>
            </a:xfrm>
            <a:custGeom>
              <a:rect b="b" l="l" r="r" t="t"/>
              <a:pathLst>
                <a:path extrusionOk="0" h="186" w="176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3" name="Google Shape;233;p4"/>
          <p:cNvSpPr/>
          <p:nvPr/>
        </p:nvSpPr>
        <p:spPr>
          <a:xfrm rot="1184892">
            <a:off x="888716" y="133998"/>
            <a:ext cx="890332" cy="812016"/>
          </a:xfrm>
          <a:custGeom>
            <a:rect b="b" l="l" r="r" t="t"/>
            <a:pathLst>
              <a:path extrusionOk="0" h="8624" w="9977">
                <a:moveTo>
                  <a:pt x="6855" y="309"/>
                </a:moveTo>
                <a:cubicBezTo>
                  <a:pt x="8143" y="309"/>
                  <a:pt x="8260" y="2113"/>
                  <a:pt x="8151" y="3106"/>
                </a:cubicBezTo>
                <a:cubicBezTo>
                  <a:pt x="8139" y="3245"/>
                  <a:pt x="8104" y="3396"/>
                  <a:pt x="8081" y="3535"/>
                </a:cubicBezTo>
                <a:cubicBezTo>
                  <a:pt x="7733" y="3570"/>
                  <a:pt x="7384" y="3593"/>
                  <a:pt x="7036" y="3686"/>
                </a:cubicBezTo>
                <a:cubicBezTo>
                  <a:pt x="6978" y="3698"/>
                  <a:pt x="6932" y="3744"/>
                  <a:pt x="6932" y="3802"/>
                </a:cubicBezTo>
                <a:cubicBezTo>
                  <a:pt x="6920" y="4151"/>
                  <a:pt x="6874" y="4685"/>
                  <a:pt x="6757" y="5091"/>
                </a:cubicBezTo>
                <a:cubicBezTo>
                  <a:pt x="6653" y="4545"/>
                  <a:pt x="6641" y="3976"/>
                  <a:pt x="6525" y="3442"/>
                </a:cubicBezTo>
                <a:cubicBezTo>
                  <a:pt x="6444" y="3048"/>
                  <a:pt x="6444" y="2549"/>
                  <a:pt x="6235" y="2189"/>
                </a:cubicBezTo>
                <a:cubicBezTo>
                  <a:pt x="6212" y="2147"/>
                  <a:pt x="6172" y="2127"/>
                  <a:pt x="6131" y="2127"/>
                </a:cubicBezTo>
                <a:cubicBezTo>
                  <a:pt x="6071" y="2127"/>
                  <a:pt x="6010" y="2170"/>
                  <a:pt x="6003" y="2247"/>
                </a:cubicBezTo>
                <a:cubicBezTo>
                  <a:pt x="5933" y="2932"/>
                  <a:pt x="5817" y="3628"/>
                  <a:pt x="5806" y="4313"/>
                </a:cubicBezTo>
                <a:cubicBezTo>
                  <a:pt x="5652" y="4272"/>
                  <a:pt x="5420" y="4245"/>
                  <a:pt x="5185" y="4245"/>
                </a:cubicBezTo>
                <a:cubicBezTo>
                  <a:pt x="4887" y="4245"/>
                  <a:pt x="4585" y="4289"/>
                  <a:pt x="4436" y="4406"/>
                </a:cubicBezTo>
                <a:cubicBezTo>
                  <a:pt x="4273" y="4534"/>
                  <a:pt x="4308" y="4743"/>
                  <a:pt x="4273" y="4928"/>
                </a:cubicBezTo>
                <a:cubicBezTo>
                  <a:pt x="4250" y="5207"/>
                  <a:pt x="4250" y="5474"/>
                  <a:pt x="4238" y="5741"/>
                </a:cubicBezTo>
                <a:cubicBezTo>
                  <a:pt x="3855" y="4557"/>
                  <a:pt x="3600" y="3303"/>
                  <a:pt x="3205" y="2131"/>
                </a:cubicBezTo>
                <a:cubicBezTo>
                  <a:pt x="3180" y="2062"/>
                  <a:pt x="3114" y="2020"/>
                  <a:pt x="3051" y="2020"/>
                </a:cubicBezTo>
                <a:cubicBezTo>
                  <a:pt x="2998" y="2020"/>
                  <a:pt x="2948" y="2050"/>
                  <a:pt x="2926" y="2119"/>
                </a:cubicBezTo>
                <a:cubicBezTo>
                  <a:pt x="2694" y="2804"/>
                  <a:pt x="2694" y="3698"/>
                  <a:pt x="2764" y="4487"/>
                </a:cubicBezTo>
                <a:cubicBezTo>
                  <a:pt x="2520" y="4081"/>
                  <a:pt x="2265" y="3698"/>
                  <a:pt x="1882" y="3408"/>
                </a:cubicBezTo>
                <a:cubicBezTo>
                  <a:pt x="1865" y="3394"/>
                  <a:pt x="1847" y="3389"/>
                  <a:pt x="1831" y="3389"/>
                </a:cubicBezTo>
                <a:cubicBezTo>
                  <a:pt x="1789" y="3389"/>
                  <a:pt x="1751" y="3424"/>
                  <a:pt x="1742" y="3466"/>
                </a:cubicBezTo>
                <a:cubicBezTo>
                  <a:pt x="1638" y="3791"/>
                  <a:pt x="1707" y="4290"/>
                  <a:pt x="1464" y="4511"/>
                </a:cubicBezTo>
                <a:cubicBezTo>
                  <a:pt x="1406" y="4557"/>
                  <a:pt x="1313" y="4603"/>
                  <a:pt x="1220" y="4627"/>
                </a:cubicBezTo>
                <a:cubicBezTo>
                  <a:pt x="1046" y="4348"/>
                  <a:pt x="895" y="4058"/>
                  <a:pt x="790" y="3744"/>
                </a:cubicBezTo>
                <a:cubicBezTo>
                  <a:pt x="430" y="2583"/>
                  <a:pt x="535" y="1121"/>
                  <a:pt x="1754" y="517"/>
                </a:cubicBezTo>
                <a:cubicBezTo>
                  <a:pt x="1956" y="419"/>
                  <a:pt x="2164" y="375"/>
                  <a:pt x="2371" y="375"/>
                </a:cubicBezTo>
                <a:cubicBezTo>
                  <a:pt x="3409" y="375"/>
                  <a:pt x="4437" y="1480"/>
                  <a:pt x="4796" y="2351"/>
                </a:cubicBezTo>
                <a:cubicBezTo>
                  <a:pt x="4797" y="2355"/>
                  <a:pt x="4799" y="2357"/>
                  <a:pt x="4802" y="2357"/>
                </a:cubicBezTo>
                <a:cubicBezTo>
                  <a:pt x="4883" y="2357"/>
                  <a:pt x="5449" y="1004"/>
                  <a:pt x="5875" y="656"/>
                </a:cubicBezTo>
                <a:cubicBezTo>
                  <a:pt x="6073" y="494"/>
                  <a:pt x="6305" y="378"/>
                  <a:pt x="6595" y="331"/>
                </a:cubicBezTo>
                <a:cubicBezTo>
                  <a:pt x="6687" y="316"/>
                  <a:pt x="6773" y="309"/>
                  <a:pt x="6855" y="309"/>
                </a:cubicBezTo>
                <a:close/>
                <a:moveTo>
                  <a:pt x="3101" y="2676"/>
                </a:moveTo>
                <a:cubicBezTo>
                  <a:pt x="3530" y="3942"/>
                  <a:pt x="3716" y="5323"/>
                  <a:pt x="4203" y="6554"/>
                </a:cubicBezTo>
                <a:cubicBezTo>
                  <a:pt x="4225" y="6610"/>
                  <a:pt x="4266" y="6632"/>
                  <a:pt x="4310" y="6632"/>
                </a:cubicBezTo>
                <a:cubicBezTo>
                  <a:pt x="4384" y="6632"/>
                  <a:pt x="4468" y="6569"/>
                  <a:pt x="4482" y="6496"/>
                </a:cubicBezTo>
                <a:cubicBezTo>
                  <a:pt x="4505" y="6229"/>
                  <a:pt x="4517" y="5938"/>
                  <a:pt x="4540" y="5660"/>
                </a:cubicBezTo>
                <a:cubicBezTo>
                  <a:pt x="4552" y="5451"/>
                  <a:pt x="4494" y="5033"/>
                  <a:pt x="4587" y="4847"/>
                </a:cubicBezTo>
                <a:cubicBezTo>
                  <a:pt x="4683" y="4629"/>
                  <a:pt x="5107" y="4542"/>
                  <a:pt x="5450" y="4542"/>
                </a:cubicBezTo>
                <a:cubicBezTo>
                  <a:pt x="5563" y="4542"/>
                  <a:pt x="5667" y="4551"/>
                  <a:pt x="5747" y="4569"/>
                </a:cubicBezTo>
                <a:cubicBezTo>
                  <a:pt x="5757" y="4571"/>
                  <a:pt x="5767" y="4572"/>
                  <a:pt x="5776" y="4572"/>
                </a:cubicBezTo>
                <a:cubicBezTo>
                  <a:pt x="5821" y="4572"/>
                  <a:pt x="5858" y="4549"/>
                  <a:pt x="5887" y="4511"/>
                </a:cubicBezTo>
                <a:cubicBezTo>
                  <a:pt x="5898" y="4511"/>
                  <a:pt x="5898" y="4499"/>
                  <a:pt x="5898" y="4499"/>
                </a:cubicBezTo>
                <a:cubicBezTo>
                  <a:pt x="6131" y="4046"/>
                  <a:pt x="6177" y="3466"/>
                  <a:pt x="6189" y="2920"/>
                </a:cubicBezTo>
                <a:cubicBezTo>
                  <a:pt x="6235" y="3210"/>
                  <a:pt x="6258" y="3501"/>
                  <a:pt x="6305" y="3733"/>
                </a:cubicBezTo>
                <a:cubicBezTo>
                  <a:pt x="6421" y="4290"/>
                  <a:pt x="6479" y="4894"/>
                  <a:pt x="6641" y="5439"/>
                </a:cubicBezTo>
                <a:cubicBezTo>
                  <a:pt x="6653" y="5486"/>
                  <a:pt x="6685" y="5509"/>
                  <a:pt x="6718" y="5509"/>
                </a:cubicBezTo>
                <a:cubicBezTo>
                  <a:pt x="6752" y="5509"/>
                  <a:pt x="6787" y="5486"/>
                  <a:pt x="6804" y="5439"/>
                </a:cubicBezTo>
                <a:cubicBezTo>
                  <a:pt x="6978" y="5045"/>
                  <a:pt x="6955" y="4104"/>
                  <a:pt x="7303" y="3872"/>
                </a:cubicBezTo>
                <a:cubicBezTo>
                  <a:pt x="7466" y="3768"/>
                  <a:pt x="7733" y="3756"/>
                  <a:pt x="8000" y="3756"/>
                </a:cubicBezTo>
                <a:cubicBezTo>
                  <a:pt x="7814" y="4615"/>
                  <a:pt x="7396" y="5404"/>
                  <a:pt x="6908" y="6113"/>
                </a:cubicBezTo>
                <a:cubicBezTo>
                  <a:pt x="6386" y="6844"/>
                  <a:pt x="5678" y="7471"/>
                  <a:pt x="5167" y="8202"/>
                </a:cubicBezTo>
                <a:cubicBezTo>
                  <a:pt x="4436" y="7575"/>
                  <a:pt x="3716" y="6948"/>
                  <a:pt x="2950" y="6356"/>
                </a:cubicBezTo>
                <a:cubicBezTo>
                  <a:pt x="2369" y="5892"/>
                  <a:pt x="1777" y="5393"/>
                  <a:pt x="1348" y="4801"/>
                </a:cubicBezTo>
                <a:cubicBezTo>
                  <a:pt x="1429" y="4789"/>
                  <a:pt x="1499" y="4754"/>
                  <a:pt x="1568" y="4708"/>
                </a:cubicBezTo>
                <a:cubicBezTo>
                  <a:pt x="1870" y="4476"/>
                  <a:pt x="1754" y="4000"/>
                  <a:pt x="1858" y="3651"/>
                </a:cubicBezTo>
                <a:lnTo>
                  <a:pt x="1858" y="3651"/>
                </a:lnTo>
                <a:cubicBezTo>
                  <a:pt x="2207" y="4046"/>
                  <a:pt x="2450" y="4511"/>
                  <a:pt x="2741" y="4963"/>
                </a:cubicBezTo>
                <a:cubicBezTo>
                  <a:pt x="2764" y="4998"/>
                  <a:pt x="2810" y="5021"/>
                  <a:pt x="2857" y="5021"/>
                </a:cubicBezTo>
                <a:cubicBezTo>
                  <a:pt x="2865" y="5024"/>
                  <a:pt x="2875" y="5026"/>
                  <a:pt x="2884" y="5026"/>
                </a:cubicBezTo>
                <a:cubicBezTo>
                  <a:pt x="2916" y="5026"/>
                  <a:pt x="2950" y="5010"/>
                  <a:pt x="2950" y="4975"/>
                </a:cubicBezTo>
                <a:cubicBezTo>
                  <a:pt x="2984" y="4940"/>
                  <a:pt x="2996" y="4905"/>
                  <a:pt x="2984" y="4859"/>
                </a:cubicBezTo>
                <a:cubicBezTo>
                  <a:pt x="3101" y="4151"/>
                  <a:pt x="3031" y="3408"/>
                  <a:pt x="3101" y="2676"/>
                </a:cubicBezTo>
                <a:close/>
                <a:moveTo>
                  <a:pt x="2364" y="0"/>
                </a:moveTo>
                <a:cubicBezTo>
                  <a:pt x="1325" y="0"/>
                  <a:pt x="472" y="919"/>
                  <a:pt x="268" y="1898"/>
                </a:cubicBezTo>
                <a:cubicBezTo>
                  <a:pt x="59" y="2955"/>
                  <a:pt x="303" y="3872"/>
                  <a:pt x="814" y="4685"/>
                </a:cubicBezTo>
                <a:cubicBezTo>
                  <a:pt x="535" y="4731"/>
                  <a:pt x="256" y="4743"/>
                  <a:pt x="82" y="4789"/>
                </a:cubicBezTo>
                <a:cubicBezTo>
                  <a:pt x="1" y="4801"/>
                  <a:pt x="24" y="4917"/>
                  <a:pt x="94" y="4917"/>
                </a:cubicBezTo>
                <a:cubicBezTo>
                  <a:pt x="148" y="4926"/>
                  <a:pt x="202" y="4930"/>
                  <a:pt x="256" y="4930"/>
                </a:cubicBezTo>
                <a:cubicBezTo>
                  <a:pt x="477" y="4930"/>
                  <a:pt x="692" y="4866"/>
                  <a:pt x="906" y="4847"/>
                </a:cubicBezTo>
                <a:cubicBezTo>
                  <a:pt x="1893" y="6322"/>
                  <a:pt x="5028" y="8609"/>
                  <a:pt x="5063" y="8620"/>
                </a:cubicBezTo>
                <a:cubicBezTo>
                  <a:pt x="5066" y="8622"/>
                  <a:pt x="5071" y="8623"/>
                  <a:pt x="5076" y="8623"/>
                </a:cubicBezTo>
                <a:cubicBezTo>
                  <a:pt x="5258" y="8623"/>
                  <a:pt x="6222" y="7469"/>
                  <a:pt x="6583" y="6995"/>
                </a:cubicBezTo>
                <a:cubicBezTo>
                  <a:pt x="6990" y="6438"/>
                  <a:pt x="7384" y="5857"/>
                  <a:pt x="7675" y="5242"/>
                </a:cubicBezTo>
                <a:cubicBezTo>
                  <a:pt x="7884" y="4778"/>
                  <a:pt x="8093" y="4278"/>
                  <a:pt x="8243" y="3791"/>
                </a:cubicBezTo>
                <a:cubicBezTo>
                  <a:pt x="8383" y="3791"/>
                  <a:pt x="8534" y="3802"/>
                  <a:pt x="8650" y="3802"/>
                </a:cubicBezTo>
                <a:cubicBezTo>
                  <a:pt x="9033" y="3791"/>
                  <a:pt x="9404" y="3756"/>
                  <a:pt x="9788" y="3698"/>
                </a:cubicBezTo>
                <a:cubicBezTo>
                  <a:pt x="9977" y="3653"/>
                  <a:pt x="9910" y="3406"/>
                  <a:pt x="9751" y="3406"/>
                </a:cubicBezTo>
                <a:cubicBezTo>
                  <a:pt x="9744" y="3406"/>
                  <a:pt x="9737" y="3407"/>
                  <a:pt x="9729" y="3408"/>
                </a:cubicBezTo>
                <a:cubicBezTo>
                  <a:pt x="9265" y="3477"/>
                  <a:pt x="8789" y="3501"/>
                  <a:pt x="8325" y="3524"/>
                </a:cubicBezTo>
                <a:cubicBezTo>
                  <a:pt x="8499" y="2816"/>
                  <a:pt x="8557" y="2084"/>
                  <a:pt x="8325" y="1364"/>
                </a:cubicBezTo>
                <a:cubicBezTo>
                  <a:pt x="8103" y="629"/>
                  <a:pt x="7654" y="33"/>
                  <a:pt x="6901" y="33"/>
                </a:cubicBezTo>
                <a:cubicBezTo>
                  <a:pt x="6787" y="33"/>
                  <a:pt x="6666" y="47"/>
                  <a:pt x="6537" y="76"/>
                </a:cubicBezTo>
                <a:cubicBezTo>
                  <a:pt x="5678" y="262"/>
                  <a:pt x="5097" y="1121"/>
                  <a:pt x="4796" y="1898"/>
                </a:cubicBezTo>
                <a:cubicBezTo>
                  <a:pt x="4470" y="1028"/>
                  <a:pt x="3495" y="145"/>
                  <a:pt x="2613" y="18"/>
                </a:cubicBezTo>
                <a:cubicBezTo>
                  <a:pt x="2529" y="6"/>
                  <a:pt x="2446" y="0"/>
                  <a:pt x="2364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4"/>
          <p:cNvSpPr/>
          <p:nvPr/>
        </p:nvSpPr>
        <p:spPr>
          <a:xfrm flipH="1" rot="290954">
            <a:off x="8792626" y="3491026"/>
            <a:ext cx="477421" cy="471651"/>
          </a:xfrm>
          <a:custGeom>
            <a:rect b="b" l="l" r="r" t="t"/>
            <a:pathLst>
              <a:path extrusionOk="0" h="5058" w="5120">
                <a:moveTo>
                  <a:pt x="3042" y="314"/>
                </a:moveTo>
                <a:lnTo>
                  <a:pt x="3042" y="314"/>
                </a:lnTo>
                <a:cubicBezTo>
                  <a:pt x="2984" y="883"/>
                  <a:pt x="3007" y="2044"/>
                  <a:pt x="3007" y="2056"/>
                </a:cubicBezTo>
                <a:cubicBezTo>
                  <a:pt x="3564" y="2032"/>
                  <a:pt x="4168" y="1974"/>
                  <a:pt x="4702" y="1974"/>
                </a:cubicBezTo>
                <a:cubicBezTo>
                  <a:pt x="4702" y="2172"/>
                  <a:pt x="4725" y="2392"/>
                  <a:pt x="4737" y="2590"/>
                </a:cubicBezTo>
                <a:cubicBezTo>
                  <a:pt x="4748" y="2706"/>
                  <a:pt x="4748" y="2845"/>
                  <a:pt x="4783" y="2961"/>
                </a:cubicBezTo>
                <a:lnTo>
                  <a:pt x="3042" y="2961"/>
                </a:lnTo>
                <a:cubicBezTo>
                  <a:pt x="3065" y="3495"/>
                  <a:pt x="3123" y="4145"/>
                  <a:pt x="3123" y="4691"/>
                </a:cubicBezTo>
                <a:cubicBezTo>
                  <a:pt x="2926" y="4691"/>
                  <a:pt x="2705" y="4703"/>
                  <a:pt x="2508" y="4714"/>
                </a:cubicBezTo>
                <a:cubicBezTo>
                  <a:pt x="2392" y="4726"/>
                  <a:pt x="2253" y="4726"/>
                  <a:pt x="2137" y="4760"/>
                </a:cubicBezTo>
                <a:lnTo>
                  <a:pt x="2137" y="4760"/>
                </a:lnTo>
                <a:cubicBezTo>
                  <a:pt x="2159" y="4747"/>
                  <a:pt x="2136" y="4365"/>
                  <a:pt x="2136" y="4319"/>
                </a:cubicBezTo>
                <a:cubicBezTo>
                  <a:pt x="2136" y="3960"/>
                  <a:pt x="2136" y="3576"/>
                  <a:pt x="2125" y="3217"/>
                </a:cubicBezTo>
                <a:cubicBezTo>
                  <a:pt x="2125" y="3158"/>
                  <a:pt x="2113" y="3019"/>
                  <a:pt x="2113" y="3019"/>
                </a:cubicBezTo>
                <a:lnTo>
                  <a:pt x="2101" y="3019"/>
                </a:lnTo>
                <a:cubicBezTo>
                  <a:pt x="1765" y="3031"/>
                  <a:pt x="1312" y="3054"/>
                  <a:pt x="975" y="3077"/>
                </a:cubicBezTo>
                <a:cubicBezTo>
                  <a:pt x="848" y="3089"/>
                  <a:pt x="708" y="3089"/>
                  <a:pt x="569" y="3100"/>
                </a:cubicBezTo>
                <a:cubicBezTo>
                  <a:pt x="511" y="3100"/>
                  <a:pt x="430" y="3100"/>
                  <a:pt x="383" y="3135"/>
                </a:cubicBezTo>
                <a:cubicBezTo>
                  <a:pt x="430" y="2787"/>
                  <a:pt x="372" y="2427"/>
                  <a:pt x="337" y="2079"/>
                </a:cubicBezTo>
                <a:lnTo>
                  <a:pt x="337" y="2079"/>
                </a:lnTo>
                <a:cubicBezTo>
                  <a:pt x="342" y="2102"/>
                  <a:pt x="976" y="2114"/>
                  <a:pt x="1033" y="2114"/>
                </a:cubicBezTo>
                <a:cubicBezTo>
                  <a:pt x="1324" y="2114"/>
                  <a:pt x="1602" y="2137"/>
                  <a:pt x="1893" y="2137"/>
                </a:cubicBezTo>
                <a:cubicBezTo>
                  <a:pt x="1939" y="2137"/>
                  <a:pt x="1962" y="2137"/>
                  <a:pt x="2009" y="2114"/>
                </a:cubicBezTo>
                <a:cubicBezTo>
                  <a:pt x="2125" y="2079"/>
                  <a:pt x="2101" y="1858"/>
                  <a:pt x="2078" y="1731"/>
                </a:cubicBezTo>
                <a:cubicBezTo>
                  <a:pt x="2067" y="1568"/>
                  <a:pt x="2067" y="1417"/>
                  <a:pt x="2055" y="1255"/>
                </a:cubicBezTo>
                <a:cubicBezTo>
                  <a:pt x="2032" y="953"/>
                  <a:pt x="2009" y="651"/>
                  <a:pt x="1974" y="361"/>
                </a:cubicBezTo>
                <a:lnTo>
                  <a:pt x="1974" y="361"/>
                </a:lnTo>
                <a:cubicBezTo>
                  <a:pt x="2066" y="373"/>
                  <a:pt x="2160" y="378"/>
                  <a:pt x="2255" y="378"/>
                </a:cubicBezTo>
                <a:cubicBezTo>
                  <a:pt x="2517" y="378"/>
                  <a:pt x="2786" y="340"/>
                  <a:pt x="3042" y="314"/>
                </a:cubicBezTo>
                <a:close/>
                <a:moveTo>
                  <a:pt x="2612" y="1"/>
                </a:moveTo>
                <a:cubicBezTo>
                  <a:pt x="2427" y="1"/>
                  <a:pt x="2229" y="12"/>
                  <a:pt x="2032" y="24"/>
                </a:cubicBezTo>
                <a:cubicBezTo>
                  <a:pt x="1939" y="47"/>
                  <a:pt x="1742" y="47"/>
                  <a:pt x="1730" y="175"/>
                </a:cubicBezTo>
                <a:cubicBezTo>
                  <a:pt x="1672" y="697"/>
                  <a:pt x="1672" y="1220"/>
                  <a:pt x="1672" y="1731"/>
                </a:cubicBezTo>
                <a:cubicBezTo>
                  <a:pt x="1556" y="1731"/>
                  <a:pt x="1440" y="1742"/>
                  <a:pt x="1324" y="1742"/>
                </a:cubicBezTo>
                <a:cubicBezTo>
                  <a:pt x="1103" y="1754"/>
                  <a:pt x="906" y="1765"/>
                  <a:pt x="685" y="1800"/>
                </a:cubicBezTo>
                <a:cubicBezTo>
                  <a:pt x="581" y="1812"/>
                  <a:pt x="488" y="1823"/>
                  <a:pt x="383" y="1823"/>
                </a:cubicBezTo>
                <a:cubicBezTo>
                  <a:pt x="325" y="1823"/>
                  <a:pt x="232" y="1823"/>
                  <a:pt x="163" y="1847"/>
                </a:cubicBezTo>
                <a:cubicBezTo>
                  <a:pt x="105" y="1858"/>
                  <a:pt x="58" y="1870"/>
                  <a:pt x="47" y="1916"/>
                </a:cubicBezTo>
                <a:cubicBezTo>
                  <a:pt x="12" y="1974"/>
                  <a:pt x="23" y="2090"/>
                  <a:pt x="23" y="2160"/>
                </a:cubicBezTo>
                <a:cubicBezTo>
                  <a:pt x="23" y="2265"/>
                  <a:pt x="23" y="2346"/>
                  <a:pt x="0" y="2450"/>
                </a:cubicBezTo>
                <a:cubicBezTo>
                  <a:pt x="0" y="2636"/>
                  <a:pt x="23" y="2845"/>
                  <a:pt x="35" y="3031"/>
                </a:cubicBezTo>
                <a:cubicBezTo>
                  <a:pt x="47" y="3135"/>
                  <a:pt x="47" y="3321"/>
                  <a:pt x="186" y="3333"/>
                </a:cubicBezTo>
                <a:cubicBezTo>
                  <a:pt x="708" y="3391"/>
                  <a:pt x="1242" y="3391"/>
                  <a:pt x="1765" y="3391"/>
                </a:cubicBezTo>
                <a:cubicBezTo>
                  <a:pt x="1776" y="3530"/>
                  <a:pt x="1776" y="3669"/>
                  <a:pt x="1788" y="3797"/>
                </a:cubicBezTo>
                <a:cubicBezTo>
                  <a:pt x="1811" y="4006"/>
                  <a:pt x="1823" y="4203"/>
                  <a:pt x="1823" y="4412"/>
                </a:cubicBezTo>
                <a:cubicBezTo>
                  <a:pt x="1823" y="4517"/>
                  <a:pt x="1823" y="4610"/>
                  <a:pt x="1834" y="4714"/>
                </a:cubicBezTo>
                <a:cubicBezTo>
                  <a:pt x="1834" y="4842"/>
                  <a:pt x="1834" y="4958"/>
                  <a:pt x="1962" y="5016"/>
                </a:cubicBezTo>
                <a:cubicBezTo>
                  <a:pt x="2029" y="5047"/>
                  <a:pt x="2101" y="5058"/>
                  <a:pt x="2175" y="5058"/>
                </a:cubicBezTo>
                <a:cubicBezTo>
                  <a:pt x="2293" y="5058"/>
                  <a:pt x="2417" y="5030"/>
                  <a:pt x="2531" y="5016"/>
                </a:cubicBezTo>
                <a:cubicBezTo>
                  <a:pt x="2691" y="5008"/>
                  <a:pt x="2857" y="4994"/>
                  <a:pt x="3021" y="4994"/>
                </a:cubicBezTo>
                <a:cubicBezTo>
                  <a:pt x="3094" y="4994"/>
                  <a:pt x="3167" y="4997"/>
                  <a:pt x="3239" y="5004"/>
                </a:cubicBezTo>
                <a:cubicBezTo>
                  <a:pt x="3274" y="5004"/>
                  <a:pt x="3320" y="5004"/>
                  <a:pt x="3344" y="4993"/>
                </a:cubicBezTo>
                <a:cubicBezTo>
                  <a:pt x="3390" y="4981"/>
                  <a:pt x="3413" y="4923"/>
                  <a:pt x="3413" y="4877"/>
                </a:cubicBezTo>
                <a:cubicBezTo>
                  <a:pt x="3413" y="4354"/>
                  <a:pt x="3413" y="3832"/>
                  <a:pt x="3402" y="3309"/>
                </a:cubicBezTo>
                <a:cubicBezTo>
                  <a:pt x="3553" y="3298"/>
                  <a:pt x="3680" y="3298"/>
                  <a:pt x="3820" y="3275"/>
                </a:cubicBezTo>
                <a:cubicBezTo>
                  <a:pt x="4029" y="3263"/>
                  <a:pt x="4226" y="3251"/>
                  <a:pt x="4435" y="3251"/>
                </a:cubicBezTo>
                <a:cubicBezTo>
                  <a:pt x="4539" y="3251"/>
                  <a:pt x="4632" y="3251"/>
                  <a:pt x="4737" y="3240"/>
                </a:cubicBezTo>
                <a:cubicBezTo>
                  <a:pt x="4864" y="3240"/>
                  <a:pt x="4981" y="3240"/>
                  <a:pt x="5039" y="3100"/>
                </a:cubicBezTo>
                <a:cubicBezTo>
                  <a:pt x="5120" y="2950"/>
                  <a:pt x="5062" y="2741"/>
                  <a:pt x="5039" y="2555"/>
                </a:cubicBezTo>
                <a:cubicBezTo>
                  <a:pt x="5027" y="2323"/>
                  <a:pt x="5004" y="2079"/>
                  <a:pt x="5027" y="1847"/>
                </a:cubicBezTo>
                <a:cubicBezTo>
                  <a:pt x="5027" y="1812"/>
                  <a:pt x="5027" y="1765"/>
                  <a:pt x="5015" y="1742"/>
                </a:cubicBezTo>
                <a:cubicBezTo>
                  <a:pt x="5004" y="1696"/>
                  <a:pt x="4946" y="1673"/>
                  <a:pt x="4899" y="1673"/>
                </a:cubicBezTo>
                <a:cubicBezTo>
                  <a:pt x="4377" y="1673"/>
                  <a:pt x="3866" y="1673"/>
                  <a:pt x="3344" y="1684"/>
                </a:cubicBezTo>
                <a:cubicBezTo>
                  <a:pt x="3344" y="1568"/>
                  <a:pt x="3332" y="1452"/>
                  <a:pt x="3332" y="1324"/>
                </a:cubicBezTo>
                <a:cubicBezTo>
                  <a:pt x="3320" y="1104"/>
                  <a:pt x="3297" y="895"/>
                  <a:pt x="3274" y="686"/>
                </a:cubicBezTo>
                <a:cubicBezTo>
                  <a:pt x="3262" y="581"/>
                  <a:pt x="3239" y="477"/>
                  <a:pt x="3239" y="372"/>
                </a:cubicBezTo>
                <a:cubicBezTo>
                  <a:pt x="3239" y="314"/>
                  <a:pt x="3239" y="233"/>
                  <a:pt x="3228" y="163"/>
                </a:cubicBezTo>
                <a:cubicBezTo>
                  <a:pt x="3216" y="105"/>
                  <a:pt x="3193" y="59"/>
                  <a:pt x="3158" y="47"/>
                </a:cubicBezTo>
                <a:cubicBezTo>
                  <a:pt x="3119" y="16"/>
                  <a:pt x="3055" y="11"/>
                  <a:pt x="2992" y="11"/>
                </a:cubicBezTo>
                <a:cubicBezTo>
                  <a:pt x="2961" y="11"/>
                  <a:pt x="2930" y="12"/>
                  <a:pt x="2903" y="12"/>
                </a:cubicBezTo>
                <a:cubicBezTo>
                  <a:pt x="2810" y="12"/>
                  <a:pt x="2717" y="12"/>
                  <a:pt x="2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" name="Google Shape;235;p4"/>
          <p:cNvGrpSpPr/>
          <p:nvPr/>
        </p:nvGrpSpPr>
        <p:grpSpPr>
          <a:xfrm flipH="1" rot="4044333">
            <a:off x="7855938" y="4107598"/>
            <a:ext cx="1234481" cy="919854"/>
            <a:chOff x="1954550" y="2620525"/>
            <a:chExt cx="310850" cy="231625"/>
          </a:xfrm>
        </p:grpSpPr>
        <p:sp>
          <p:nvSpPr>
            <p:cNvPr id="236" name="Google Shape;236;p4"/>
            <p:cNvSpPr/>
            <p:nvPr/>
          </p:nvSpPr>
          <p:spPr>
            <a:xfrm>
              <a:off x="1954550" y="2620525"/>
              <a:ext cx="310850" cy="231625"/>
            </a:xfrm>
            <a:custGeom>
              <a:rect b="b" l="l" r="r" t="t"/>
              <a:pathLst>
                <a:path extrusionOk="0" h="9265" w="12434">
                  <a:moveTo>
                    <a:pt x="11783" y="2357"/>
                  </a:moveTo>
                  <a:cubicBezTo>
                    <a:pt x="11842" y="2368"/>
                    <a:pt x="11900" y="2368"/>
                    <a:pt x="11946" y="2380"/>
                  </a:cubicBezTo>
                  <a:cubicBezTo>
                    <a:pt x="12050" y="2426"/>
                    <a:pt x="12143" y="2496"/>
                    <a:pt x="12155" y="2612"/>
                  </a:cubicBezTo>
                  <a:cubicBezTo>
                    <a:pt x="12190" y="2844"/>
                    <a:pt x="12259" y="3065"/>
                    <a:pt x="12364" y="3286"/>
                  </a:cubicBezTo>
                  <a:cubicBezTo>
                    <a:pt x="12376" y="3309"/>
                    <a:pt x="12387" y="3355"/>
                    <a:pt x="12387" y="3402"/>
                  </a:cubicBezTo>
                  <a:cubicBezTo>
                    <a:pt x="12364" y="3738"/>
                    <a:pt x="12434" y="4063"/>
                    <a:pt x="12422" y="4400"/>
                  </a:cubicBezTo>
                  <a:cubicBezTo>
                    <a:pt x="12410" y="4725"/>
                    <a:pt x="12422" y="5050"/>
                    <a:pt x="12422" y="5387"/>
                  </a:cubicBezTo>
                  <a:cubicBezTo>
                    <a:pt x="12422" y="5677"/>
                    <a:pt x="12376" y="5723"/>
                    <a:pt x="12074" y="5781"/>
                  </a:cubicBezTo>
                  <a:cubicBezTo>
                    <a:pt x="12062" y="5781"/>
                    <a:pt x="12039" y="5793"/>
                    <a:pt x="12004" y="5805"/>
                  </a:cubicBezTo>
                  <a:lnTo>
                    <a:pt x="12004" y="5979"/>
                  </a:lnTo>
                  <a:cubicBezTo>
                    <a:pt x="12004" y="6559"/>
                    <a:pt x="12004" y="7140"/>
                    <a:pt x="12016" y="7720"/>
                  </a:cubicBezTo>
                  <a:cubicBezTo>
                    <a:pt x="12016" y="7894"/>
                    <a:pt x="11958" y="8045"/>
                    <a:pt x="11911" y="8208"/>
                  </a:cubicBezTo>
                  <a:cubicBezTo>
                    <a:pt x="11888" y="8301"/>
                    <a:pt x="11795" y="8382"/>
                    <a:pt x="11691" y="8394"/>
                  </a:cubicBezTo>
                  <a:cubicBezTo>
                    <a:pt x="11505" y="8417"/>
                    <a:pt x="11331" y="8510"/>
                    <a:pt x="11133" y="8510"/>
                  </a:cubicBezTo>
                  <a:cubicBezTo>
                    <a:pt x="10982" y="8510"/>
                    <a:pt x="10820" y="8568"/>
                    <a:pt x="10681" y="8591"/>
                  </a:cubicBezTo>
                  <a:cubicBezTo>
                    <a:pt x="10274" y="8672"/>
                    <a:pt x="9880" y="8742"/>
                    <a:pt x="9473" y="8811"/>
                  </a:cubicBezTo>
                  <a:cubicBezTo>
                    <a:pt x="9369" y="8823"/>
                    <a:pt x="9276" y="8846"/>
                    <a:pt x="9171" y="8846"/>
                  </a:cubicBezTo>
                  <a:cubicBezTo>
                    <a:pt x="8997" y="8846"/>
                    <a:pt x="8823" y="8858"/>
                    <a:pt x="8661" y="8904"/>
                  </a:cubicBezTo>
                  <a:cubicBezTo>
                    <a:pt x="8556" y="8928"/>
                    <a:pt x="8463" y="8928"/>
                    <a:pt x="8359" y="8928"/>
                  </a:cubicBezTo>
                  <a:lnTo>
                    <a:pt x="7256" y="8928"/>
                  </a:lnTo>
                  <a:cubicBezTo>
                    <a:pt x="7093" y="8928"/>
                    <a:pt x="6931" y="8928"/>
                    <a:pt x="6780" y="8986"/>
                  </a:cubicBezTo>
                  <a:cubicBezTo>
                    <a:pt x="6699" y="9020"/>
                    <a:pt x="6617" y="8997"/>
                    <a:pt x="6524" y="8997"/>
                  </a:cubicBezTo>
                  <a:lnTo>
                    <a:pt x="6037" y="8997"/>
                  </a:lnTo>
                  <a:cubicBezTo>
                    <a:pt x="5979" y="8997"/>
                    <a:pt x="5909" y="8986"/>
                    <a:pt x="5851" y="9020"/>
                  </a:cubicBezTo>
                  <a:cubicBezTo>
                    <a:pt x="5619" y="9113"/>
                    <a:pt x="5364" y="9078"/>
                    <a:pt x="5120" y="9090"/>
                  </a:cubicBezTo>
                  <a:cubicBezTo>
                    <a:pt x="4899" y="9090"/>
                    <a:pt x="4667" y="9078"/>
                    <a:pt x="4458" y="9160"/>
                  </a:cubicBezTo>
                  <a:cubicBezTo>
                    <a:pt x="4400" y="9195"/>
                    <a:pt x="4307" y="9171"/>
                    <a:pt x="4237" y="9171"/>
                  </a:cubicBezTo>
                  <a:lnTo>
                    <a:pt x="3657" y="9171"/>
                  </a:lnTo>
                  <a:cubicBezTo>
                    <a:pt x="3506" y="9171"/>
                    <a:pt x="3378" y="9171"/>
                    <a:pt x="3239" y="9229"/>
                  </a:cubicBezTo>
                  <a:cubicBezTo>
                    <a:pt x="3146" y="9264"/>
                    <a:pt x="3030" y="9264"/>
                    <a:pt x="2926" y="9264"/>
                  </a:cubicBezTo>
                  <a:cubicBezTo>
                    <a:pt x="2229" y="9264"/>
                    <a:pt x="1533" y="9253"/>
                    <a:pt x="836" y="9253"/>
                  </a:cubicBezTo>
                  <a:cubicBezTo>
                    <a:pt x="662" y="9253"/>
                    <a:pt x="569" y="9171"/>
                    <a:pt x="511" y="9032"/>
                  </a:cubicBezTo>
                  <a:cubicBezTo>
                    <a:pt x="430" y="8858"/>
                    <a:pt x="360" y="8672"/>
                    <a:pt x="372" y="8475"/>
                  </a:cubicBezTo>
                  <a:cubicBezTo>
                    <a:pt x="372" y="8335"/>
                    <a:pt x="372" y="8173"/>
                    <a:pt x="314" y="8034"/>
                  </a:cubicBezTo>
                  <a:cubicBezTo>
                    <a:pt x="290" y="7952"/>
                    <a:pt x="290" y="7860"/>
                    <a:pt x="290" y="7755"/>
                  </a:cubicBezTo>
                  <a:lnTo>
                    <a:pt x="290" y="6791"/>
                  </a:lnTo>
                  <a:cubicBezTo>
                    <a:pt x="290" y="6722"/>
                    <a:pt x="302" y="6652"/>
                    <a:pt x="279" y="6583"/>
                  </a:cubicBezTo>
                  <a:cubicBezTo>
                    <a:pt x="186" y="6385"/>
                    <a:pt x="232" y="6165"/>
                    <a:pt x="186" y="5979"/>
                  </a:cubicBezTo>
                  <a:cubicBezTo>
                    <a:pt x="128" y="5735"/>
                    <a:pt x="116" y="5468"/>
                    <a:pt x="116" y="5224"/>
                  </a:cubicBezTo>
                  <a:cubicBezTo>
                    <a:pt x="116" y="5213"/>
                    <a:pt x="116" y="5178"/>
                    <a:pt x="105" y="5166"/>
                  </a:cubicBezTo>
                  <a:cubicBezTo>
                    <a:pt x="0" y="4934"/>
                    <a:pt x="23" y="4690"/>
                    <a:pt x="23" y="4446"/>
                  </a:cubicBezTo>
                  <a:lnTo>
                    <a:pt x="23" y="3309"/>
                  </a:lnTo>
                  <a:cubicBezTo>
                    <a:pt x="23" y="3227"/>
                    <a:pt x="12" y="3123"/>
                    <a:pt x="58" y="3042"/>
                  </a:cubicBezTo>
                  <a:cubicBezTo>
                    <a:pt x="128" y="2868"/>
                    <a:pt x="116" y="2705"/>
                    <a:pt x="116" y="2531"/>
                  </a:cubicBezTo>
                  <a:cubicBezTo>
                    <a:pt x="116" y="2368"/>
                    <a:pt x="116" y="2229"/>
                    <a:pt x="174" y="2078"/>
                  </a:cubicBezTo>
                  <a:cubicBezTo>
                    <a:pt x="197" y="2008"/>
                    <a:pt x="186" y="1892"/>
                    <a:pt x="221" y="1800"/>
                  </a:cubicBezTo>
                  <a:cubicBezTo>
                    <a:pt x="290" y="1591"/>
                    <a:pt x="290" y="1370"/>
                    <a:pt x="314" y="1149"/>
                  </a:cubicBezTo>
                  <a:cubicBezTo>
                    <a:pt x="337" y="964"/>
                    <a:pt x="430" y="848"/>
                    <a:pt x="604" y="801"/>
                  </a:cubicBezTo>
                  <a:cubicBezTo>
                    <a:pt x="743" y="778"/>
                    <a:pt x="859" y="697"/>
                    <a:pt x="998" y="720"/>
                  </a:cubicBezTo>
                  <a:cubicBezTo>
                    <a:pt x="1057" y="720"/>
                    <a:pt x="1115" y="685"/>
                    <a:pt x="1173" y="673"/>
                  </a:cubicBezTo>
                  <a:cubicBezTo>
                    <a:pt x="1242" y="650"/>
                    <a:pt x="1335" y="627"/>
                    <a:pt x="1405" y="627"/>
                  </a:cubicBezTo>
                  <a:cubicBezTo>
                    <a:pt x="1533" y="627"/>
                    <a:pt x="1672" y="615"/>
                    <a:pt x="1800" y="569"/>
                  </a:cubicBezTo>
                  <a:cubicBezTo>
                    <a:pt x="1858" y="557"/>
                    <a:pt x="1916" y="557"/>
                    <a:pt x="1974" y="546"/>
                  </a:cubicBezTo>
                  <a:cubicBezTo>
                    <a:pt x="2055" y="523"/>
                    <a:pt x="2148" y="511"/>
                    <a:pt x="2252" y="499"/>
                  </a:cubicBezTo>
                  <a:cubicBezTo>
                    <a:pt x="2334" y="488"/>
                    <a:pt x="2403" y="464"/>
                    <a:pt x="2496" y="464"/>
                  </a:cubicBezTo>
                  <a:cubicBezTo>
                    <a:pt x="2635" y="453"/>
                    <a:pt x="2786" y="488"/>
                    <a:pt x="2902" y="383"/>
                  </a:cubicBezTo>
                  <a:cubicBezTo>
                    <a:pt x="2926" y="348"/>
                    <a:pt x="2995" y="348"/>
                    <a:pt x="3042" y="348"/>
                  </a:cubicBezTo>
                  <a:cubicBezTo>
                    <a:pt x="3274" y="348"/>
                    <a:pt x="3494" y="290"/>
                    <a:pt x="3715" y="279"/>
                  </a:cubicBezTo>
                  <a:cubicBezTo>
                    <a:pt x="3994" y="256"/>
                    <a:pt x="4261" y="256"/>
                    <a:pt x="4539" y="256"/>
                  </a:cubicBezTo>
                  <a:cubicBezTo>
                    <a:pt x="4771" y="256"/>
                    <a:pt x="5004" y="256"/>
                    <a:pt x="5236" y="197"/>
                  </a:cubicBezTo>
                  <a:cubicBezTo>
                    <a:pt x="5352" y="163"/>
                    <a:pt x="5480" y="174"/>
                    <a:pt x="5596" y="174"/>
                  </a:cubicBezTo>
                  <a:cubicBezTo>
                    <a:pt x="6118" y="197"/>
                    <a:pt x="6641" y="139"/>
                    <a:pt x="7151" y="58"/>
                  </a:cubicBezTo>
                  <a:cubicBezTo>
                    <a:pt x="7569" y="0"/>
                    <a:pt x="7987" y="35"/>
                    <a:pt x="8417" y="47"/>
                  </a:cubicBezTo>
                  <a:cubicBezTo>
                    <a:pt x="8556" y="47"/>
                    <a:pt x="8707" y="58"/>
                    <a:pt x="8835" y="58"/>
                  </a:cubicBezTo>
                  <a:cubicBezTo>
                    <a:pt x="9380" y="58"/>
                    <a:pt x="9938" y="81"/>
                    <a:pt x="10495" y="58"/>
                  </a:cubicBezTo>
                  <a:cubicBezTo>
                    <a:pt x="10727" y="58"/>
                    <a:pt x="10936" y="105"/>
                    <a:pt x="11145" y="174"/>
                  </a:cubicBezTo>
                  <a:cubicBezTo>
                    <a:pt x="11377" y="256"/>
                    <a:pt x="11493" y="453"/>
                    <a:pt x="11516" y="697"/>
                  </a:cubicBezTo>
                  <a:cubicBezTo>
                    <a:pt x="11540" y="790"/>
                    <a:pt x="11516" y="859"/>
                    <a:pt x="11516" y="952"/>
                  </a:cubicBezTo>
                  <a:cubicBezTo>
                    <a:pt x="11516" y="1045"/>
                    <a:pt x="11540" y="1149"/>
                    <a:pt x="11563" y="1254"/>
                  </a:cubicBezTo>
                  <a:cubicBezTo>
                    <a:pt x="11609" y="1382"/>
                    <a:pt x="11621" y="1533"/>
                    <a:pt x="11609" y="1672"/>
                  </a:cubicBezTo>
                  <a:cubicBezTo>
                    <a:pt x="11656" y="1892"/>
                    <a:pt x="11679" y="2113"/>
                    <a:pt x="11783" y="2357"/>
                  </a:cubicBezTo>
                  <a:close/>
                  <a:moveTo>
                    <a:pt x="1765" y="1823"/>
                  </a:moveTo>
                  <a:cubicBezTo>
                    <a:pt x="1637" y="1962"/>
                    <a:pt x="1591" y="2125"/>
                    <a:pt x="1614" y="2299"/>
                  </a:cubicBezTo>
                  <a:cubicBezTo>
                    <a:pt x="1625" y="2484"/>
                    <a:pt x="1614" y="2659"/>
                    <a:pt x="1614" y="2844"/>
                  </a:cubicBezTo>
                  <a:cubicBezTo>
                    <a:pt x="1614" y="2937"/>
                    <a:pt x="1614" y="3007"/>
                    <a:pt x="1579" y="3100"/>
                  </a:cubicBezTo>
                  <a:cubicBezTo>
                    <a:pt x="1533" y="3216"/>
                    <a:pt x="1533" y="3344"/>
                    <a:pt x="1533" y="3460"/>
                  </a:cubicBezTo>
                  <a:lnTo>
                    <a:pt x="1533" y="5247"/>
                  </a:lnTo>
                  <a:cubicBezTo>
                    <a:pt x="1533" y="5317"/>
                    <a:pt x="1521" y="5387"/>
                    <a:pt x="1556" y="5456"/>
                  </a:cubicBezTo>
                  <a:cubicBezTo>
                    <a:pt x="1637" y="5665"/>
                    <a:pt x="1614" y="5863"/>
                    <a:pt x="1625" y="6072"/>
                  </a:cubicBezTo>
                  <a:cubicBezTo>
                    <a:pt x="1625" y="6130"/>
                    <a:pt x="1614" y="6199"/>
                    <a:pt x="1637" y="6246"/>
                  </a:cubicBezTo>
                  <a:cubicBezTo>
                    <a:pt x="1730" y="6408"/>
                    <a:pt x="1707" y="6583"/>
                    <a:pt x="1695" y="6757"/>
                  </a:cubicBezTo>
                  <a:cubicBezTo>
                    <a:pt x="1683" y="7058"/>
                    <a:pt x="1811" y="7337"/>
                    <a:pt x="1811" y="7627"/>
                  </a:cubicBezTo>
                  <a:cubicBezTo>
                    <a:pt x="1811" y="7697"/>
                    <a:pt x="1858" y="7778"/>
                    <a:pt x="1869" y="7860"/>
                  </a:cubicBezTo>
                  <a:cubicBezTo>
                    <a:pt x="1881" y="7952"/>
                    <a:pt x="1916" y="8034"/>
                    <a:pt x="2020" y="8103"/>
                  </a:cubicBezTo>
                  <a:lnTo>
                    <a:pt x="2960" y="8103"/>
                  </a:lnTo>
                  <a:cubicBezTo>
                    <a:pt x="3007" y="8103"/>
                    <a:pt x="3077" y="8103"/>
                    <a:pt x="3100" y="8092"/>
                  </a:cubicBezTo>
                  <a:cubicBezTo>
                    <a:pt x="3239" y="8010"/>
                    <a:pt x="3378" y="8034"/>
                    <a:pt x="3529" y="8034"/>
                  </a:cubicBezTo>
                  <a:cubicBezTo>
                    <a:pt x="3773" y="8010"/>
                    <a:pt x="4028" y="8068"/>
                    <a:pt x="4284" y="7941"/>
                  </a:cubicBezTo>
                  <a:cubicBezTo>
                    <a:pt x="4307" y="7929"/>
                    <a:pt x="4365" y="7929"/>
                    <a:pt x="4400" y="7929"/>
                  </a:cubicBezTo>
                  <a:cubicBezTo>
                    <a:pt x="4725" y="7906"/>
                    <a:pt x="5062" y="7929"/>
                    <a:pt x="5398" y="7860"/>
                  </a:cubicBezTo>
                  <a:cubicBezTo>
                    <a:pt x="5689" y="7801"/>
                    <a:pt x="5979" y="7836"/>
                    <a:pt x="6281" y="7767"/>
                  </a:cubicBezTo>
                  <a:cubicBezTo>
                    <a:pt x="6443" y="7720"/>
                    <a:pt x="6606" y="7755"/>
                    <a:pt x="6757" y="7697"/>
                  </a:cubicBezTo>
                  <a:cubicBezTo>
                    <a:pt x="6815" y="7662"/>
                    <a:pt x="6873" y="7674"/>
                    <a:pt x="6931" y="7662"/>
                  </a:cubicBezTo>
                  <a:cubicBezTo>
                    <a:pt x="7012" y="7651"/>
                    <a:pt x="7082" y="7662"/>
                    <a:pt x="7151" y="7639"/>
                  </a:cubicBezTo>
                  <a:cubicBezTo>
                    <a:pt x="7279" y="7581"/>
                    <a:pt x="7407" y="7593"/>
                    <a:pt x="7546" y="7581"/>
                  </a:cubicBezTo>
                  <a:cubicBezTo>
                    <a:pt x="7767" y="7581"/>
                    <a:pt x="7999" y="7604"/>
                    <a:pt x="8208" y="7523"/>
                  </a:cubicBezTo>
                  <a:cubicBezTo>
                    <a:pt x="8266" y="7488"/>
                    <a:pt x="8324" y="7523"/>
                    <a:pt x="8405" y="7511"/>
                  </a:cubicBezTo>
                  <a:cubicBezTo>
                    <a:pt x="8463" y="7511"/>
                    <a:pt x="8533" y="7511"/>
                    <a:pt x="8579" y="7476"/>
                  </a:cubicBezTo>
                  <a:cubicBezTo>
                    <a:pt x="8719" y="7418"/>
                    <a:pt x="8870" y="7418"/>
                    <a:pt x="9020" y="7418"/>
                  </a:cubicBezTo>
                  <a:cubicBezTo>
                    <a:pt x="9160" y="7418"/>
                    <a:pt x="9299" y="7430"/>
                    <a:pt x="9415" y="7395"/>
                  </a:cubicBezTo>
                  <a:cubicBezTo>
                    <a:pt x="9566" y="7349"/>
                    <a:pt x="9717" y="7349"/>
                    <a:pt x="9868" y="7337"/>
                  </a:cubicBezTo>
                  <a:cubicBezTo>
                    <a:pt x="9972" y="7337"/>
                    <a:pt x="10065" y="7337"/>
                    <a:pt x="10170" y="7314"/>
                  </a:cubicBezTo>
                  <a:cubicBezTo>
                    <a:pt x="10356" y="7105"/>
                    <a:pt x="10274" y="6873"/>
                    <a:pt x="10286" y="6652"/>
                  </a:cubicBezTo>
                  <a:cubicBezTo>
                    <a:pt x="10042" y="6524"/>
                    <a:pt x="10042" y="6524"/>
                    <a:pt x="10042" y="6269"/>
                  </a:cubicBezTo>
                  <a:lnTo>
                    <a:pt x="10042" y="5944"/>
                  </a:lnTo>
                  <a:cubicBezTo>
                    <a:pt x="10042" y="5886"/>
                    <a:pt x="10042" y="5805"/>
                    <a:pt x="10030" y="5770"/>
                  </a:cubicBezTo>
                  <a:cubicBezTo>
                    <a:pt x="9972" y="5654"/>
                    <a:pt x="9972" y="5538"/>
                    <a:pt x="9972" y="5398"/>
                  </a:cubicBezTo>
                  <a:cubicBezTo>
                    <a:pt x="9972" y="5201"/>
                    <a:pt x="9984" y="4992"/>
                    <a:pt x="9891" y="4806"/>
                  </a:cubicBezTo>
                  <a:cubicBezTo>
                    <a:pt x="9880" y="4760"/>
                    <a:pt x="9880" y="4702"/>
                    <a:pt x="9880" y="4667"/>
                  </a:cubicBezTo>
                  <a:lnTo>
                    <a:pt x="9833" y="4354"/>
                  </a:lnTo>
                  <a:cubicBezTo>
                    <a:pt x="9822" y="4284"/>
                    <a:pt x="9810" y="4214"/>
                    <a:pt x="9810" y="4133"/>
                  </a:cubicBezTo>
                  <a:cubicBezTo>
                    <a:pt x="9810" y="3936"/>
                    <a:pt x="9822" y="3727"/>
                    <a:pt x="9740" y="3529"/>
                  </a:cubicBezTo>
                  <a:cubicBezTo>
                    <a:pt x="9705" y="3471"/>
                    <a:pt x="9717" y="3413"/>
                    <a:pt x="9717" y="3344"/>
                  </a:cubicBezTo>
                  <a:lnTo>
                    <a:pt x="9717" y="1962"/>
                  </a:lnTo>
                  <a:cubicBezTo>
                    <a:pt x="9717" y="1800"/>
                    <a:pt x="9763" y="1683"/>
                    <a:pt x="9914" y="1602"/>
                  </a:cubicBezTo>
                  <a:cubicBezTo>
                    <a:pt x="9938" y="1579"/>
                    <a:pt x="9961" y="1556"/>
                    <a:pt x="9996" y="1521"/>
                  </a:cubicBezTo>
                  <a:cubicBezTo>
                    <a:pt x="9961" y="1451"/>
                    <a:pt x="9938" y="1405"/>
                    <a:pt x="9926" y="1358"/>
                  </a:cubicBezTo>
                  <a:cubicBezTo>
                    <a:pt x="9891" y="1300"/>
                    <a:pt x="9880" y="1254"/>
                    <a:pt x="9856" y="1196"/>
                  </a:cubicBezTo>
                  <a:lnTo>
                    <a:pt x="8788" y="1196"/>
                  </a:lnTo>
                  <a:cubicBezTo>
                    <a:pt x="8603" y="1196"/>
                    <a:pt x="8428" y="1173"/>
                    <a:pt x="8243" y="1254"/>
                  </a:cubicBezTo>
                  <a:cubicBezTo>
                    <a:pt x="8185" y="1277"/>
                    <a:pt x="8092" y="1266"/>
                    <a:pt x="8022" y="1266"/>
                  </a:cubicBezTo>
                  <a:cubicBezTo>
                    <a:pt x="7802" y="1266"/>
                    <a:pt x="7604" y="1277"/>
                    <a:pt x="7384" y="1312"/>
                  </a:cubicBezTo>
                  <a:cubicBezTo>
                    <a:pt x="7209" y="1335"/>
                    <a:pt x="7035" y="1335"/>
                    <a:pt x="6861" y="1358"/>
                  </a:cubicBezTo>
                  <a:cubicBezTo>
                    <a:pt x="6780" y="1370"/>
                    <a:pt x="6675" y="1358"/>
                    <a:pt x="6583" y="1382"/>
                  </a:cubicBezTo>
                  <a:cubicBezTo>
                    <a:pt x="6432" y="1440"/>
                    <a:pt x="6269" y="1440"/>
                    <a:pt x="6107" y="1440"/>
                  </a:cubicBezTo>
                  <a:lnTo>
                    <a:pt x="5340" y="1440"/>
                  </a:lnTo>
                  <a:cubicBezTo>
                    <a:pt x="5247" y="1440"/>
                    <a:pt x="5166" y="1440"/>
                    <a:pt x="5097" y="1451"/>
                  </a:cubicBezTo>
                  <a:cubicBezTo>
                    <a:pt x="4888" y="1521"/>
                    <a:pt x="4690" y="1509"/>
                    <a:pt x="4481" y="1509"/>
                  </a:cubicBezTo>
                  <a:cubicBezTo>
                    <a:pt x="4365" y="1509"/>
                    <a:pt x="4226" y="1498"/>
                    <a:pt x="4121" y="1544"/>
                  </a:cubicBezTo>
                  <a:cubicBezTo>
                    <a:pt x="3947" y="1614"/>
                    <a:pt x="3761" y="1602"/>
                    <a:pt x="3587" y="1602"/>
                  </a:cubicBezTo>
                  <a:cubicBezTo>
                    <a:pt x="3332" y="1614"/>
                    <a:pt x="3077" y="1567"/>
                    <a:pt x="2833" y="1672"/>
                  </a:cubicBezTo>
                  <a:cubicBezTo>
                    <a:pt x="2775" y="1695"/>
                    <a:pt x="2717" y="1683"/>
                    <a:pt x="2635" y="1683"/>
                  </a:cubicBezTo>
                  <a:cubicBezTo>
                    <a:pt x="2403" y="1683"/>
                    <a:pt x="2171" y="1672"/>
                    <a:pt x="1939" y="1776"/>
                  </a:cubicBezTo>
                  <a:cubicBezTo>
                    <a:pt x="1881" y="1823"/>
                    <a:pt x="1823" y="1823"/>
                    <a:pt x="1765" y="1823"/>
                  </a:cubicBezTo>
                  <a:close/>
                  <a:moveTo>
                    <a:pt x="1695" y="8277"/>
                  </a:moveTo>
                  <a:cubicBezTo>
                    <a:pt x="1567" y="7987"/>
                    <a:pt x="1474" y="7709"/>
                    <a:pt x="1498" y="7418"/>
                  </a:cubicBezTo>
                  <a:cubicBezTo>
                    <a:pt x="1498" y="7360"/>
                    <a:pt x="1498" y="7291"/>
                    <a:pt x="1463" y="7244"/>
                  </a:cubicBezTo>
                  <a:cubicBezTo>
                    <a:pt x="1405" y="7105"/>
                    <a:pt x="1405" y="6942"/>
                    <a:pt x="1405" y="6791"/>
                  </a:cubicBezTo>
                  <a:cubicBezTo>
                    <a:pt x="1405" y="6675"/>
                    <a:pt x="1416" y="6559"/>
                    <a:pt x="1382" y="6466"/>
                  </a:cubicBezTo>
                  <a:cubicBezTo>
                    <a:pt x="1324" y="6316"/>
                    <a:pt x="1324" y="6153"/>
                    <a:pt x="1324" y="6014"/>
                  </a:cubicBezTo>
                  <a:cubicBezTo>
                    <a:pt x="1324" y="5898"/>
                    <a:pt x="1300" y="5793"/>
                    <a:pt x="1289" y="5677"/>
                  </a:cubicBezTo>
                  <a:cubicBezTo>
                    <a:pt x="1277" y="5573"/>
                    <a:pt x="1242" y="5480"/>
                    <a:pt x="1242" y="5375"/>
                  </a:cubicBezTo>
                  <a:lnTo>
                    <a:pt x="1242" y="3344"/>
                  </a:lnTo>
                  <a:cubicBezTo>
                    <a:pt x="1242" y="3251"/>
                    <a:pt x="1265" y="3146"/>
                    <a:pt x="1277" y="3065"/>
                  </a:cubicBezTo>
                  <a:cubicBezTo>
                    <a:pt x="1289" y="2960"/>
                    <a:pt x="1324" y="2868"/>
                    <a:pt x="1324" y="2763"/>
                  </a:cubicBezTo>
                  <a:cubicBezTo>
                    <a:pt x="1324" y="2601"/>
                    <a:pt x="1335" y="2450"/>
                    <a:pt x="1324" y="2299"/>
                  </a:cubicBezTo>
                  <a:cubicBezTo>
                    <a:pt x="1300" y="2067"/>
                    <a:pt x="1358" y="1858"/>
                    <a:pt x="1474" y="1660"/>
                  </a:cubicBezTo>
                  <a:cubicBezTo>
                    <a:pt x="1533" y="1556"/>
                    <a:pt x="1591" y="1498"/>
                    <a:pt x="1707" y="1498"/>
                  </a:cubicBezTo>
                  <a:cubicBezTo>
                    <a:pt x="1765" y="1498"/>
                    <a:pt x="1846" y="1509"/>
                    <a:pt x="1881" y="1486"/>
                  </a:cubicBezTo>
                  <a:cubicBezTo>
                    <a:pt x="2078" y="1382"/>
                    <a:pt x="2264" y="1405"/>
                    <a:pt x="2450" y="1405"/>
                  </a:cubicBezTo>
                  <a:cubicBezTo>
                    <a:pt x="2577" y="1405"/>
                    <a:pt x="2717" y="1405"/>
                    <a:pt x="2844" y="1358"/>
                  </a:cubicBezTo>
                  <a:cubicBezTo>
                    <a:pt x="2914" y="1324"/>
                    <a:pt x="3007" y="1324"/>
                    <a:pt x="3088" y="1324"/>
                  </a:cubicBezTo>
                  <a:lnTo>
                    <a:pt x="3669" y="1324"/>
                  </a:lnTo>
                  <a:cubicBezTo>
                    <a:pt x="3738" y="1324"/>
                    <a:pt x="3820" y="1335"/>
                    <a:pt x="3889" y="1312"/>
                  </a:cubicBezTo>
                  <a:cubicBezTo>
                    <a:pt x="4063" y="1231"/>
                    <a:pt x="4249" y="1254"/>
                    <a:pt x="4423" y="1254"/>
                  </a:cubicBezTo>
                  <a:cubicBezTo>
                    <a:pt x="4632" y="1254"/>
                    <a:pt x="4830" y="1254"/>
                    <a:pt x="5039" y="1184"/>
                  </a:cubicBezTo>
                  <a:cubicBezTo>
                    <a:pt x="5108" y="1149"/>
                    <a:pt x="5189" y="1149"/>
                    <a:pt x="5282" y="1149"/>
                  </a:cubicBezTo>
                  <a:lnTo>
                    <a:pt x="5770" y="1149"/>
                  </a:lnTo>
                  <a:cubicBezTo>
                    <a:pt x="6049" y="1149"/>
                    <a:pt x="6327" y="1184"/>
                    <a:pt x="6606" y="1080"/>
                  </a:cubicBezTo>
                  <a:cubicBezTo>
                    <a:pt x="6664" y="1045"/>
                    <a:pt x="6745" y="1068"/>
                    <a:pt x="6815" y="1068"/>
                  </a:cubicBezTo>
                  <a:cubicBezTo>
                    <a:pt x="7024" y="1068"/>
                    <a:pt x="7221" y="1068"/>
                    <a:pt x="7430" y="1022"/>
                  </a:cubicBezTo>
                  <a:cubicBezTo>
                    <a:pt x="7511" y="998"/>
                    <a:pt x="7616" y="987"/>
                    <a:pt x="7709" y="987"/>
                  </a:cubicBezTo>
                  <a:cubicBezTo>
                    <a:pt x="7918" y="987"/>
                    <a:pt x="8150" y="1010"/>
                    <a:pt x="8370" y="917"/>
                  </a:cubicBezTo>
                  <a:cubicBezTo>
                    <a:pt x="8428" y="906"/>
                    <a:pt x="8486" y="906"/>
                    <a:pt x="8556" y="906"/>
                  </a:cubicBezTo>
                  <a:lnTo>
                    <a:pt x="9856" y="906"/>
                  </a:lnTo>
                  <a:lnTo>
                    <a:pt x="9972" y="906"/>
                  </a:lnTo>
                  <a:cubicBezTo>
                    <a:pt x="10089" y="917"/>
                    <a:pt x="10147" y="964"/>
                    <a:pt x="10147" y="1080"/>
                  </a:cubicBezTo>
                  <a:cubicBezTo>
                    <a:pt x="10158" y="1254"/>
                    <a:pt x="10239" y="1405"/>
                    <a:pt x="10332" y="1556"/>
                  </a:cubicBezTo>
                  <a:cubicBezTo>
                    <a:pt x="10402" y="1556"/>
                    <a:pt x="10472" y="1567"/>
                    <a:pt x="10553" y="1567"/>
                  </a:cubicBezTo>
                  <a:cubicBezTo>
                    <a:pt x="10820" y="1591"/>
                    <a:pt x="10971" y="1741"/>
                    <a:pt x="10982" y="2020"/>
                  </a:cubicBezTo>
                  <a:cubicBezTo>
                    <a:pt x="10982" y="2125"/>
                    <a:pt x="10959" y="2229"/>
                    <a:pt x="11017" y="2322"/>
                  </a:cubicBezTo>
                  <a:cubicBezTo>
                    <a:pt x="11145" y="2357"/>
                    <a:pt x="11273" y="2345"/>
                    <a:pt x="11389" y="2310"/>
                  </a:cubicBezTo>
                  <a:cubicBezTo>
                    <a:pt x="11400" y="2183"/>
                    <a:pt x="11424" y="1451"/>
                    <a:pt x="11389" y="1382"/>
                  </a:cubicBezTo>
                  <a:cubicBezTo>
                    <a:pt x="11307" y="1196"/>
                    <a:pt x="11319" y="1010"/>
                    <a:pt x="11319" y="813"/>
                  </a:cubicBezTo>
                  <a:cubicBezTo>
                    <a:pt x="11319" y="627"/>
                    <a:pt x="11226" y="511"/>
                    <a:pt x="11052" y="441"/>
                  </a:cubicBezTo>
                  <a:cubicBezTo>
                    <a:pt x="10913" y="383"/>
                    <a:pt x="10750" y="337"/>
                    <a:pt x="10576" y="337"/>
                  </a:cubicBezTo>
                  <a:cubicBezTo>
                    <a:pt x="9972" y="348"/>
                    <a:pt x="9369" y="337"/>
                    <a:pt x="8765" y="337"/>
                  </a:cubicBezTo>
                  <a:cubicBezTo>
                    <a:pt x="8544" y="337"/>
                    <a:pt x="8312" y="383"/>
                    <a:pt x="8115" y="279"/>
                  </a:cubicBezTo>
                  <a:cubicBezTo>
                    <a:pt x="8092" y="267"/>
                    <a:pt x="8069" y="267"/>
                    <a:pt x="8057" y="267"/>
                  </a:cubicBezTo>
                  <a:cubicBezTo>
                    <a:pt x="7767" y="267"/>
                    <a:pt x="7476" y="256"/>
                    <a:pt x="7198" y="279"/>
                  </a:cubicBezTo>
                  <a:cubicBezTo>
                    <a:pt x="6838" y="314"/>
                    <a:pt x="6490" y="372"/>
                    <a:pt x="6141" y="406"/>
                  </a:cubicBezTo>
                  <a:cubicBezTo>
                    <a:pt x="5944" y="430"/>
                    <a:pt x="5747" y="441"/>
                    <a:pt x="5561" y="441"/>
                  </a:cubicBezTo>
                  <a:cubicBezTo>
                    <a:pt x="5306" y="441"/>
                    <a:pt x="5062" y="453"/>
                    <a:pt x="4830" y="488"/>
                  </a:cubicBezTo>
                  <a:cubicBezTo>
                    <a:pt x="4412" y="546"/>
                    <a:pt x="4005" y="569"/>
                    <a:pt x="3587" y="615"/>
                  </a:cubicBezTo>
                  <a:lnTo>
                    <a:pt x="3193" y="662"/>
                  </a:lnTo>
                  <a:cubicBezTo>
                    <a:pt x="2786" y="720"/>
                    <a:pt x="2403" y="871"/>
                    <a:pt x="1985" y="871"/>
                  </a:cubicBezTo>
                  <a:cubicBezTo>
                    <a:pt x="1974" y="871"/>
                    <a:pt x="1939" y="871"/>
                    <a:pt x="1927" y="894"/>
                  </a:cubicBezTo>
                  <a:cubicBezTo>
                    <a:pt x="1695" y="987"/>
                    <a:pt x="1416" y="917"/>
                    <a:pt x="1184" y="1033"/>
                  </a:cubicBezTo>
                  <a:cubicBezTo>
                    <a:pt x="998" y="1022"/>
                    <a:pt x="859" y="1091"/>
                    <a:pt x="685" y="1196"/>
                  </a:cubicBezTo>
                  <a:cubicBezTo>
                    <a:pt x="650" y="1312"/>
                    <a:pt x="639" y="1440"/>
                    <a:pt x="592" y="1556"/>
                  </a:cubicBezTo>
                  <a:cubicBezTo>
                    <a:pt x="534" y="1718"/>
                    <a:pt x="546" y="1904"/>
                    <a:pt x="511" y="2067"/>
                  </a:cubicBezTo>
                  <a:cubicBezTo>
                    <a:pt x="464" y="2241"/>
                    <a:pt x="464" y="2415"/>
                    <a:pt x="453" y="2577"/>
                  </a:cubicBezTo>
                  <a:cubicBezTo>
                    <a:pt x="453" y="2705"/>
                    <a:pt x="453" y="2833"/>
                    <a:pt x="406" y="2960"/>
                  </a:cubicBezTo>
                  <a:cubicBezTo>
                    <a:pt x="372" y="3077"/>
                    <a:pt x="360" y="3181"/>
                    <a:pt x="360" y="3297"/>
                  </a:cubicBezTo>
                  <a:lnTo>
                    <a:pt x="360" y="4644"/>
                  </a:lnTo>
                  <a:cubicBezTo>
                    <a:pt x="360" y="4725"/>
                    <a:pt x="348" y="4795"/>
                    <a:pt x="372" y="4864"/>
                  </a:cubicBezTo>
                  <a:cubicBezTo>
                    <a:pt x="464" y="5050"/>
                    <a:pt x="453" y="5247"/>
                    <a:pt x="453" y="5433"/>
                  </a:cubicBezTo>
                  <a:cubicBezTo>
                    <a:pt x="453" y="5503"/>
                    <a:pt x="430" y="5573"/>
                    <a:pt x="464" y="5654"/>
                  </a:cubicBezTo>
                  <a:cubicBezTo>
                    <a:pt x="534" y="5793"/>
                    <a:pt x="523" y="5956"/>
                    <a:pt x="523" y="6095"/>
                  </a:cubicBezTo>
                  <a:cubicBezTo>
                    <a:pt x="523" y="6153"/>
                    <a:pt x="523" y="6211"/>
                    <a:pt x="534" y="6246"/>
                  </a:cubicBezTo>
                  <a:cubicBezTo>
                    <a:pt x="627" y="6420"/>
                    <a:pt x="604" y="6606"/>
                    <a:pt x="604" y="6780"/>
                  </a:cubicBezTo>
                  <a:cubicBezTo>
                    <a:pt x="604" y="7070"/>
                    <a:pt x="604" y="7349"/>
                    <a:pt x="627" y="7639"/>
                  </a:cubicBezTo>
                  <a:cubicBezTo>
                    <a:pt x="627" y="7720"/>
                    <a:pt x="627" y="7813"/>
                    <a:pt x="650" y="7883"/>
                  </a:cubicBezTo>
                  <a:cubicBezTo>
                    <a:pt x="708" y="8010"/>
                    <a:pt x="708" y="8150"/>
                    <a:pt x="708" y="8277"/>
                  </a:cubicBezTo>
                  <a:cubicBezTo>
                    <a:pt x="708" y="8475"/>
                    <a:pt x="801" y="8672"/>
                    <a:pt x="859" y="8870"/>
                  </a:cubicBezTo>
                  <a:cubicBezTo>
                    <a:pt x="998" y="8870"/>
                    <a:pt x="1149" y="8881"/>
                    <a:pt x="1289" y="8881"/>
                  </a:cubicBezTo>
                  <a:cubicBezTo>
                    <a:pt x="1416" y="8881"/>
                    <a:pt x="1556" y="8881"/>
                    <a:pt x="1683" y="8916"/>
                  </a:cubicBezTo>
                  <a:cubicBezTo>
                    <a:pt x="1823" y="8939"/>
                    <a:pt x="1962" y="8904"/>
                    <a:pt x="2101" y="8870"/>
                  </a:cubicBezTo>
                  <a:cubicBezTo>
                    <a:pt x="2159" y="8858"/>
                    <a:pt x="2217" y="8870"/>
                    <a:pt x="2287" y="8870"/>
                  </a:cubicBezTo>
                  <a:lnTo>
                    <a:pt x="2902" y="8870"/>
                  </a:lnTo>
                  <a:cubicBezTo>
                    <a:pt x="2972" y="8870"/>
                    <a:pt x="3042" y="8881"/>
                    <a:pt x="3123" y="8858"/>
                  </a:cubicBezTo>
                  <a:cubicBezTo>
                    <a:pt x="3367" y="8753"/>
                    <a:pt x="3622" y="8788"/>
                    <a:pt x="3878" y="8788"/>
                  </a:cubicBezTo>
                  <a:cubicBezTo>
                    <a:pt x="4121" y="8788"/>
                    <a:pt x="4365" y="8811"/>
                    <a:pt x="4597" y="8730"/>
                  </a:cubicBezTo>
                  <a:cubicBezTo>
                    <a:pt x="4655" y="8695"/>
                    <a:pt x="4748" y="8707"/>
                    <a:pt x="4818" y="8707"/>
                  </a:cubicBezTo>
                  <a:lnTo>
                    <a:pt x="5364" y="8707"/>
                  </a:lnTo>
                  <a:cubicBezTo>
                    <a:pt x="5445" y="8707"/>
                    <a:pt x="5514" y="8730"/>
                    <a:pt x="5584" y="8695"/>
                  </a:cubicBezTo>
                  <a:cubicBezTo>
                    <a:pt x="5793" y="8614"/>
                    <a:pt x="5990" y="8637"/>
                    <a:pt x="6199" y="8626"/>
                  </a:cubicBezTo>
                  <a:cubicBezTo>
                    <a:pt x="6432" y="8626"/>
                    <a:pt x="6664" y="8649"/>
                    <a:pt x="6896" y="8556"/>
                  </a:cubicBezTo>
                  <a:cubicBezTo>
                    <a:pt x="6966" y="8521"/>
                    <a:pt x="7047" y="8533"/>
                    <a:pt x="7140" y="8533"/>
                  </a:cubicBezTo>
                  <a:lnTo>
                    <a:pt x="8324" y="8533"/>
                  </a:lnTo>
                  <a:cubicBezTo>
                    <a:pt x="8428" y="8533"/>
                    <a:pt x="8533" y="8556"/>
                    <a:pt x="8637" y="8510"/>
                  </a:cubicBezTo>
                  <a:cubicBezTo>
                    <a:pt x="8812" y="8452"/>
                    <a:pt x="8986" y="8452"/>
                    <a:pt x="9160" y="8452"/>
                  </a:cubicBezTo>
                  <a:cubicBezTo>
                    <a:pt x="9241" y="8452"/>
                    <a:pt x="9311" y="8452"/>
                    <a:pt x="9404" y="8440"/>
                  </a:cubicBezTo>
                  <a:cubicBezTo>
                    <a:pt x="9868" y="8359"/>
                    <a:pt x="10332" y="8289"/>
                    <a:pt x="10797" y="8196"/>
                  </a:cubicBezTo>
                  <a:cubicBezTo>
                    <a:pt x="10924" y="8173"/>
                    <a:pt x="11052" y="8127"/>
                    <a:pt x="11191" y="8115"/>
                  </a:cubicBezTo>
                  <a:cubicBezTo>
                    <a:pt x="11366" y="8103"/>
                    <a:pt x="11505" y="8068"/>
                    <a:pt x="11633" y="7987"/>
                  </a:cubicBezTo>
                  <a:cubicBezTo>
                    <a:pt x="11725" y="7836"/>
                    <a:pt x="11749" y="7697"/>
                    <a:pt x="11749" y="7534"/>
                  </a:cubicBezTo>
                  <a:cubicBezTo>
                    <a:pt x="11749" y="6954"/>
                    <a:pt x="11772" y="6374"/>
                    <a:pt x="11772" y="5793"/>
                  </a:cubicBezTo>
                  <a:cubicBezTo>
                    <a:pt x="11772" y="5781"/>
                    <a:pt x="11749" y="5758"/>
                    <a:pt x="11737" y="5723"/>
                  </a:cubicBezTo>
                  <a:cubicBezTo>
                    <a:pt x="11598" y="5700"/>
                    <a:pt x="11447" y="5677"/>
                    <a:pt x="11284" y="5747"/>
                  </a:cubicBezTo>
                  <a:lnTo>
                    <a:pt x="11284" y="6083"/>
                  </a:lnTo>
                  <a:cubicBezTo>
                    <a:pt x="11307" y="6269"/>
                    <a:pt x="11249" y="6443"/>
                    <a:pt x="11099" y="6594"/>
                  </a:cubicBezTo>
                  <a:cubicBezTo>
                    <a:pt x="10959" y="6606"/>
                    <a:pt x="10797" y="6617"/>
                    <a:pt x="10623" y="6629"/>
                  </a:cubicBezTo>
                  <a:cubicBezTo>
                    <a:pt x="10623" y="6722"/>
                    <a:pt x="10611" y="6791"/>
                    <a:pt x="10611" y="6873"/>
                  </a:cubicBezTo>
                  <a:cubicBezTo>
                    <a:pt x="10623" y="7058"/>
                    <a:pt x="10576" y="7233"/>
                    <a:pt x="10506" y="7407"/>
                  </a:cubicBezTo>
                  <a:cubicBezTo>
                    <a:pt x="10472" y="7488"/>
                    <a:pt x="10414" y="7534"/>
                    <a:pt x="10332" y="7546"/>
                  </a:cubicBezTo>
                  <a:lnTo>
                    <a:pt x="10216" y="7546"/>
                  </a:lnTo>
                  <a:cubicBezTo>
                    <a:pt x="9949" y="7546"/>
                    <a:pt x="9682" y="7523"/>
                    <a:pt x="9427" y="7616"/>
                  </a:cubicBezTo>
                  <a:cubicBezTo>
                    <a:pt x="9404" y="7639"/>
                    <a:pt x="9346" y="7616"/>
                    <a:pt x="9311" y="7616"/>
                  </a:cubicBezTo>
                  <a:cubicBezTo>
                    <a:pt x="9079" y="7616"/>
                    <a:pt x="8846" y="7604"/>
                    <a:pt x="8614" y="7697"/>
                  </a:cubicBezTo>
                  <a:cubicBezTo>
                    <a:pt x="8579" y="7709"/>
                    <a:pt x="8521" y="7697"/>
                    <a:pt x="8475" y="7709"/>
                  </a:cubicBezTo>
                  <a:cubicBezTo>
                    <a:pt x="8417" y="7709"/>
                    <a:pt x="8347" y="7709"/>
                    <a:pt x="8301" y="7743"/>
                  </a:cubicBezTo>
                  <a:cubicBezTo>
                    <a:pt x="8138" y="7813"/>
                    <a:pt x="7964" y="7825"/>
                    <a:pt x="7790" y="7790"/>
                  </a:cubicBezTo>
                  <a:cubicBezTo>
                    <a:pt x="7488" y="7767"/>
                    <a:pt x="7198" y="7894"/>
                    <a:pt x="6873" y="7894"/>
                  </a:cubicBezTo>
                  <a:cubicBezTo>
                    <a:pt x="6733" y="7964"/>
                    <a:pt x="6559" y="7987"/>
                    <a:pt x="6397" y="7964"/>
                  </a:cubicBezTo>
                  <a:cubicBezTo>
                    <a:pt x="6350" y="7964"/>
                    <a:pt x="6292" y="7964"/>
                    <a:pt x="6257" y="7999"/>
                  </a:cubicBezTo>
                  <a:cubicBezTo>
                    <a:pt x="6118" y="8057"/>
                    <a:pt x="5979" y="8057"/>
                    <a:pt x="5828" y="8057"/>
                  </a:cubicBezTo>
                  <a:cubicBezTo>
                    <a:pt x="5712" y="8057"/>
                    <a:pt x="5573" y="8022"/>
                    <a:pt x="5468" y="8068"/>
                  </a:cubicBezTo>
                  <a:cubicBezTo>
                    <a:pt x="5224" y="8161"/>
                    <a:pt x="4992" y="8127"/>
                    <a:pt x="4748" y="8138"/>
                  </a:cubicBezTo>
                  <a:cubicBezTo>
                    <a:pt x="4644" y="8138"/>
                    <a:pt x="4528" y="8115"/>
                    <a:pt x="4435" y="8161"/>
                  </a:cubicBezTo>
                  <a:cubicBezTo>
                    <a:pt x="4191" y="8277"/>
                    <a:pt x="3936" y="8231"/>
                    <a:pt x="3680" y="8231"/>
                  </a:cubicBezTo>
                  <a:cubicBezTo>
                    <a:pt x="3587" y="8231"/>
                    <a:pt x="3471" y="8219"/>
                    <a:pt x="3378" y="8243"/>
                  </a:cubicBezTo>
                  <a:cubicBezTo>
                    <a:pt x="3216" y="8324"/>
                    <a:pt x="3065" y="8289"/>
                    <a:pt x="2902" y="8277"/>
                  </a:cubicBezTo>
                  <a:lnTo>
                    <a:pt x="2508" y="8231"/>
                  </a:lnTo>
                  <a:cubicBezTo>
                    <a:pt x="2194" y="8324"/>
                    <a:pt x="1939" y="8289"/>
                    <a:pt x="1695" y="8277"/>
                  </a:cubicBezTo>
                  <a:close/>
                  <a:moveTo>
                    <a:pt x="11865" y="2670"/>
                  </a:moveTo>
                  <a:cubicBezTo>
                    <a:pt x="11540" y="2601"/>
                    <a:pt x="10994" y="2601"/>
                    <a:pt x="10739" y="2659"/>
                  </a:cubicBezTo>
                  <a:cubicBezTo>
                    <a:pt x="10739" y="2891"/>
                    <a:pt x="10692" y="3123"/>
                    <a:pt x="10785" y="3344"/>
                  </a:cubicBezTo>
                  <a:cubicBezTo>
                    <a:pt x="10808" y="3413"/>
                    <a:pt x="10808" y="3506"/>
                    <a:pt x="10808" y="3587"/>
                  </a:cubicBezTo>
                  <a:cubicBezTo>
                    <a:pt x="10843" y="3820"/>
                    <a:pt x="10843" y="4052"/>
                    <a:pt x="10913" y="4284"/>
                  </a:cubicBezTo>
                  <a:cubicBezTo>
                    <a:pt x="10971" y="4470"/>
                    <a:pt x="10971" y="4644"/>
                    <a:pt x="10982" y="4818"/>
                  </a:cubicBezTo>
                  <a:cubicBezTo>
                    <a:pt x="10982" y="5004"/>
                    <a:pt x="10959" y="5178"/>
                    <a:pt x="10994" y="5352"/>
                  </a:cubicBezTo>
                  <a:cubicBezTo>
                    <a:pt x="11099" y="5398"/>
                    <a:pt x="11191" y="5445"/>
                    <a:pt x="11273" y="5491"/>
                  </a:cubicBezTo>
                  <a:cubicBezTo>
                    <a:pt x="11400" y="5445"/>
                    <a:pt x="11540" y="5410"/>
                    <a:pt x="11691" y="5468"/>
                  </a:cubicBezTo>
                  <a:cubicBezTo>
                    <a:pt x="11807" y="5514"/>
                    <a:pt x="11958" y="5503"/>
                    <a:pt x="12085" y="5456"/>
                  </a:cubicBezTo>
                  <a:cubicBezTo>
                    <a:pt x="12097" y="5410"/>
                    <a:pt x="12120" y="5375"/>
                    <a:pt x="12120" y="5340"/>
                  </a:cubicBezTo>
                  <a:cubicBezTo>
                    <a:pt x="12120" y="5004"/>
                    <a:pt x="12097" y="4690"/>
                    <a:pt x="12132" y="4354"/>
                  </a:cubicBezTo>
                  <a:cubicBezTo>
                    <a:pt x="12155" y="4017"/>
                    <a:pt x="12027" y="3692"/>
                    <a:pt x="12074" y="3355"/>
                  </a:cubicBezTo>
                  <a:cubicBezTo>
                    <a:pt x="12074" y="3320"/>
                    <a:pt x="12039" y="3297"/>
                    <a:pt x="12027" y="3262"/>
                  </a:cubicBezTo>
                  <a:cubicBezTo>
                    <a:pt x="12016" y="3227"/>
                    <a:pt x="11981" y="3181"/>
                    <a:pt x="11969" y="3123"/>
                  </a:cubicBezTo>
                  <a:cubicBezTo>
                    <a:pt x="11946" y="3007"/>
                    <a:pt x="11911" y="2844"/>
                    <a:pt x="11865" y="2670"/>
                  </a:cubicBezTo>
                  <a:close/>
                  <a:moveTo>
                    <a:pt x="9984" y="1916"/>
                  </a:moveTo>
                  <a:cubicBezTo>
                    <a:pt x="9961" y="2020"/>
                    <a:pt x="9961" y="2090"/>
                    <a:pt x="9961" y="2183"/>
                  </a:cubicBezTo>
                  <a:lnTo>
                    <a:pt x="9961" y="3135"/>
                  </a:lnTo>
                  <a:cubicBezTo>
                    <a:pt x="9961" y="3309"/>
                    <a:pt x="9949" y="3483"/>
                    <a:pt x="10019" y="3645"/>
                  </a:cubicBezTo>
                  <a:cubicBezTo>
                    <a:pt x="10054" y="3703"/>
                    <a:pt x="10054" y="3761"/>
                    <a:pt x="10042" y="3820"/>
                  </a:cubicBezTo>
                  <a:cubicBezTo>
                    <a:pt x="9996" y="4145"/>
                    <a:pt x="10158" y="4446"/>
                    <a:pt x="10147" y="4760"/>
                  </a:cubicBezTo>
                  <a:cubicBezTo>
                    <a:pt x="10228" y="4957"/>
                    <a:pt x="10205" y="5143"/>
                    <a:pt x="10216" y="5329"/>
                  </a:cubicBezTo>
                  <a:cubicBezTo>
                    <a:pt x="10216" y="5422"/>
                    <a:pt x="10216" y="5514"/>
                    <a:pt x="10251" y="5607"/>
                  </a:cubicBezTo>
                  <a:cubicBezTo>
                    <a:pt x="10297" y="5723"/>
                    <a:pt x="10309" y="5840"/>
                    <a:pt x="10309" y="5967"/>
                  </a:cubicBezTo>
                  <a:cubicBezTo>
                    <a:pt x="10309" y="6083"/>
                    <a:pt x="10297" y="6211"/>
                    <a:pt x="10344" y="6316"/>
                  </a:cubicBezTo>
                  <a:cubicBezTo>
                    <a:pt x="10506" y="6420"/>
                    <a:pt x="10646" y="6443"/>
                    <a:pt x="10820" y="6432"/>
                  </a:cubicBezTo>
                  <a:cubicBezTo>
                    <a:pt x="10913" y="6420"/>
                    <a:pt x="10948" y="6374"/>
                    <a:pt x="10948" y="6304"/>
                  </a:cubicBezTo>
                  <a:lnTo>
                    <a:pt x="10948" y="5828"/>
                  </a:lnTo>
                  <a:cubicBezTo>
                    <a:pt x="10704" y="5712"/>
                    <a:pt x="10704" y="5712"/>
                    <a:pt x="10704" y="5480"/>
                  </a:cubicBezTo>
                  <a:lnTo>
                    <a:pt x="10704" y="5201"/>
                  </a:lnTo>
                  <a:cubicBezTo>
                    <a:pt x="10692" y="4911"/>
                    <a:pt x="10750" y="4632"/>
                    <a:pt x="10634" y="4354"/>
                  </a:cubicBezTo>
                  <a:cubicBezTo>
                    <a:pt x="10623" y="4319"/>
                    <a:pt x="10634" y="4261"/>
                    <a:pt x="10623" y="4214"/>
                  </a:cubicBezTo>
                  <a:cubicBezTo>
                    <a:pt x="10623" y="4156"/>
                    <a:pt x="10599" y="4087"/>
                    <a:pt x="10588" y="4040"/>
                  </a:cubicBezTo>
                  <a:cubicBezTo>
                    <a:pt x="10530" y="3912"/>
                    <a:pt x="10530" y="3773"/>
                    <a:pt x="10530" y="3645"/>
                  </a:cubicBezTo>
                  <a:cubicBezTo>
                    <a:pt x="10530" y="3587"/>
                    <a:pt x="10530" y="3518"/>
                    <a:pt x="10518" y="3460"/>
                  </a:cubicBezTo>
                  <a:cubicBezTo>
                    <a:pt x="10402" y="3135"/>
                    <a:pt x="10472" y="2810"/>
                    <a:pt x="10460" y="2484"/>
                  </a:cubicBezTo>
                  <a:cubicBezTo>
                    <a:pt x="10460" y="2415"/>
                    <a:pt x="10506" y="2357"/>
                    <a:pt x="10576" y="2322"/>
                  </a:cubicBezTo>
                  <a:cubicBezTo>
                    <a:pt x="10623" y="2310"/>
                    <a:pt x="10657" y="2287"/>
                    <a:pt x="10692" y="2264"/>
                  </a:cubicBezTo>
                  <a:cubicBezTo>
                    <a:pt x="10739" y="2113"/>
                    <a:pt x="10692" y="2008"/>
                    <a:pt x="10576" y="1904"/>
                  </a:cubicBezTo>
                  <a:cubicBezTo>
                    <a:pt x="10402" y="1881"/>
                    <a:pt x="10216" y="1858"/>
                    <a:pt x="9984" y="191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4"/>
            <p:cNvSpPr/>
            <p:nvPr/>
          </p:nvSpPr>
          <p:spPr>
            <a:xfrm>
              <a:off x="2115625" y="2668975"/>
              <a:ext cx="62700" cy="44450"/>
            </a:xfrm>
            <a:custGeom>
              <a:rect b="b" l="l" r="r" t="t"/>
              <a:pathLst>
                <a:path extrusionOk="0" h="1778" w="2508">
                  <a:moveTo>
                    <a:pt x="1579" y="12"/>
                  </a:moveTo>
                  <a:lnTo>
                    <a:pt x="2043" y="12"/>
                  </a:lnTo>
                  <a:cubicBezTo>
                    <a:pt x="2148" y="12"/>
                    <a:pt x="2218" y="36"/>
                    <a:pt x="2310" y="94"/>
                  </a:cubicBezTo>
                  <a:cubicBezTo>
                    <a:pt x="2380" y="152"/>
                    <a:pt x="2415" y="210"/>
                    <a:pt x="2415" y="303"/>
                  </a:cubicBezTo>
                  <a:cubicBezTo>
                    <a:pt x="2415" y="430"/>
                    <a:pt x="2461" y="558"/>
                    <a:pt x="2473" y="697"/>
                  </a:cubicBezTo>
                  <a:cubicBezTo>
                    <a:pt x="2508" y="953"/>
                    <a:pt x="2496" y="1220"/>
                    <a:pt x="2496" y="1487"/>
                  </a:cubicBezTo>
                  <a:cubicBezTo>
                    <a:pt x="2496" y="1580"/>
                    <a:pt x="2415" y="1603"/>
                    <a:pt x="2345" y="1615"/>
                  </a:cubicBezTo>
                  <a:cubicBezTo>
                    <a:pt x="2276" y="1615"/>
                    <a:pt x="2206" y="1638"/>
                    <a:pt x="2125" y="1638"/>
                  </a:cubicBezTo>
                  <a:lnTo>
                    <a:pt x="1393" y="1638"/>
                  </a:lnTo>
                  <a:cubicBezTo>
                    <a:pt x="1312" y="1638"/>
                    <a:pt x="1242" y="1615"/>
                    <a:pt x="1173" y="1661"/>
                  </a:cubicBezTo>
                  <a:cubicBezTo>
                    <a:pt x="952" y="1777"/>
                    <a:pt x="732" y="1719"/>
                    <a:pt x="499" y="1742"/>
                  </a:cubicBezTo>
                  <a:cubicBezTo>
                    <a:pt x="418" y="1742"/>
                    <a:pt x="348" y="1707"/>
                    <a:pt x="302" y="1638"/>
                  </a:cubicBezTo>
                  <a:cubicBezTo>
                    <a:pt x="198" y="1475"/>
                    <a:pt x="81" y="1313"/>
                    <a:pt x="116" y="1115"/>
                  </a:cubicBezTo>
                  <a:cubicBezTo>
                    <a:pt x="116" y="1069"/>
                    <a:pt x="116" y="1022"/>
                    <a:pt x="93" y="999"/>
                  </a:cubicBezTo>
                  <a:cubicBezTo>
                    <a:pt x="0" y="802"/>
                    <a:pt x="35" y="616"/>
                    <a:pt x="35" y="430"/>
                  </a:cubicBezTo>
                  <a:cubicBezTo>
                    <a:pt x="35" y="291"/>
                    <a:pt x="81" y="256"/>
                    <a:pt x="244" y="210"/>
                  </a:cubicBezTo>
                  <a:cubicBezTo>
                    <a:pt x="430" y="152"/>
                    <a:pt x="650" y="140"/>
                    <a:pt x="836" y="94"/>
                  </a:cubicBezTo>
                  <a:cubicBezTo>
                    <a:pt x="1022" y="47"/>
                    <a:pt x="1196" y="36"/>
                    <a:pt x="1382" y="36"/>
                  </a:cubicBezTo>
                  <a:cubicBezTo>
                    <a:pt x="1440" y="1"/>
                    <a:pt x="1509" y="12"/>
                    <a:pt x="1579" y="12"/>
                  </a:cubicBezTo>
                  <a:close/>
                  <a:moveTo>
                    <a:pt x="2206" y="1359"/>
                  </a:moveTo>
                  <a:cubicBezTo>
                    <a:pt x="2310" y="988"/>
                    <a:pt x="2171" y="651"/>
                    <a:pt x="2148" y="314"/>
                  </a:cubicBezTo>
                  <a:cubicBezTo>
                    <a:pt x="1974" y="291"/>
                    <a:pt x="1184" y="268"/>
                    <a:pt x="1068" y="303"/>
                  </a:cubicBezTo>
                  <a:cubicBezTo>
                    <a:pt x="1057" y="303"/>
                    <a:pt x="1033" y="314"/>
                    <a:pt x="1010" y="314"/>
                  </a:cubicBezTo>
                  <a:cubicBezTo>
                    <a:pt x="894" y="372"/>
                    <a:pt x="778" y="384"/>
                    <a:pt x="650" y="372"/>
                  </a:cubicBezTo>
                  <a:cubicBezTo>
                    <a:pt x="523" y="372"/>
                    <a:pt x="418" y="407"/>
                    <a:pt x="302" y="500"/>
                  </a:cubicBezTo>
                  <a:cubicBezTo>
                    <a:pt x="314" y="593"/>
                    <a:pt x="337" y="697"/>
                    <a:pt x="348" y="790"/>
                  </a:cubicBezTo>
                  <a:cubicBezTo>
                    <a:pt x="360" y="872"/>
                    <a:pt x="395" y="941"/>
                    <a:pt x="395" y="999"/>
                  </a:cubicBezTo>
                  <a:cubicBezTo>
                    <a:pt x="395" y="1162"/>
                    <a:pt x="453" y="1289"/>
                    <a:pt x="569" y="1417"/>
                  </a:cubicBezTo>
                  <a:cubicBezTo>
                    <a:pt x="697" y="1417"/>
                    <a:pt x="836" y="1440"/>
                    <a:pt x="952" y="1406"/>
                  </a:cubicBezTo>
                  <a:cubicBezTo>
                    <a:pt x="1115" y="1348"/>
                    <a:pt x="1277" y="1348"/>
                    <a:pt x="1440" y="1348"/>
                  </a:cubicBezTo>
                  <a:cubicBezTo>
                    <a:pt x="1684" y="1359"/>
                    <a:pt x="1939" y="1359"/>
                    <a:pt x="2206" y="135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4"/>
            <p:cNvSpPr/>
            <p:nvPr/>
          </p:nvSpPr>
          <p:spPr>
            <a:xfrm>
              <a:off x="2021300" y="2692200"/>
              <a:ext cx="10750" cy="104500"/>
            </a:xfrm>
            <a:custGeom>
              <a:rect b="b" l="l" r="r" t="t"/>
              <a:pathLst>
                <a:path extrusionOk="0" h="4180" w="430">
                  <a:moveTo>
                    <a:pt x="430" y="4145"/>
                  </a:moveTo>
                  <a:cubicBezTo>
                    <a:pt x="302" y="4180"/>
                    <a:pt x="244" y="4099"/>
                    <a:pt x="221" y="4017"/>
                  </a:cubicBezTo>
                  <a:cubicBezTo>
                    <a:pt x="198" y="3924"/>
                    <a:pt x="198" y="3832"/>
                    <a:pt x="198" y="3739"/>
                  </a:cubicBezTo>
                  <a:cubicBezTo>
                    <a:pt x="198" y="3565"/>
                    <a:pt x="198" y="3390"/>
                    <a:pt x="140" y="3216"/>
                  </a:cubicBezTo>
                  <a:cubicBezTo>
                    <a:pt x="116" y="3112"/>
                    <a:pt x="116" y="3019"/>
                    <a:pt x="116" y="2914"/>
                  </a:cubicBezTo>
                  <a:lnTo>
                    <a:pt x="116" y="2055"/>
                  </a:lnTo>
                  <a:cubicBezTo>
                    <a:pt x="116" y="1916"/>
                    <a:pt x="105" y="1754"/>
                    <a:pt x="58" y="1603"/>
                  </a:cubicBezTo>
                  <a:cubicBezTo>
                    <a:pt x="0" y="1394"/>
                    <a:pt x="0" y="1161"/>
                    <a:pt x="128" y="953"/>
                  </a:cubicBezTo>
                  <a:cubicBezTo>
                    <a:pt x="232" y="813"/>
                    <a:pt x="232" y="651"/>
                    <a:pt x="163" y="488"/>
                  </a:cubicBezTo>
                  <a:cubicBezTo>
                    <a:pt x="105" y="360"/>
                    <a:pt x="105" y="233"/>
                    <a:pt x="140" y="93"/>
                  </a:cubicBezTo>
                  <a:cubicBezTo>
                    <a:pt x="163" y="70"/>
                    <a:pt x="186" y="35"/>
                    <a:pt x="221" y="1"/>
                  </a:cubicBezTo>
                  <a:cubicBezTo>
                    <a:pt x="244" y="24"/>
                    <a:pt x="290" y="35"/>
                    <a:pt x="290" y="59"/>
                  </a:cubicBezTo>
                  <a:cubicBezTo>
                    <a:pt x="337" y="256"/>
                    <a:pt x="372" y="442"/>
                    <a:pt x="407" y="651"/>
                  </a:cubicBezTo>
                  <a:cubicBezTo>
                    <a:pt x="418" y="790"/>
                    <a:pt x="407" y="941"/>
                    <a:pt x="337" y="1069"/>
                  </a:cubicBezTo>
                  <a:cubicBezTo>
                    <a:pt x="232" y="1243"/>
                    <a:pt x="221" y="1417"/>
                    <a:pt x="302" y="1591"/>
                  </a:cubicBezTo>
                  <a:cubicBezTo>
                    <a:pt x="337" y="1684"/>
                    <a:pt x="348" y="1765"/>
                    <a:pt x="348" y="1870"/>
                  </a:cubicBezTo>
                  <a:cubicBezTo>
                    <a:pt x="348" y="2160"/>
                    <a:pt x="348" y="2439"/>
                    <a:pt x="360" y="2729"/>
                  </a:cubicBezTo>
                  <a:cubicBezTo>
                    <a:pt x="360" y="2926"/>
                    <a:pt x="348" y="3135"/>
                    <a:pt x="418" y="3332"/>
                  </a:cubicBezTo>
                  <a:cubicBezTo>
                    <a:pt x="430" y="3390"/>
                    <a:pt x="430" y="3449"/>
                    <a:pt x="430" y="351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4"/>
            <p:cNvSpPr/>
            <p:nvPr/>
          </p:nvSpPr>
          <p:spPr>
            <a:xfrm>
              <a:off x="2053800" y="2689300"/>
              <a:ext cx="13950" cy="108000"/>
            </a:xfrm>
            <a:custGeom>
              <a:rect b="b" l="l" r="r" t="t"/>
              <a:pathLst>
                <a:path extrusionOk="0" h="4320" w="558">
                  <a:moveTo>
                    <a:pt x="291" y="1417"/>
                  </a:moveTo>
                  <a:lnTo>
                    <a:pt x="291" y="1928"/>
                  </a:lnTo>
                  <a:cubicBezTo>
                    <a:pt x="291" y="2055"/>
                    <a:pt x="314" y="2183"/>
                    <a:pt x="337" y="2322"/>
                  </a:cubicBezTo>
                  <a:cubicBezTo>
                    <a:pt x="384" y="2462"/>
                    <a:pt x="395" y="2624"/>
                    <a:pt x="384" y="2763"/>
                  </a:cubicBezTo>
                  <a:cubicBezTo>
                    <a:pt x="384" y="3042"/>
                    <a:pt x="453" y="3286"/>
                    <a:pt x="500" y="3553"/>
                  </a:cubicBezTo>
                  <a:cubicBezTo>
                    <a:pt x="546" y="3750"/>
                    <a:pt x="546" y="3971"/>
                    <a:pt x="558" y="4191"/>
                  </a:cubicBezTo>
                  <a:cubicBezTo>
                    <a:pt x="558" y="4215"/>
                    <a:pt x="546" y="4261"/>
                    <a:pt x="523" y="4273"/>
                  </a:cubicBezTo>
                  <a:cubicBezTo>
                    <a:pt x="500" y="4307"/>
                    <a:pt x="453" y="4319"/>
                    <a:pt x="430" y="4319"/>
                  </a:cubicBezTo>
                  <a:cubicBezTo>
                    <a:pt x="395" y="4319"/>
                    <a:pt x="372" y="4296"/>
                    <a:pt x="372" y="4261"/>
                  </a:cubicBezTo>
                  <a:cubicBezTo>
                    <a:pt x="349" y="4191"/>
                    <a:pt x="337" y="4122"/>
                    <a:pt x="349" y="4040"/>
                  </a:cubicBezTo>
                  <a:cubicBezTo>
                    <a:pt x="395" y="3797"/>
                    <a:pt x="337" y="3565"/>
                    <a:pt x="256" y="3344"/>
                  </a:cubicBezTo>
                  <a:cubicBezTo>
                    <a:pt x="175" y="3147"/>
                    <a:pt x="163" y="2961"/>
                    <a:pt x="175" y="2752"/>
                  </a:cubicBezTo>
                  <a:cubicBezTo>
                    <a:pt x="175" y="2578"/>
                    <a:pt x="209" y="2404"/>
                    <a:pt x="117" y="2241"/>
                  </a:cubicBezTo>
                  <a:cubicBezTo>
                    <a:pt x="93" y="2183"/>
                    <a:pt x="105" y="2125"/>
                    <a:pt x="105" y="2067"/>
                  </a:cubicBezTo>
                  <a:lnTo>
                    <a:pt x="105" y="1219"/>
                  </a:lnTo>
                  <a:cubicBezTo>
                    <a:pt x="105" y="1010"/>
                    <a:pt x="105" y="813"/>
                    <a:pt x="47" y="604"/>
                  </a:cubicBezTo>
                  <a:cubicBezTo>
                    <a:pt x="0" y="476"/>
                    <a:pt x="24" y="326"/>
                    <a:pt x="24" y="186"/>
                  </a:cubicBezTo>
                  <a:cubicBezTo>
                    <a:pt x="24" y="140"/>
                    <a:pt x="47" y="82"/>
                    <a:pt x="82" y="35"/>
                  </a:cubicBezTo>
                  <a:cubicBezTo>
                    <a:pt x="105" y="0"/>
                    <a:pt x="198" y="12"/>
                    <a:pt x="209" y="59"/>
                  </a:cubicBezTo>
                  <a:cubicBezTo>
                    <a:pt x="221" y="82"/>
                    <a:pt x="233" y="117"/>
                    <a:pt x="233" y="140"/>
                  </a:cubicBezTo>
                  <a:cubicBezTo>
                    <a:pt x="221" y="558"/>
                    <a:pt x="349" y="999"/>
                    <a:pt x="291" y="14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4"/>
            <p:cNvSpPr/>
            <p:nvPr/>
          </p:nvSpPr>
          <p:spPr>
            <a:xfrm>
              <a:off x="2081375" y="2683500"/>
              <a:ext cx="15700" cy="113500"/>
            </a:xfrm>
            <a:custGeom>
              <a:rect b="b" l="l" r="r" t="t"/>
              <a:pathLst>
                <a:path extrusionOk="0" h="4540" w="628">
                  <a:moveTo>
                    <a:pt x="453" y="4539"/>
                  </a:moveTo>
                  <a:cubicBezTo>
                    <a:pt x="349" y="4389"/>
                    <a:pt x="325" y="4272"/>
                    <a:pt x="430" y="4145"/>
                  </a:cubicBezTo>
                  <a:cubicBezTo>
                    <a:pt x="500" y="4064"/>
                    <a:pt x="500" y="3947"/>
                    <a:pt x="453" y="3855"/>
                  </a:cubicBezTo>
                  <a:cubicBezTo>
                    <a:pt x="337" y="3657"/>
                    <a:pt x="337" y="3448"/>
                    <a:pt x="349" y="3228"/>
                  </a:cubicBezTo>
                  <a:cubicBezTo>
                    <a:pt x="372" y="2914"/>
                    <a:pt x="291" y="2624"/>
                    <a:pt x="221" y="2334"/>
                  </a:cubicBezTo>
                  <a:cubicBezTo>
                    <a:pt x="198" y="2218"/>
                    <a:pt x="174" y="2090"/>
                    <a:pt x="174" y="1974"/>
                  </a:cubicBezTo>
                  <a:cubicBezTo>
                    <a:pt x="174" y="1626"/>
                    <a:pt x="174" y="1277"/>
                    <a:pt x="198" y="929"/>
                  </a:cubicBezTo>
                  <a:cubicBezTo>
                    <a:pt x="198" y="767"/>
                    <a:pt x="209" y="604"/>
                    <a:pt x="93" y="465"/>
                  </a:cubicBezTo>
                  <a:cubicBezTo>
                    <a:pt x="0" y="349"/>
                    <a:pt x="0" y="186"/>
                    <a:pt x="47" y="58"/>
                  </a:cubicBezTo>
                  <a:cubicBezTo>
                    <a:pt x="47" y="24"/>
                    <a:pt x="93" y="12"/>
                    <a:pt x="105" y="0"/>
                  </a:cubicBezTo>
                  <a:cubicBezTo>
                    <a:pt x="140" y="0"/>
                    <a:pt x="163" y="12"/>
                    <a:pt x="174" y="35"/>
                  </a:cubicBezTo>
                  <a:cubicBezTo>
                    <a:pt x="198" y="70"/>
                    <a:pt x="209" y="93"/>
                    <a:pt x="209" y="128"/>
                  </a:cubicBezTo>
                  <a:cubicBezTo>
                    <a:pt x="209" y="256"/>
                    <a:pt x="233" y="383"/>
                    <a:pt x="325" y="499"/>
                  </a:cubicBezTo>
                  <a:cubicBezTo>
                    <a:pt x="349" y="546"/>
                    <a:pt x="372" y="616"/>
                    <a:pt x="372" y="674"/>
                  </a:cubicBezTo>
                  <a:cubicBezTo>
                    <a:pt x="383" y="1010"/>
                    <a:pt x="395" y="1347"/>
                    <a:pt x="395" y="1695"/>
                  </a:cubicBezTo>
                  <a:cubicBezTo>
                    <a:pt x="395" y="1997"/>
                    <a:pt x="395" y="2287"/>
                    <a:pt x="488" y="2566"/>
                  </a:cubicBezTo>
                  <a:cubicBezTo>
                    <a:pt x="569" y="2856"/>
                    <a:pt x="558" y="3146"/>
                    <a:pt x="558" y="3437"/>
                  </a:cubicBezTo>
                  <a:cubicBezTo>
                    <a:pt x="558" y="3576"/>
                    <a:pt x="558" y="3715"/>
                    <a:pt x="581" y="3855"/>
                  </a:cubicBezTo>
                  <a:cubicBezTo>
                    <a:pt x="627" y="4075"/>
                    <a:pt x="604" y="4296"/>
                    <a:pt x="453" y="453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4"/>
            <p:cNvSpPr/>
            <p:nvPr/>
          </p:nvSpPr>
          <p:spPr>
            <a:xfrm>
              <a:off x="2165550" y="2722975"/>
              <a:ext cx="12200" cy="58650"/>
            </a:xfrm>
            <a:custGeom>
              <a:rect b="b" l="l" r="r" t="t"/>
              <a:pathLst>
                <a:path extrusionOk="0" h="2346" w="488">
                  <a:moveTo>
                    <a:pt x="93" y="929"/>
                  </a:moveTo>
                  <a:cubicBezTo>
                    <a:pt x="93" y="766"/>
                    <a:pt x="116" y="697"/>
                    <a:pt x="221" y="650"/>
                  </a:cubicBezTo>
                  <a:cubicBezTo>
                    <a:pt x="313" y="604"/>
                    <a:pt x="313" y="523"/>
                    <a:pt x="255" y="453"/>
                  </a:cubicBezTo>
                  <a:cubicBezTo>
                    <a:pt x="209" y="395"/>
                    <a:pt x="139" y="360"/>
                    <a:pt x="93" y="302"/>
                  </a:cubicBezTo>
                  <a:cubicBezTo>
                    <a:pt x="58" y="256"/>
                    <a:pt x="35" y="198"/>
                    <a:pt x="23" y="139"/>
                  </a:cubicBezTo>
                  <a:cubicBezTo>
                    <a:pt x="0" y="81"/>
                    <a:pt x="58" y="12"/>
                    <a:pt x="116" y="12"/>
                  </a:cubicBezTo>
                  <a:cubicBezTo>
                    <a:pt x="174" y="0"/>
                    <a:pt x="267" y="12"/>
                    <a:pt x="279" y="70"/>
                  </a:cubicBezTo>
                  <a:cubicBezTo>
                    <a:pt x="290" y="186"/>
                    <a:pt x="372" y="279"/>
                    <a:pt x="406" y="360"/>
                  </a:cubicBezTo>
                  <a:cubicBezTo>
                    <a:pt x="488" y="511"/>
                    <a:pt x="488" y="662"/>
                    <a:pt x="383" y="801"/>
                  </a:cubicBezTo>
                  <a:cubicBezTo>
                    <a:pt x="325" y="882"/>
                    <a:pt x="290" y="975"/>
                    <a:pt x="337" y="1091"/>
                  </a:cubicBezTo>
                  <a:cubicBezTo>
                    <a:pt x="383" y="1208"/>
                    <a:pt x="372" y="1324"/>
                    <a:pt x="430" y="1440"/>
                  </a:cubicBezTo>
                  <a:cubicBezTo>
                    <a:pt x="464" y="1509"/>
                    <a:pt x="453" y="1614"/>
                    <a:pt x="453" y="1707"/>
                  </a:cubicBezTo>
                  <a:cubicBezTo>
                    <a:pt x="453" y="1869"/>
                    <a:pt x="453" y="2020"/>
                    <a:pt x="441" y="2171"/>
                  </a:cubicBezTo>
                  <a:cubicBezTo>
                    <a:pt x="441" y="2276"/>
                    <a:pt x="395" y="2345"/>
                    <a:pt x="337" y="2334"/>
                  </a:cubicBezTo>
                  <a:cubicBezTo>
                    <a:pt x="255" y="2322"/>
                    <a:pt x="267" y="2241"/>
                    <a:pt x="267" y="2194"/>
                  </a:cubicBezTo>
                  <a:cubicBezTo>
                    <a:pt x="267" y="2067"/>
                    <a:pt x="255" y="1950"/>
                    <a:pt x="267" y="1858"/>
                  </a:cubicBezTo>
                  <a:cubicBezTo>
                    <a:pt x="279" y="1614"/>
                    <a:pt x="221" y="1370"/>
                    <a:pt x="139" y="1149"/>
                  </a:cubicBezTo>
                  <a:cubicBezTo>
                    <a:pt x="116" y="1057"/>
                    <a:pt x="104" y="975"/>
                    <a:pt x="93" y="9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4"/>
            <p:cNvSpPr/>
            <p:nvPr/>
          </p:nvSpPr>
          <p:spPr>
            <a:xfrm>
              <a:off x="2140575" y="2727600"/>
              <a:ext cx="13100" cy="56925"/>
            </a:xfrm>
            <a:custGeom>
              <a:rect b="b" l="l" r="r" t="t"/>
              <a:pathLst>
                <a:path extrusionOk="0" h="2277" w="524">
                  <a:moveTo>
                    <a:pt x="128" y="1"/>
                  </a:moveTo>
                  <a:cubicBezTo>
                    <a:pt x="314" y="59"/>
                    <a:pt x="314" y="59"/>
                    <a:pt x="442" y="175"/>
                  </a:cubicBezTo>
                  <a:cubicBezTo>
                    <a:pt x="395" y="210"/>
                    <a:pt x="349" y="245"/>
                    <a:pt x="291" y="291"/>
                  </a:cubicBezTo>
                  <a:cubicBezTo>
                    <a:pt x="256" y="419"/>
                    <a:pt x="186" y="581"/>
                    <a:pt x="198" y="744"/>
                  </a:cubicBezTo>
                  <a:cubicBezTo>
                    <a:pt x="221" y="906"/>
                    <a:pt x="244" y="1057"/>
                    <a:pt x="337" y="1208"/>
                  </a:cubicBezTo>
                  <a:cubicBezTo>
                    <a:pt x="395" y="1290"/>
                    <a:pt x="442" y="1382"/>
                    <a:pt x="477" y="1464"/>
                  </a:cubicBezTo>
                  <a:cubicBezTo>
                    <a:pt x="523" y="1545"/>
                    <a:pt x="523" y="1626"/>
                    <a:pt x="465" y="1696"/>
                  </a:cubicBezTo>
                  <a:cubicBezTo>
                    <a:pt x="349" y="1835"/>
                    <a:pt x="361" y="1974"/>
                    <a:pt x="395" y="2137"/>
                  </a:cubicBezTo>
                  <a:cubicBezTo>
                    <a:pt x="407" y="2160"/>
                    <a:pt x="395" y="2207"/>
                    <a:pt x="372" y="2276"/>
                  </a:cubicBezTo>
                  <a:cubicBezTo>
                    <a:pt x="314" y="2241"/>
                    <a:pt x="291" y="2218"/>
                    <a:pt x="279" y="2195"/>
                  </a:cubicBezTo>
                  <a:cubicBezTo>
                    <a:pt x="163" y="2067"/>
                    <a:pt x="140" y="1905"/>
                    <a:pt x="163" y="1731"/>
                  </a:cubicBezTo>
                  <a:cubicBezTo>
                    <a:pt x="163" y="1673"/>
                    <a:pt x="186" y="1615"/>
                    <a:pt x="244" y="1580"/>
                  </a:cubicBezTo>
                  <a:cubicBezTo>
                    <a:pt x="279" y="1568"/>
                    <a:pt x="314" y="1545"/>
                    <a:pt x="349" y="1510"/>
                  </a:cubicBezTo>
                  <a:cubicBezTo>
                    <a:pt x="314" y="1440"/>
                    <a:pt x="291" y="1371"/>
                    <a:pt x="244" y="1313"/>
                  </a:cubicBezTo>
                  <a:cubicBezTo>
                    <a:pt x="128" y="1173"/>
                    <a:pt x="105" y="999"/>
                    <a:pt x="24" y="848"/>
                  </a:cubicBezTo>
                  <a:cubicBezTo>
                    <a:pt x="1" y="790"/>
                    <a:pt x="1" y="686"/>
                    <a:pt x="24" y="639"/>
                  </a:cubicBezTo>
                  <a:cubicBezTo>
                    <a:pt x="117" y="512"/>
                    <a:pt x="105" y="361"/>
                    <a:pt x="82" y="221"/>
                  </a:cubicBezTo>
                  <a:cubicBezTo>
                    <a:pt x="117" y="163"/>
                    <a:pt x="117" y="105"/>
                    <a:pt x="128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4"/>
            <p:cNvSpPr/>
            <p:nvPr/>
          </p:nvSpPr>
          <p:spPr>
            <a:xfrm>
              <a:off x="2121125" y="2724125"/>
              <a:ext cx="9900" cy="43850"/>
            </a:xfrm>
            <a:custGeom>
              <a:rect b="b" l="l" r="r" t="t"/>
              <a:pathLst>
                <a:path extrusionOk="0" h="1754" w="396">
                  <a:moveTo>
                    <a:pt x="1" y="59"/>
                  </a:moveTo>
                  <a:cubicBezTo>
                    <a:pt x="94" y="1"/>
                    <a:pt x="175" y="35"/>
                    <a:pt x="187" y="93"/>
                  </a:cubicBezTo>
                  <a:cubicBezTo>
                    <a:pt x="256" y="372"/>
                    <a:pt x="396" y="616"/>
                    <a:pt x="384" y="906"/>
                  </a:cubicBezTo>
                  <a:cubicBezTo>
                    <a:pt x="372" y="1185"/>
                    <a:pt x="372" y="1475"/>
                    <a:pt x="372" y="1754"/>
                  </a:cubicBezTo>
                  <a:cubicBezTo>
                    <a:pt x="279" y="1754"/>
                    <a:pt x="279" y="1696"/>
                    <a:pt x="268" y="1649"/>
                  </a:cubicBezTo>
                  <a:cubicBezTo>
                    <a:pt x="245" y="1521"/>
                    <a:pt x="198" y="1370"/>
                    <a:pt x="198" y="1231"/>
                  </a:cubicBezTo>
                  <a:cubicBezTo>
                    <a:pt x="198" y="906"/>
                    <a:pt x="187" y="604"/>
                    <a:pt x="47" y="314"/>
                  </a:cubicBezTo>
                  <a:cubicBezTo>
                    <a:pt x="12" y="244"/>
                    <a:pt x="12" y="152"/>
                    <a:pt x="1" y="5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4"/>
            <p:cNvSpPr/>
            <p:nvPr/>
          </p:nvSpPr>
          <p:spPr>
            <a:xfrm>
              <a:off x="2126075" y="2779275"/>
              <a:ext cx="4075" cy="3800"/>
            </a:xfrm>
            <a:custGeom>
              <a:rect b="b" l="l" r="r" t="t"/>
              <a:pathLst>
                <a:path extrusionOk="0" h="152" w="163">
                  <a:moveTo>
                    <a:pt x="163" y="35"/>
                  </a:moveTo>
                  <a:cubicBezTo>
                    <a:pt x="163" y="58"/>
                    <a:pt x="151" y="82"/>
                    <a:pt x="151" y="82"/>
                  </a:cubicBezTo>
                  <a:cubicBezTo>
                    <a:pt x="105" y="116"/>
                    <a:pt x="70" y="151"/>
                    <a:pt x="12" y="116"/>
                  </a:cubicBezTo>
                  <a:cubicBezTo>
                    <a:pt x="12" y="116"/>
                    <a:pt x="0" y="93"/>
                    <a:pt x="0" y="82"/>
                  </a:cubicBezTo>
                  <a:cubicBezTo>
                    <a:pt x="12" y="24"/>
                    <a:pt x="58" y="0"/>
                    <a:pt x="105" y="0"/>
                  </a:cubicBezTo>
                  <a:cubicBezTo>
                    <a:pt x="128" y="12"/>
                    <a:pt x="151" y="24"/>
                    <a:pt x="163" y="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4"/>
          <p:cNvGrpSpPr/>
          <p:nvPr/>
        </p:nvGrpSpPr>
        <p:grpSpPr>
          <a:xfrm flipH="1" rot="1012302">
            <a:off x="8582303" y="2740849"/>
            <a:ext cx="417388" cy="653682"/>
            <a:chOff x="683900" y="3612800"/>
            <a:chExt cx="105100" cy="164600"/>
          </a:xfrm>
        </p:grpSpPr>
        <p:sp>
          <p:nvSpPr>
            <p:cNvPr id="246" name="Google Shape;246;p4"/>
            <p:cNvSpPr/>
            <p:nvPr/>
          </p:nvSpPr>
          <p:spPr>
            <a:xfrm>
              <a:off x="683900" y="3612800"/>
              <a:ext cx="105100" cy="164600"/>
            </a:xfrm>
            <a:custGeom>
              <a:rect b="b" l="l" r="r" t="t"/>
              <a:pathLst>
                <a:path extrusionOk="0" h="6584" w="4204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4"/>
            <p:cNvSpPr/>
            <p:nvPr/>
          </p:nvSpPr>
          <p:spPr>
            <a:xfrm>
              <a:off x="717875" y="3678100"/>
              <a:ext cx="53700" cy="69400"/>
            </a:xfrm>
            <a:custGeom>
              <a:rect b="b" l="l" r="r" t="t"/>
              <a:pathLst>
                <a:path extrusionOk="0" h="2776" w="2148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8" name="Google Shape;248;p4"/>
          <p:cNvGrpSpPr/>
          <p:nvPr/>
        </p:nvGrpSpPr>
        <p:grpSpPr>
          <a:xfrm flipH="1" rot="-2203129">
            <a:off x="7526524" y="4432354"/>
            <a:ext cx="239083" cy="580024"/>
            <a:chOff x="1282375" y="3450000"/>
            <a:chExt cx="64725" cy="157025"/>
          </a:xfrm>
        </p:grpSpPr>
        <p:sp>
          <p:nvSpPr>
            <p:cNvPr id="249" name="Google Shape;249;p4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4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4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2" name="Google Shape;252;p4"/>
          <p:cNvGrpSpPr/>
          <p:nvPr/>
        </p:nvGrpSpPr>
        <p:grpSpPr>
          <a:xfrm rot="-2161832">
            <a:off x="146056" y="237764"/>
            <a:ext cx="546806" cy="912618"/>
            <a:chOff x="1980950" y="3649100"/>
            <a:chExt cx="146600" cy="244675"/>
          </a:xfrm>
        </p:grpSpPr>
        <p:sp>
          <p:nvSpPr>
            <p:cNvPr id="253" name="Google Shape;253;p4"/>
            <p:cNvSpPr/>
            <p:nvPr/>
          </p:nvSpPr>
          <p:spPr>
            <a:xfrm>
              <a:off x="1980950" y="3649100"/>
              <a:ext cx="146600" cy="244675"/>
            </a:xfrm>
            <a:custGeom>
              <a:rect b="b" l="l" r="r" t="t"/>
              <a:pathLst>
                <a:path extrusionOk="0" h="9787" w="5864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4"/>
            <p:cNvSpPr/>
            <p:nvPr/>
          </p:nvSpPr>
          <p:spPr>
            <a:xfrm>
              <a:off x="2056125" y="3778250"/>
              <a:ext cx="11350" cy="9025"/>
            </a:xfrm>
            <a:custGeom>
              <a:rect b="b" l="l" r="r" t="t"/>
              <a:pathLst>
                <a:path extrusionOk="0" h="361" w="454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4"/>
            <p:cNvSpPr/>
            <p:nvPr/>
          </p:nvSpPr>
          <p:spPr>
            <a:xfrm>
              <a:off x="2060175" y="3793625"/>
              <a:ext cx="10475" cy="6700"/>
            </a:xfrm>
            <a:custGeom>
              <a:rect b="b" l="l" r="r" t="t"/>
              <a:pathLst>
                <a:path extrusionOk="0" h="268" w="419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4"/>
            <p:cNvSpPr/>
            <p:nvPr/>
          </p:nvSpPr>
          <p:spPr>
            <a:xfrm>
              <a:off x="2057275" y="3744000"/>
              <a:ext cx="9325" cy="9600"/>
            </a:xfrm>
            <a:custGeom>
              <a:rect b="b" l="l" r="r" t="t"/>
              <a:pathLst>
                <a:path extrusionOk="0" h="384" w="373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4"/>
            <p:cNvSpPr/>
            <p:nvPr/>
          </p:nvSpPr>
          <p:spPr>
            <a:xfrm>
              <a:off x="2056125" y="3717575"/>
              <a:ext cx="11625" cy="5825"/>
            </a:xfrm>
            <a:custGeom>
              <a:rect b="b" l="l" r="r" t="t"/>
              <a:pathLst>
                <a:path extrusionOk="0" h="233" w="465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4"/>
            <p:cNvSpPr/>
            <p:nvPr/>
          </p:nvSpPr>
          <p:spPr>
            <a:xfrm>
              <a:off x="2056125" y="3703075"/>
              <a:ext cx="9025" cy="5825"/>
            </a:xfrm>
            <a:custGeom>
              <a:rect b="b" l="l" r="r" t="t"/>
              <a:pathLst>
                <a:path extrusionOk="0" h="233" w="361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4"/>
            <p:cNvSpPr/>
            <p:nvPr/>
          </p:nvSpPr>
          <p:spPr>
            <a:xfrm>
              <a:off x="2057275" y="37321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4"/>
            <p:cNvSpPr/>
            <p:nvPr/>
          </p:nvSpPr>
          <p:spPr>
            <a:xfrm>
              <a:off x="2060775" y="3804075"/>
              <a:ext cx="7550" cy="6125"/>
            </a:xfrm>
            <a:custGeom>
              <a:rect b="b" l="l" r="r" t="t"/>
              <a:pathLst>
                <a:path extrusionOk="0" h="245" w="302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4"/>
            <p:cNvSpPr/>
            <p:nvPr/>
          </p:nvSpPr>
          <p:spPr>
            <a:xfrm>
              <a:off x="2058150" y="3762575"/>
              <a:ext cx="5550" cy="6700"/>
            </a:xfrm>
            <a:custGeom>
              <a:rect b="b" l="l" r="r" t="t"/>
              <a:pathLst>
                <a:path extrusionOk="0" h="268" w="222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4"/>
            <p:cNvSpPr/>
            <p:nvPr/>
          </p:nvSpPr>
          <p:spPr>
            <a:xfrm>
              <a:off x="2065125" y="3819450"/>
              <a:ext cx="6100" cy="5250"/>
            </a:xfrm>
            <a:custGeom>
              <a:rect b="b" l="l" r="r" t="t"/>
              <a:pathLst>
                <a:path extrusionOk="0" h="210" w="244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4"/>
            <p:cNvSpPr/>
            <p:nvPr/>
          </p:nvSpPr>
          <p:spPr>
            <a:xfrm>
              <a:off x="1996325" y="3833375"/>
              <a:ext cx="112650" cy="40675"/>
            </a:xfrm>
            <a:custGeom>
              <a:rect b="b" l="l" r="r" t="t"/>
              <a:pathLst>
                <a:path extrusionOk="0" h="1627" w="4506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4" name="Google Shape;264;p4"/>
          <p:cNvSpPr txBox="1"/>
          <p:nvPr>
            <p:ph hasCustomPrompt="1" idx="2" type="title"/>
          </p:nvPr>
        </p:nvSpPr>
        <p:spPr>
          <a:xfrm>
            <a:off x="3963000" y="1558320"/>
            <a:ext cx="1218000" cy="74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265" name="Google Shape;265;p4"/>
          <p:cNvGrpSpPr/>
          <p:nvPr/>
        </p:nvGrpSpPr>
        <p:grpSpPr>
          <a:xfrm rot="1596373">
            <a:off x="7444241" y="2827696"/>
            <a:ext cx="881313" cy="1208878"/>
            <a:chOff x="4590425" y="3427675"/>
            <a:chExt cx="214500" cy="294225"/>
          </a:xfrm>
        </p:grpSpPr>
        <p:sp>
          <p:nvSpPr>
            <p:cNvPr id="266" name="Google Shape;266;p4"/>
            <p:cNvSpPr/>
            <p:nvPr/>
          </p:nvSpPr>
          <p:spPr>
            <a:xfrm>
              <a:off x="4677000" y="3443900"/>
              <a:ext cx="11850" cy="14200"/>
            </a:xfrm>
            <a:custGeom>
              <a:rect b="b" l="l" r="r" t="t"/>
              <a:pathLst>
                <a:path extrusionOk="0" h="568" w="474">
                  <a:moveTo>
                    <a:pt x="315" y="1"/>
                  </a:moveTo>
                  <a:cubicBezTo>
                    <a:pt x="290" y="1"/>
                    <a:pt x="264" y="8"/>
                    <a:pt x="241" y="24"/>
                  </a:cubicBezTo>
                  <a:cubicBezTo>
                    <a:pt x="125" y="116"/>
                    <a:pt x="43" y="302"/>
                    <a:pt x="8" y="430"/>
                  </a:cubicBezTo>
                  <a:cubicBezTo>
                    <a:pt x="0" y="505"/>
                    <a:pt x="57" y="567"/>
                    <a:pt x="120" y="567"/>
                  </a:cubicBezTo>
                  <a:cubicBezTo>
                    <a:pt x="145" y="567"/>
                    <a:pt x="171" y="558"/>
                    <a:pt x="194" y="534"/>
                  </a:cubicBezTo>
                  <a:cubicBezTo>
                    <a:pt x="252" y="476"/>
                    <a:pt x="299" y="383"/>
                    <a:pt x="357" y="314"/>
                  </a:cubicBezTo>
                  <a:cubicBezTo>
                    <a:pt x="392" y="267"/>
                    <a:pt x="415" y="209"/>
                    <a:pt x="438" y="151"/>
                  </a:cubicBezTo>
                  <a:cubicBezTo>
                    <a:pt x="474" y="80"/>
                    <a:pt x="399" y="1"/>
                    <a:pt x="3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4"/>
            <p:cNvSpPr/>
            <p:nvPr/>
          </p:nvSpPr>
          <p:spPr>
            <a:xfrm>
              <a:off x="4701575" y="3434675"/>
              <a:ext cx="23525" cy="23025"/>
            </a:xfrm>
            <a:custGeom>
              <a:rect b="b" l="l" r="r" t="t"/>
              <a:pathLst>
                <a:path extrusionOk="0" h="921" w="941">
                  <a:moveTo>
                    <a:pt x="741" y="0"/>
                  </a:moveTo>
                  <a:cubicBezTo>
                    <a:pt x="562" y="0"/>
                    <a:pt x="390" y="122"/>
                    <a:pt x="279" y="253"/>
                  </a:cubicBezTo>
                  <a:cubicBezTo>
                    <a:pt x="128" y="404"/>
                    <a:pt x="1" y="625"/>
                    <a:pt x="24" y="845"/>
                  </a:cubicBezTo>
                  <a:cubicBezTo>
                    <a:pt x="31" y="887"/>
                    <a:pt x="84" y="921"/>
                    <a:pt x="127" y="921"/>
                  </a:cubicBezTo>
                  <a:cubicBezTo>
                    <a:pt x="157" y="921"/>
                    <a:pt x="182" y="906"/>
                    <a:pt x="186" y="869"/>
                  </a:cubicBezTo>
                  <a:cubicBezTo>
                    <a:pt x="233" y="741"/>
                    <a:pt x="326" y="613"/>
                    <a:pt x="419" y="509"/>
                  </a:cubicBezTo>
                  <a:cubicBezTo>
                    <a:pt x="465" y="451"/>
                    <a:pt x="523" y="404"/>
                    <a:pt x="581" y="369"/>
                  </a:cubicBezTo>
                  <a:cubicBezTo>
                    <a:pt x="651" y="323"/>
                    <a:pt x="732" y="311"/>
                    <a:pt x="813" y="276"/>
                  </a:cubicBezTo>
                  <a:cubicBezTo>
                    <a:pt x="941" y="230"/>
                    <a:pt x="941" y="56"/>
                    <a:pt x="825" y="9"/>
                  </a:cubicBezTo>
                  <a:cubicBezTo>
                    <a:pt x="797" y="3"/>
                    <a:pt x="769" y="0"/>
                    <a:pt x="74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4"/>
            <p:cNvSpPr/>
            <p:nvPr/>
          </p:nvSpPr>
          <p:spPr>
            <a:xfrm>
              <a:off x="4626875" y="3465350"/>
              <a:ext cx="66600" cy="97750"/>
            </a:xfrm>
            <a:custGeom>
              <a:rect b="b" l="l" r="r" t="t"/>
              <a:pathLst>
                <a:path extrusionOk="0" h="3910" w="2664">
                  <a:moveTo>
                    <a:pt x="2523" y="1"/>
                  </a:moveTo>
                  <a:cubicBezTo>
                    <a:pt x="2496" y="1"/>
                    <a:pt x="2469" y="13"/>
                    <a:pt x="2455" y="36"/>
                  </a:cubicBezTo>
                  <a:cubicBezTo>
                    <a:pt x="1642" y="1197"/>
                    <a:pt x="736" y="2428"/>
                    <a:pt x="75" y="3670"/>
                  </a:cubicBezTo>
                  <a:cubicBezTo>
                    <a:pt x="1" y="3810"/>
                    <a:pt x="125" y="3909"/>
                    <a:pt x="250" y="3909"/>
                  </a:cubicBezTo>
                  <a:cubicBezTo>
                    <a:pt x="300" y="3909"/>
                    <a:pt x="351" y="3893"/>
                    <a:pt x="388" y="3856"/>
                  </a:cubicBezTo>
                  <a:cubicBezTo>
                    <a:pt x="922" y="3275"/>
                    <a:pt x="1328" y="2544"/>
                    <a:pt x="1735" y="1882"/>
                  </a:cubicBezTo>
                  <a:cubicBezTo>
                    <a:pt x="2071" y="1360"/>
                    <a:pt x="2664" y="733"/>
                    <a:pt x="2606" y="83"/>
                  </a:cubicBezTo>
                  <a:cubicBezTo>
                    <a:pt x="2606" y="27"/>
                    <a:pt x="2564" y="1"/>
                    <a:pt x="252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4"/>
            <p:cNvSpPr/>
            <p:nvPr/>
          </p:nvSpPr>
          <p:spPr>
            <a:xfrm>
              <a:off x="4609475" y="3552050"/>
              <a:ext cx="12025" cy="15800"/>
            </a:xfrm>
            <a:custGeom>
              <a:rect b="b" l="l" r="r" t="t"/>
              <a:pathLst>
                <a:path extrusionOk="0" h="632" w="481">
                  <a:moveTo>
                    <a:pt x="355" y="1"/>
                  </a:moveTo>
                  <a:cubicBezTo>
                    <a:pt x="341" y="1"/>
                    <a:pt x="328" y="7"/>
                    <a:pt x="318" y="16"/>
                  </a:cubicBezTo>
                  <a:cubicBezTo>
                    <a:pt x="190" y="167"/>
                    <a:pt x="28" y="283"/>
                    <a:pt x="16" y="504"/>
                  </a:cubicBezTo>
                  <a:cubicBezTo>
                    <a:pt x="1" y="580"/>
                    <a:pt x="71" y="631"/>
                    <a:pt x="143" y="631"/>
                  </a:cubicBezTo>
                  <a:cubicBezTo>
                    <a:pt x="181" y="631"/>
                    <a:pt x="220" y="617"/>
                    <a:pt x="248" y="585"/>
                  </a:cubicBezTo>
                  <a:cubicBezTo>
                    <a:pt x="376" y="446"/>
                    <a:pt x="480" y="237"/>
                    <a:pt x="399" y="39"/>
                  </a:cubicBezTo>
                  <a:cubicBezTo>
                    <a:pt x="392" y="12"/>
                    <a:pt x="374" y="1"/>
                    <a:pt x="35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4"/>
            <p:cNvSpPr/>
            <p:nvPr/>
          </p:nvSpPr>
          <p:spPr>
            <a:xfrm>
              <a:off x="4597375" y="3621450"/>
              <a:ext cx="79275" cy="18875"/>
            </a:xfrm>
            <a:custGeom>
              <a:rect b="b" l="l" r="r" t="t"/>
              <a:pathLst>
                <a:path extrusionOk="0" h="755" w="3171">
                  <a:moveTo>
                    <a:pt x="1046" y="0"/>
                  </a:moveTo>
                  <a:cubicBezTo>
                    <a:pt x="988" y="0"/>
                    <a:pt x="930" y="1"/>
                    <a:pt x="872" y="3"/>
                  </a:cubicBezTo>
                  <a:cubicBezTo>
                    <a:pt x="465" y="15"/>
                    <a:pt x="13" y="108"/>
                    <a:pt x="36" y="479"/>
                  </a:cubicBezTo>
                  <a:cubicBezTo>
                    <a:pt x="36" y="514"/>
                    <a:pt x="13" y="537"/>
                    <a:pt x="13" y="572"/>
                  </a:cubicBezTo>
                  <a:cubicBezTo>
                    <a:pt x="1" y="630"/>
                    <a:pt x="36" y="677"/>
                    <a:pt x="71" y="700"/>
                  </a:cubicBezTo>
                  <a:lnTo>
                    <a:pt x="71" y="711"/>
                  </a:lnTo>
                  <a:cubicBezTo>
                    <a:pt x="88" y="740"/>
                    <a:pt x="117" y="755"/>
                    <a:pt x="146" y="755"/>
                  </a:cubicBezTo>
                  <a:cubicBezTo>
                    <a:pt x="175" y="755"/>
                    <a:pt x="204" y="740"/>
                    <a:pt x="221" y="711"/>
                  </a:cubicBezTo>
                  <a:cubicBezTo>
                    <a:pt x="221" y="700"/>
                    <a:pt x="221" y="700"/>
                    <a:pt x="233" y="688"/>
                  </a:cubicBezTo>
                  <a:cubicBezTo>
                    <a:pt x="280" y="653"/>
                    <a:pt x="291" y="618"/>
                    <a:pt x="291" y="560"/>
                  </a:cubicBezTo>
                  <a:lnTo>
                    <a:pt x="291" y="537"/>
                  </a:lnTo>
                  <a:cubicBezTo>
                    <a:pt x="396" y="340"/>
                    <a:pt x="512" y="351"/>
                    <a:pt x="872" y="340"/>
                  </a:cubicBezTo>
                  <a:cubicBezTo>
                    <a:pt x="918" y="338"/>
                    <a:pt x="964" y="338"/>
                    <a:pt x="1010" y="338"/>
                  </a:cubicBezTo>
                  <a:cubicBezTo>
                    <a:pt x="1321" y="338"/>
                    <a:pt x="1625" y="371"/>
                    <a:pt x="1928" y="421"/>
                  </a:cubicBezTo>
                  <a:cubicBezTo>
                    <a:pt x="2125" y="454"/>
                    <a:pt x="2397" y="531"/>
                    <a:pt x="2644" y="531"/>
                  </a:cubicBezTo>
                  <a:cubicBezTo>
                    <a:pt x="2833" y="531"/>
                    <a:pt x="3008" y="486"/>
                    <a:pt x="3124" y="340"/>
                  </a:cubicBezTo>
                  <a:cubicBezTo>
                    <a:pt x="3170" y="293"/>
                    <a:pt x="3135" y="224"/>
                    <a:pt x="3077" y="212"/>
                  </a:cubicBezTo>
                  <a:cubicBezTo>
                    <a:pt x="2717" y="119"/>
                    <a:pt x="2288" y="131"/>
                    <a:pt x="1916" y="73"/>
                  </a:cubicBezTo>
                  <a:cubicBezTo>
                    <a:pt x="1626" y="24"/>
                    <a:pt x="1336" y="0"/>
                    <a:pt x="10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4"/>
            <p:cNvSpPr/>
            <p:nvPr/>
          </p:nvSpPr>
          <p:spPr>
            <a:xfrm>
              <a:off x="4704200" y="3504850"/>
              <a:ext cx="83900" cy="69175"/>
            </a:xfrm>
            <a:custGeom>
              <a:rect b="b" l="l" r="r" t="t"/>
              <a:pathLst>
                <a:path extrusionOk="0" h="2767" w="3356">
                  <a:moveTo>
                    <a:pt x="81" y="0"/>
                  </a:moveTo>
                  <a:cubicBezTo>
                    <a:pt x="0" y="0"/>
                    <a:pt x="0" y="105"/>
                    <a:pt x="70" y="140"/>
                  </a:cubicBezTo>
                  <a:cubicBezTo>
                    <a:pt x="882" y="430"/>
                    <a:pt x="1741" y="488"/>
                    <a:pt x="2334" y="1196"/>
                  </a:cubicBezTo>
                  <a:cubicBezTo>
                    <a:pt x="2728" y="1660"/>
                    <a:pt x="2856" y="2252"/>
                    <a:pt x="3216" y="2740"/>
                  </a:cubicBezTo>
                  <a:cubicBezTo>
                    <a:pt x="3231" y="2758"/>
                    <a:pt x="3250" y="2766"/>
                    <a:pt x="3270" y="2766"/>
                  </a:cubicBezTo>
                  <a:cubicBezTo>
                    <a:pt x="3312" y="2766"/>
                    <a:pt x="3355" y="2730"/>
                    <a:pt x="3355" y="2682"/>
                  </a:cubicBezTo>
                  <a:cubicBezTo>
                    <a:pt x="3158" y="952"/>
                    <a:pt x="1753" y="12"/>
                    <a:pt x="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4"/>
            <p:cNvSpPr/>
            <p:nvPr/>
          </p:nvSpPr>
          <p:spPr>
            <a:xfrm>
              <a:off x="4654575" y="3616750"/>
              <a:ext cx="113075" cy="59350"/>
            </a:xfrm>
            <a:custGeom>
              <a:rect b="b" l="l" r="r" t="t"/>
              <a:pathLst>
                <a:path extrusionOk="0" h="2374" w="4523">
                  <a:moveTo>
                    <a:pt x="4429" y="1"/>
                  </a:moveTo>
                  <a:cubicBezTo>
                    <a:pt x="4401" y="1"/>
                    <a:pt x="4374" y="16"/>
                    <a:pt x="4365" y="52"/>
                  </a:cubicBezTo>
                  <a:cubicBezTo>
                    <a:pt x="4017" y="899"/>
                    <a:pt x="3216" y="1828"/>
                    <a:pt x="2241" y="1979"/>
                  </a:cubicBezTo>
                  <a:cubicBezTo>
                    <a:pt x="2119" y="1998"/>
                    <a:pt x="1989" y="2008"/>
                    <a:pt x="1857" y="2008"/>
                  </a:cubicBezTo>
                  <a:cubicBezTo>
                    <a:pt x="1584" y="2008"/>
                    <a:pt x="1302" y="1965"/>
                    <a:pt x="1068" y="1863"/>
                  </a:cubicBezTo>
                  <a:cubicBezTo>
                    <a:pt x="766" y="1712"/>
                    <a:pt x="534" y="1457"/>
                    <a:pt x="209" y="1329"/>
                  </a:cubicBezTo>
                  <a:cubicBezTo>
                    <a:pt x="197" y="1324"/>
                    <a:pt x="184" y="1321"/>
                    <a:pt x="170" y="1321"/>
                  </a:cubicBezTo>
                  <a:cubicBezTo>
                    <a:pt x="91" y="1321"/>
                    <a:pt x="0" y="1401"/>
                    <a:pt x="70" y="1480"/>
                  </a:cubicBezTo>
                  <a:cubicBezTo>
                    <a:pt x="540" y="2106"/>
                    <a:pt x="1161" y="2373"/>
                    <a:pt x="1792" y="2373"/>
                  </a:cubicBezTo>
                  <a:cubicBezTo>
                    <a:pt x="2996" y="2373"/>
                    <a:pt x="4234" y="1398"/>
                    <a:pt x="4516" y="87"/>
                  </a:cubicBezTo>
                  <a:cubicBezTo>
                    <a:pt x="4523" y="37"/>
                    <a:pt x="4474" y="1"/>
                    <a:pt x="44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4"/>
            <p:cNvSpPr/>
            <p:nvPr/>
          </p:nvSpPr>
          <p:spPr>
            <a:xfrm>
              <a:off x="4660075" y="3675450"/>
              <a:ext cx="87975" cy="46450"/>
            </a:xfrm>
            <a:custGeom>
              <a:rect b="b" l="l" r="r" t="t"/>
              <a:pathLst>
                <a:path extrusionOk="0" h="1858" w="3519">
                  <a:moveTo>
                    <a:pt x="2811" y="0"/>
                  </a:moveTo>
                  <a:cubicBezTo>
                    <a:pt x="2762" y="0"/>
                    <a:pt x="2717" y="33"/>
                    <a:pt x="2717" y="95"/>
                  </a:cubicBezTo>
                  <a:cubicBezTo>
                    <a:pt x="2717" y="351"/>
                    <a:pt x="2880" y="606"/>
                    <a:pt x="2961" y="850"/>
                  </a:cubicBezTo>
                  <a:cubicBezTo>
                    <a:pt x="3054" y="1071"/>
                    <a:pt x="3112" y="1280"/>
                    <a:pt x="3181" y="1500"/>
                  </a:cubicBezTo>
                  <a:cubicBezTo>
                    <a:pt x="2940" y="1462"/>
                    <a:pt x="2695" y="1449"/>
                    <a:pt x="2452" y="1449"/>
                  </a:cubicBezTo>
                  <a:cubicBezTo>
                    <a:pt x="2181" y="1449"/>
                    <a:pt x="1912" y="1465"/>
                    <a:pt x="1649" y="1477"/>
                  </a:cubicBezTo>
                  <a:cubicBezTo>
                    <a:pt x="1413" y="1477"/>
                    <a:pt x="1143" y="1444"/>
                    <a:pt x="883" y="1444"/>
                  </a:cubicBezTo>
                  <a:cubicBezTo>
                    <a:pt x="734" y="1444"/>
                    <a:pt x="588" y="1455"/>
                    <a:pt x="453" y="1488"/>
                  </a:cubicBezTo>
                  <a:cubicBezTo>
                    <a:pt x="523" y="1372"/>
                    <a:pt x="581" y="1210"/>
                    <a:pt x="627" y="1094"/>
                  </a:cubicBezTo>
                  <a:cubicBezTo>
                    <a:pt x="720" y="862"/>
                    <a:pt x="755" y="618"/>
                    <a:pt x="848" y="386"/>
                  </a:cubicBezTo>
                  <a:cubicBezTo>
                    <a:pt x="879" y="301"/>
                    <a:pt x="803" y="247"/>
                    <a:pt x="731" y="247"/>
                  </a:cubicBezTo>
                  <a:cubicBezTo>
                    <a:pt x="694" y="247"/>
                    <a:pt x="659" y="261"/>
                    <a:pt x="639" y="293"/>
                  </a:cubicBezTo>
                  <a:cubicBezTo>
                    <a:pt x="511" y="525"/>
                    <a:pt x="442" y="780"/>
                    <a:pt x="326" y="1012"/>
                  </a:cubicBezTo>
                  <a:cubicBezTo>
                    <a:pt x="244" y="1210"/>
                    <a:pt x="0" y="1547"/>
                    <a:pt x="279" y="1732"/>
                  </a:cubicBezTo>
                  <a:cubicBezTo>
                    <a:pt x="442" y="1837"/>
                    <a:pt x="674" y="1837"/>
                    <a:pt x="860" y="1837"/>
                  </a:cubicBezTo>
                  <a:cubicBezTo>
                    <a:pt x="913" y="1839"/>
                    <a:pt x="966" y="1840"/>
                    <a:pt x="1019" y="1840"/>
                  </a:cubicBezTo>
                  <a:cubicBezTo>
                    <a:pt x="1229" y="1840"/>
                    <a:pt x="1435" y="1825"/>
                    <a:pt x="1649" y="1825"/>
                  </a:cubicBezTo>
                  <a:cubicBezTo>
                    <a:pt x="1934" y="1831"/>
                    <a:pt x="2239" y="1857"/>
                    <a:pt x="2544" y="1857"/>
                  </a:cubicBezTo>
                  <a:cubicBezTo>
                    <a:pt x="2811" y="1857"/>
                    <a:pt x="3078" y="1837"/>
                    <a:pt x="3332" y="1767"/>
                  </a:cubicBezTo>
                  <a:cubicBezTo>
                    <a:pt x="3518" y="1709"/>
                    <a:pt x="3460" y="1547"/>
                    <a:pt x="3414" y="1396"/>
                  </a:cubicBezTo>
                  <a:cubicBezTo>
                    <a:pt x="3367" y="1245"/>
                    <a:pt x="3321" y="1094"/>
                    <a:pt x="3286" y="931"/>
                  </a:cubicBezTo>
                  <a:cubicBezTo>
                    <a:pt x="3193" y="629"/>
                    <a:pt x="3077" y="328"/>
                    <a:pt x="2903" y="49"/>
                  </a:cubicBezTo>
                  <a:cubicBezTo>
                    <a:pt x="2879" y="16"/>
                    <a:pt x="2844" y="0"/>
                    <a:pt x="281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4"/>
            <p:cNvSpPr/>
            <p:nvPr/>
          </p:nvSpPr>
          <p:spPr>
            <a:xfrm>
              <a:off x="4622000" y="3461175"/>
              <a:ext cx="66100" cy="98375"/>
            </a:xfrm>
            <a:custGeom>
              <a:rect b="b" l="l" r="r" t="t"/>
              <a:pathLst>
                <a:path extrusionOk="0" h="3935" w="2644">
                  <a:moveTo>
                    <a:pt x="2474" y="1"/>
                  </a:moveTo>
                  <a:cubicBezTo>
                    <a:pt x="2452" y="1"/>
                    <a:pt x="2435" y="6"/>
                    <a:pt x="2429" y="18"/>
                  </a:cubicBezTo>
                  <a:cubicBezTo>
                    <a:pt x="2034" y="586"/>
                    <a:pt x="1732" y="1109"/>
                    <a:pt x="1407" y="1631"/>
                  </a:cubicBezTo>
                  <a:cubicBezTo>
                    <a:pt x="966" y="2351"/>
                    <a:pt x="455" y="2978"/>
                    <a:pt x="49" y="3732"/>
                  </a:cubicBezTo>
                  <a:cubicBezTo>
                    <a:pt x="0" y="3831"/>
                    <a:pt x="101" y="3935"/>
                    <a:pt x="193" y="3935"/>
                  </a:cubicBezTo>
                  <a:cubicBezTo>
                    <a:pt x="232" y="3935"/>
                    <a:pt x="269" y="3916"/>
                    <a:pt x="293" y="3872"/>
                  </a:cubicBezTo>
                  <a:cubicBezTo>
                    <a:pt x="746" y="3082"/>
                    <a:pt x="1291" y="2339"/>
                    <a:pt x="1791" y="1573"/>
                  </a:cubicBezTo>
                  <a:cubicBezTo>
                    <a:pt x="2034" y="1167"/>
                    <a:pt x="2499" y="470"/>
                    <a:pt x="2626" y="87"/>
                  </a:cubicBezTo>
                  <a:cubicBezTo>
                    <a:pt x="2644" y="44"/>
                    <a:pt x="2538" y="1"/>
                    <a:pt x="2474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4"/>
            <p:cNvSpPr/>
            <p:nvPr/>
          </p:nvSpPr>
          <p:spPr>
            <a:xfrm>
              <a:off x="4653250" y="3478600"/>
              <a:ext cx="66275" cy="98475"/>
            </a:xfrm>
            <a:custGeom>
              <a:rect b="b" l="l" r="r" t="t"/>
              <a:pathLst>
                <a:path extrusionOk="0" h="3939" w="2651">
                  <a:moveTo>
                    <a:pt x="2488" y="0"/>
                  </a:moveTo>
                  <a:cubicBezTo>
                    <a:pt x="2467" y="0"/>
                    <a:pt x="2450" y="5"/>
                    <a:pt x="2444" y="17"/>
                  </a:cubicBezTo>
                  <a:cubicBezTo>
                    <a:pt x="2050" y="574"/>
                    <a:pt x="1748" y="1108"/>
                    <a:pt x="1423" y="1631"/>
                  </a:cubicBezTo>
                  <a:cubicBezTo>
                    <a:pt x="970" y="2351"/>
                    <a:pt x="471" y="2977"/>
                    <a:pt x="65" y="3732"/>
                  </a:cubicBezTo>
                  <a:cubicBezTo>
                    <a:pt x="1" y="3844"/>
                    <a:pt x="90" y="3939"/>
                    <a:pt x="186" y="3939"/>
                  </a:cubicBezTo>
                  <a:cubicBezTo>
                    <a:pt x="230" y="3939"/>
                    <a:pt x="276" y="3919"/>
                    <a:pt x="308" y="3871"/>
                  </a:cubicBezTo>
                  <a:cubicBezTo>
                    <a:pt x="761" y="3082"/>
                    <a:pt x="1307" y="2339"/>
                    <a:pt x="1806" y="1573"/>
                  </a:cubicBezTo>
                  <a:cubicBezTo>
                    <a:pt x="2050" y="1155"/>
                    <a:pt x="2514" y="470"/>
                    <a:pt x="2642" y="87"/>
                  </a:cubicBezTo>
                  <a:cubicBezTo>
                    <a:pt x="2650" y="43"/>
                    <a:pt x="2549" y="0"/>
                    <a:pt x="248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4"/>
            <p:cNvSpPr/>
            <p:nvPr/>
          </p:nvSpPr>
          <p:spPr>
            <a:xfrm>
              <a:off x="4648075" y="3513825"/>
              <a:ext cx="142725" cy="153950"/>
            </a:xfrm>
            <a:custGeom>
              <a:rect b="b" l="l" r="r" t="t"/>
              <a:pathLst>
                <a:path extrusionOk="0" h="6158" w="5709">
                  <a:moveTo>
                    <a:pt x="2299" y="0"/>
                  </a:moveTo>
                  <a:cubicBezTo>
                    <a:pt x="2153" y="0"/>
                    <a:pt x="2003" y="12"/>
                    <a:pt x="1850" y="36"/>
                  </a:cubicBezTo>
                  <a:cubicBezTo>
                    <a:pt x="1746" y="71"/>
                    <a:pt x="1746" y="245"/>
                    <a:pt x="1850" y="257"/>
                  </a:cubicBezTo>
                  <a:cubicBezTo>
                    <a:pt x="2756" y="454"/>
                    <a:pt x="3557" y="512"/>
                    <a:pt x="4195" y="1290"/>
                  </a:cubicBezTo>
                  <a:cubicBezTo>
                    <a:pt x="4753" y="1975"/>
                    <a:pt x="4938" y="2927"/>
                    <a:pt x="4718" y="3774"/>
                  </a:cubicBezTo>
                  <a:cubicBezTo>
                    <a:pt x="4462" y="4715"/>
                    <a:pt x="3812" y="5446"/>
                    <a:pt x="2860" y="5736"/>
                  </a:cubicBezTo>
                  <a:cubicBezTo>
                    <a:pt x="2601" y="5817"/>
                    <a:pt x="2295" y="5865"/>
                    <a:pt x="1984" y="5865"/>
                  </a:cubicBezTo>
                  <a:cubicBezTo>
                    <a:pt x="1307" y="5865"/>
                    <a:pt x="605" y="5637"/>
                    <a:pt x="295" y="5016"/>
                  </a:cubicBezTo>
                  <a:cubicBezTo>
                    <a:pt x="271" y="4964"/>
                    <a:pt x="228" y="4943"/>
                    <a:pt x="182" y="4943"/>
                  </a:cubicBezTo>
                  <a:cubicBezTo>
                    <a:pt x="96" y="4943"/>
                    <a:pt x="1" y="5022"/>
                    <a:pt x="16" y="5121"/>
                  </a:cubicBezTo>
                  <a:cubicBezTo>
                    <a:pt x="253" y="5862"/>
                    <a:pt x="1213" y="6157"/>
                    <a:pt x="1981" y="6157"/>
                  </a:cubicBezTo>
                  <a:cubicBezTo>
                    <a:pt x="2115" y="6157"/>
                    <a:pt x="2244" y="6148"/>
                    <a:pt x="2361" y="6131"/>
                  </a:cubicBezTo>
                  <a:cubicBezTo>
                    <a:pt x="3487" y="5980"/>
                    <a:pt x="4474" y="5365"/>
                    <a:pt x="4927" y="4297"/>
                  </a:cubicBezTo>
                  <a:cubicBezTo>
                    <a:pt x="5708" y="2387"/>
                    <a:pt x="4390" y="0"/>
                    <a:pt x="2299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4"/>
            <p:cNvSpPr/>
            <p:nvPr/>
          </p:nvSpPr>
          <p:spPr>
            <a:xfrm>
              <a:off x="4625950" y="3495075"/>
              <a:ext cx="178975" cy="191775"/>
            </a:xfrm>
            <a:custGeom>
              <a:rect b="b" l="l" r="r" t="t"/>
              <a:pathLst>
                <a:path extrusionOk="0" h="7671" w="7159">
                  <a:moveTo>
                    <a:pt x="3482" y="1"/>
                  </a:moveTo>
                  <a:cubicBezTo>
                    <a:pt x="3307" y="1"/>
                    <a:pt x="3143" y="48"/>
                    <a:pt x="3014" y="182"/>
                  </a:cubicBezTo>
                  <a:cubicBezTo>
                    <a:pt x="2963" y="243"/>
                    <a:pt x="3001" y="365"/>
                    <a:pt x="3073" y="365"/>
                  </a:cubicBezTo>
                  <a:cubicBezTo>
                    <a:pt x="3083" y="365"/>
                    <a:pt x="3095" y="362"/>
                    <a:pt x="3107" y="356"/>
                  </a:cubicBezTo>
                  <a:cubicBezTo>
                    <a:pt x="3197" y="318"/>
                    <a:pt x="3300" y="301"/>
                    <a:pt x="3409" y="301"/>
                  </a:cubicBezTo>
                  <a:cubicBezTo>
                    <a:pt x="3793" y="301"/>
                    <a:pt x="4260" y="502"/>
                    <a:pt x="4558" y="647"/>
                  </a:cubicBezTo>
                  <a:cubicBezTo>
                    <a:pt x="5138" y="925"/>
                    <a:pt x="5626" y="1390"/>
                    <a:pt x="5986" y="1924"/>
                  </a:cubicBezTo>
                  <a:cubicBezTo>
                    <a:pt x="6694" y="2969"/>
                    <a:pt x="6741" y="4420"/>
                    <a:pt x="6160" y="5511"/>
                  </a:cubicBezTo>
                  <a:cubicBezTo>
                    <a:pt x="5579" y="6580"/>
                    <a:pt x="4031" y="7356"/>
                    <a:pt x="2651" y="7356"/>
                  </a:cubicBezTo>
                  <a:cubicBezTo>
                    <a:pt x="1604" y="7356"/>
                    <a:pt x="653" y="6909"/>
                    <a:pt x="297" y="5801"/>
                  </a:cubicBezTo>
                  <a:cubicBezTo>
                    <a:pt x="277" y="5729"/>
                    <a:pt x="214" y="5695"/>
                    <a:pt x="152" y="5695"/>
                  </a:cubicBezTo>
                  <a:cubicBezTo>
                    <a:pt x="76" y="5695"/>
                    <a:pt x="1" y="5746"/>
                    <a:pt x="7" y="5836"/>
                  </a:cubicBezTo>
                  <a:cubicBezTo>
                    <a:pt x="53" y="7088"/>
                    <a:pt x="1617" y="7671"/>
                    <a:pt x="2674" y="7671"/>
                  </a:cubicBezTo>
                  <a:cubicBezTo>
                    <a:pt x="2695" y="7671"/>
                    <a:pt x="2715" y="7671"/>
                    <a:pt x="2735" y="7670"/>
                  </a:cubicBezTo>
                  <a:cubicBezTo>
                    <a:pt x="4639" y="7624"/>
                    <a:pt x="5823" y="6869"/>
                    <a:pt x="6497" y="5592"/>
                  </a:cubicBezTo>
                  <a:cubicBezTo>
                    <a:pt x="7159" y="4315"/>
                    <a:pt x="6996" y="2702"/>
                    <a:pt x="6114" y="1541"/>
                  </a:cubicBezTo>
                  <a:cubicBezTo>
                    <a:pt x="5626" y="902"/>
                    <a:pt x="5022" y="461"/>
                    <a:pt x="4268" y="194"/>
                  </a:cubicBezTo>
                  <a:cubicBezTo>
                    <a:pt x="4037" y="110"/>
                    <a:pt x="3747" y="1"/>
                    <a:pt x="3482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4"/>
            <p:cNvSpPr/>
            <p:nvPr/>
          </p:nvSpPr>
          <p:spPr>
            <a:xfrm>
              <a:off x="4590425" y="3619600"/>
              <a:ext cx="91150" cy="24000"/>
            </a:xfrm>
            <a:custGeom>
              <a:rect b="b" l="l" r="r" t="t"/>
              <a:pathLst>
                <a:path extrusionOk="0" h="960" w="3646">
                  <a:moveTo>
                    <a:pt x="349" y="251"/>
                  </a:moveTo>
                  <a:cubicBezTo>
                    <a:pt x="619" y="284"/>
                    <a:pt x="890" y="291"/>
                    <a:pt x="1159" y="291"/>
                  </a:cubicBezTo>
                  <a:cubicBezTo>
                    <a:pt x="1374" y="291"/>
                    <a:pt x="1588" y="286"/>
                    <a:pt x="1800" y="286"/>
                  </a:cubicBezTo>
                  <a:cubicBezTo>
                    <a:pt x="2055" y="286"/>
                    <a:pt x="2311" y="292"/>
                    <a:pt x="2563" y="292"/>
                  </a:cubicBezTo>
                  <a:cubicBezTo>
                    <a:pt x="2816" y="292"/>
                    <a:pt x="3065" y="286"/>
                    <a:pt x="3309" y="263"/>
                  </a:cubicBezTo>
                  <a:lnTo>
                    <a:pt x="3309" y="263"/>
                  </a:lnTo>
                  <a:cubicBezTo>
                    <a:pt x="3297" y="414"/>
                    <a:pt x="3309" y="600"/>
                    <a:pt x="3332" y="716"/>
                  </a:cubicBezTo>
                  <a:cubicBezTo>
                    <a:pt x="3110" y="689"/>
                    <a:pt x="2889" y="682"/>
                    <a:pt x="2668" y="682"/>
                  </a:cubicBezTo>
                  <a:cubicBezTo>
                    <a:pt x="2404" y="682"/>
                    <a:pt x="2141" y="692"/>
                    <a:pt x="1881" y="692"/>
                  </a:cubicBezTo>
                  <a:cubicBezTo>
                    <a:pt x="1581" y="692"/>
                    <a:pt x="1278" y="680"/>
                    <a:pt x="975" y="680"/>
                  </a:cubicBezTo>
                  <a:cubicBezTo>
                    <a:pt x="773" y="680"/>
                    <a:pt x="571" y="686"/>
                    <a:pt x="372" y="704"/>
                  </a:cubicBezTo>
                  <a:cubicBezTo>
                    <a:pt x="383" y="553"/>
                    <a:pt x="372" y="367"/>
                    <a:pt x="349" y="251"/>
                  </a:cubicBezTo>
                  <a:close/>
                  <a:moveTo>
                    <a:pt x="2581" y="0"/>
                  </a:moveTo>
                  <a:cubicBezTo>
                    <a:pt x="2316" y="0"/>
                    <a:pt x="2051" y="8"/>
                    <a:pt x="1788" y="8"/>
                  </a:cubicBezTo>
                  <a:cubicBezTo>
                    <a:pt x="1602" y="8"/>
                    <a:pt x="1427" y="2"/>
                    <a:pt x="1248" y="2"/>
                  </a:cubicBezTo>
                  <a:cubicBezTo>
                    <a:pt x="1159" y="2"/>
                    <a:pt x="1068" y="4"/>
                    <a:pt x="975" y="8"/>
                  </a:cubicBezTo>
                  <a:cubicBezTo>
                    <a:pt x="732" y="8"/>
                    <a:pt x="488" y="31"/>
                    <a:pt x="256" y="54"/>
                  </a:cubicBezTo>
                  <a:cubicBezTo>
                    <a:pt x="151" y="66"/>
                    <a:pt x="47" y="66"/>
                    <a:pt x="35" y="182"/>
                  </a:cubicBezTo>
                  <a:cubicBezTo>
                    <a:pt x="23" y="298"/>
                    <a:pt x="23" y="425"/>
                    <a:pt x="0" y="542"/>
                  </a:cubicBezTo>
                  <a:cubicBezTo>
                    <a:pt x="35" y="576"/>
                    <a:pt x="35" y="588"/>
                    <a:pt x="35" y="588"/>
                  </a:cubicBezTo>
                  <a:cubicBezTo>
                    <a:pt x="35" y="692"/>
                    <a:pt x="35" y="785"/>
                    <a:pt x="105" y="878"/>
                  </a:cubicBezTo>
                  <a:cubicBezTo>
                    <a:pt x="116" y="890"/>
                    <a:pt x="140" y="901"/>
                    <a:pt x="151" y="901"/>
                  </a:cubicBezTo>
                  <a:cubicBezTo>
                    <a:pt x="198" y="936"/>
                    <a:pt x="279" y="925"/>
                    <a:pt x="325" y="936"/>
                  </a:cubicBezTo>
                  <a:cubicBezTo>
                    <a:pt x="395" y="948"/>
                    <a:pt x="465" y="948"/>
                    <a:pt x="546" y="948"/>
                  </a:cubicBezTo>
                  <a:cubicBezTo>
                    <a:pt x="685" y="959"/>
                    <a:pt x="836" y="959"/>
                    <a:pt x="975" y="959"/>
                  </a:cubicBezTo>
                  <a:cubicBezTo>
                    <a:pt x="1266" y="959"/>
                    <a:pt x="1568" y="948"/>
                    <a:pt x="1858" y="948"/>
                  </a:cubicBezTo>
                  <a:cubicBezTo>
                    <a:pt x="2000" y="948"/>
                    <a:pt x="2144" y="949"/>
                    <a:pt x="2288" y="949"/>
                  </a:cubicBezTo>
                  <a:cubicBezTo>
                    <a:pt x="2647" y="949"/>
                    <a:pt x="3007" y="943"/>
                    <a:pt x="3355" y="901"/>
                  </a:cubicBezTo>
                  <a:cubicBezTo>
                    <a:pt x="3460" y="890"/>
                    <a:pt x="3576" y="901"/>
                    <a:pt x="3599" y="809"/>
                  </a:cubicBezTo>
                  <a:cubicBezTo>
                    <a:pt x="3634" y="669"/>
                    <a:pt x="3634" y="542"/>
                    <a:pt x="3634" y="402"/>
                  </a:cubicBezTo>
                  <a:cubicBezTo>
                    <a:pt x="3634" y="298"/>
                    <a:pt x="3646" y="170"/>
                    <a:pt x="3564" y="89"/>
                  </a:cubicBezTo>
                  <a:cubicBezTo>
                    <a:pt x="3541" y="77"/>
                    <a:pt x="3529" y="54"/>
                    <a:pt x="3506" y="54"/>
                  </a:cubicBezTo>
                  <a:cubicBezTo>
                    <a:pt x="3200" y="10"/>
                    <a:pt x="2890" y="0"/>
                    <a:pt x="258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4"/>
            <p:cNvSpPr/>
            <p:nvPr/>
          </p:nvSpPr>
          <p:spPr>
            <a:xfrm>
              <a:off x="4604350" y="3548450"/>
              <a:ext cx="65900" cy="51950"/>
            </a:xfrm>
            <a:custGeom>
              <a:rect b="b" l="l" r="r" t="t"/>
              <a:pathLst>
                <a:path extrusionOk="0" h="2078" w="2636">
                  <a:moveTo>
                    <a:pt x="476" y="195"/>
                  </a:moveTo>
                  <a:cubicBezTo>
                    <a:pt x="755" y="427"/>
                    <a:pt x="1092" y="613"/>
                    <a:pt x="1394" y="810"/>
                  </a:cubicBezTo>
                  <a:cubicBezTo>
                    <a:pt x="1707" y="1008"/>
                    <a:pt x="2032" y="1228"/>
                    <a:pt x="2369" y="1391"/>
                  </a:cubicBezTo>
                  <a:cubicBezTo>
                    <a:pt x="2276" y="1484"/>
                    <a:pt x="2206" y="1646"/>
                    <a:pt x="2148" y="1751"/>
                  </a:cubicBezTo>
                  <a:cubicBezTo>
                    <a:pt x="1870" y="1518"/>
                    <a:pt x="1533" y="1333"/>
                    <a:pt x="1231" y="1135"/>
                  </a:cubicBezTo>
                  <a:cubicBezTo>
                    <a:pt x="918" y="950"/>
                    <a:pt x="604" y="729"/>
                    <a:pt x="256" y="555"/>
                  </a:cubicBezTo>
                  <a:cubicBezTo>
                    <a:pt x="349" y="450"/>
                    <a:pt x="418" y="300"/>
                    <a:pt x="476" y="195"/>
                  </a:cubicBezTo>
                  <a:close/>
                  <a:moveTo>
                    <a:pt x="720" y="1124"/>
                  </a:moveTo>
                  <a:cubicBezTo>
                    <a:pt x="860" y="1193"/>
                    <a:pt x="976" y="1275"/>
                    <a:pt x="1103" y="1356"/>
                  </a:cubicBezTo>
                  <a:cubicBezTo>
                    <a:pt x="1243" y="1449"/>
                    <a:pt x="1382" y="1530"/>
                    <a:pt x="1521" y="1623"/>
                  </a:cubicBezTo>
                  <a:cubicBezTo>
                    <a:pt x="1475" y="1693"/>
                    <a:pt x="1440" y="1774"/>
                    <a:pt x="1394" y="1820"/>
                  </a:cubicBezTo>
                  <a:cubicBezTo>
                    <a:pt x="1208" y="1577"/>
                    <a:pt x="894" y="1449"/>
                    <a:pt x="639" y="1251"/>
                  </a:cubicBezTo>
                  <a:lnTo>
                    <a:pt x="720" y="1124"/>
                  </a:lnTo>
                  <a:close/>
                  <a:moveTo>
                    <a:pt x="405" y="0"/>
                  </a:moveTo>
                  <a:cubicBezTo>
                    <a:pt x="375" y="0"/>
                    <a:pt x="346" y="14"/>
                    <a:pt x="314" y="56"/>
                  </a:cubicBezTo>
                  <a:cubicBezTo>
                    <a:pt x="244" y="137"/>
                    <a:pt x="186" y="241"/>
                    <a:pt x="128" y="323"/>
                  </a:cubicBezTo>
                  <a:lnTo>
                    <a:pt x="117" y="346"/>
                  </a:lnTo>
                  <a:cubicBezTo>
                    <a:pt x="59" y="427"/>
                    <a:pt x="1" y="497"/>
                    <a:pt x="12" y="601"/>
                  </a:cubicBezTo>
                  <a:cubicBezTo>
                    <a:pt x="12" y="613"/>
                    <a:pt x="12" y="636"/>
                    <a:pt x="24" y="648"/>
                  </a:cubicBezTo>
                  <a:cubicBezTo>
                    <a:pt x="35" y="683"/>
                    <a:pt x="93" y="706"/>
                    <a:pt x="128" y="729"/>
                  </a:cubicBezTo>
                  <a:cubicBezTo>
                    <a:pt x="175" y="764"/>
                    <a:pt x="209" y="810"/>
                    <a:pt x="256" y="834"/>
                  </a:cubicBezTo>
                  <a:lnTo>
                    <a:pt x="523" y="1008"/>
                  </a:lnTo>
                  <a:cubicBezTo>
                    <a:pt x="476" y="1066"/>
                    <a:pt x="430" y="1135"/>
                    <a:pt x="372" y="1182"/>
                  </a:cubicBezTo>
                  <a:cubicBezTo>
                    <a:pt x="337" y="1228"/>
                    <a:pt x="337" y="1310"/>
                    <a:pt x="372" y="1356"/>
                  </a:cubicBezTo>
                  <a:cubicBezTo>
                    <a:pt x="662" y="1623"/>
                    <a:pt x="1011" y="1774"/>
                    <a:pt x="1289" y="2041"/>
                  </a:cubicBezTo>
                  <a:cubicBezTo>
                    <a:pt x="1313" y="2065"/>
                    <a:pt x="1342" y="2077"/>
                    <a:pt x="1370" y="2077"/>
                  </a:cubicBezTo>
                  <a:cubicBezTo>
                    <a:pt x="1409" y="2077"/>
                    <a:pt x="1448" y="2053"/>
                    <a:pt x="1475" y="2006"/>
                  </a:cubicBezTo>
                  <a:cubicBezTo>
                    <a:pt x="1545" y="1913"/>
                    <a:pt x="1661" y="1832"/>
                    <a:pt x="1742" y="1739"/>
                  </a:cubicBezTo>
                  <a:cubicBezTo>
                    <a:pt x="1858" y="1809"/>
                    <a:pt x="1974" y="1867"/>
                    <a:pt x="2102" y="1925"/>
                  </a:cubicBezTo>
                  <a:cubicBezTo>
                    <a:pt x="2147" y="1940"/>
                    <a:pt x="2187" y="1970"/>
                    <a:pt x="2229" y="1970"/>
                  </a:cubicBezTo>
                  <a:cubicBezTo>
                    <a:pt x="2252" y="1970"/>
                    <a:pt x="2275" y="1961"/>
                    <a:pt x="2299" y="1936"/>
                  </a:cubicBezTo>
                  <a:cubicBezTo>
                    <a:pt x="2392" y="1855"/>
                    <a:pt x="2450" y="1739"/>
                    <a:pt x="2520" y="1635"/>
                  </a:cubicBezTo>
                  <a:cubicBezTo>
                    <a:pt x="2578" y="1565"/>
                    <a:pt x="2636" y="1460"/>
                    <a:pt x="2624" y="1368"/>
                  </a:cubicBezTo>
                  <a:cubicBezTo>
                    <a:pt x="2624" y="1356"/>
                    <a:pt x="2624" y="1333"/>
                    <a:pt x="2613" y="1310"/>
                  </a:cubicBezTo>
                  <a:cubicBezTo>
                    <a:pt x="2288" y="1019"/>
                    <a:pt x="1893" y="834"/>
                    <a:pt x="1533" y="601"/>
                  </a:cubicBezTo>
                  <a:cubicBezTo>
                    <a:pt x="1359" y="497"/>
                    <a:pt x="1185" y="381"/>
                    <a:pt x="1011" y="288"/>
                  </a:cubicBezTo>
                  <a:cubicBezTo>
                    <a:pt x="860" y="183"/>
                    <a:pt x="697" y="114"/>
                    <a:pt x="523" y="33"/>
                  </a:cubicBezTo>
                  <a:cubicBezTo>
                    <a:pt x="478" y="20"/>
                    <a:pt x="441" y="0"/>
                    <a:pt x="405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4"/>
            <p:cNvSpPr/>
            <p:nvPr/>
          </p:nvSpPr>
          <p:spPr>
            <a:xfrm>
              <a:off x="4671675" y="3427675"/>
              <a:ext cx="65925" cy="61975"/>
            </a:xfrm>
            <a:custGeom>
              <a:rect b="b" l="l" r="r" t="t"/>
              <a:pathLst>
                <a:path extrusionOk="0" h="2479" w="2637">
                  <a:moveTo>
                    <a:pt x="1847" y="278"/>
                  </a:moveTo>
                  <a:cubicBezTo>
                    <a:pt x="2079" y="278"/>
                    <a:pt x="2032" y="510"/>
                    <a:pt x="2021" y="673"/>
                  </a:cubicBezTo>
                  <a:cubicBezTo>
                    <a:pt x="1998" y="835"/>
                    <a:pt x="1951" y="998"/>
                    <a:pt x="1893" y="1137"/>
                  </a:cubicBezTo>
                  <a:cubicBezTo>
                    <a:pt x="1893" y="1183"/>
                    <a:pt x="1858" y="1241"/>
                    <a:pt x="1835" y="1299"/>
                  </a:cubicBezTo>
                  <a:cubicBezTo>
                    <a:pt x="1731" y="1241"/>
                    <a:pt x="1615" y="1172"/>
                    <a:pt x="1510" y="1114"/>
                  </a:cubicBezTo>
                  <a:cubicBezTo>
                    <a:pt x="1417" y="1056"/>
                    <a:pt x="1324" y="998"/>
                    <a:pt x="1220" y="916"/>
                  </a:cubicBezTo>
                  <a:cubicBezTo>
                    <a:pt x="1324" y="742"/>
                    <a:pt x="1417" y="568"/>
                    <a:pt x="1568" y="429"/>
                  </a:cubicBezTo>
                  <a:cubicBezTo>
                    <a:pt x="1649" y="359"/>
                    <a:pt x="1731" y="278"/>
                    <a:pt x="1847" y="278"/>
                  </a:cubicBezTo>
                  <a:close/>
                  <a:moveTo>
                    <a:pt x="488" y="707"/>
                  </a:moveTo>
                  <a:cubicBezTo>
                    <a:pt x="755" y="940"/>
                    <a:pt x="1092" y="1125"/>
                    <a:pt x="1394" y="1311"/>
                  </a:cubicBezTo>
                  <a:cubicBezTo>
                    <a:pt x="1719" y="1520"/>
                    <a:pt x="2032" y="1729"/>
                    <a:pt x="2369" y="1892"/>
                  </a:cubicBezTo>
                  <a:cubicBezTo>
                    <a:pt x="2288" y="1996"/>
                    <a:pt x="2207" y="2159"/>
                    <a:pt x="2149" y="2251"/>
                  </a:cubicBezTo>
                  <a:cubicBezTo>
                    <a:pt x="1882" y="2019"/>
                    <a:pt x="1545" y="1834"/>
                    <a:pt x="1243" y="1648"/>
                  </a:cubicBezTo>
                  <a:cubicBezTo>
                    <a:pt x="918" y="1439"/>
                    <a:pt x="605" y="1230"/>
                    <a:pt x="268" y="1067"/>
                  </a:cubicBezTo>
                  <a:cubicBezTo>
                    <a:pt x="349" y="963"/>
                    <a:pt x="430" y="800"/>
                    <a:pt x="488" y="707"/>
                  </a:cubicBezTo>
                  <a:close/>
                  <a:moveTo>
                    <a:pt x="1828" y="1"/>
                  </a:moveTo>
                  <a:cubicBezTo>
                    <a:pt x="1464" y="1"/>
                    <a:pt x="1114" y="450"/>
                    <a:pt x="976" y="754"/>
                  </a:cubicBezTo>
                  <a:cubicBezTo>
                    <a:pt x="837" y="673"/>
                    <a:pt x="674" y="603"/>
                    <a:pt x="512" y="522"/>
                  </a:cubicBezTo>
                  <a:cubicBezTo>
                    <a:pt x="474" y="509"/>
                    <a:pt x="439" y="489"/>
                    <a:pt x="404" y="489"/>
                  </a:cubicBezTo>
                  <a:cubicBezTo>
                    <a:pt x="375" y="489"/>
                    <a:pt x="346" y="503"/>
                    <a:pt x="314" y="545"/>
                  </a:cubicBezTo>
                  <a:cubicBezTo>
                    <a:pt x="233" y="626"/>
                    <a:pt x="175" y="731"/>
                    <a:pt x="117" y="812"/>
                  </a:cubicBezTo>
                  <a:lnTo>
                    <a:pt x="105" y="835"/>
                  </a:lnTo>
                  <a:cubicBezTo>
                    <a:pt x="47" y="916"/>
                    <a:pt x="1" y="998"/>
                    <a:pt x="24" y="1091"/>
                  </a:cubicBezTo>
                  <a:cubicBezTo>
                    <a:pt x="24" y="1114"/>
                    <a:pt x="24" y="1125"/>
                    <a:pt x="36" y="1137"/>
                  </a:cubicBezTo>
                  <a:cubicBezTo>
                    <a:pt x="47" y="1183"/>
                    <a:pt x="105" y="1195"/>
                    <a:pt x="140" y="1218"/>
                  </a:cubicBezTo>
                  <a:cubicBezTo>
                    <a:pt x="175" y="1253"/>
                    <a:pt x="221" y="1299"/>
                    <a:pt x="268" y="1323"/>
                  </a:cubicBezTo>
                  <a:cubicBezTo>
                    <a:pt x="349" y="1404"/>
                    <a:pt x="454" y="1450"/>
                    <a:pt x="546" y="1508"/>
                  </a:cubicBezTo>
                  <a:lnTo>
                    <a:pt x="1104" y="1857"/>
                  </a:lnTo>
                  <a:cubicBezTo>
                    <a:pt x="1429" y="2066"/>
                    <a:pt x="1742" y="2263"/>
                    <a:pt x="2091" y="2426"/>
                  </a:cubicBezTo>
                  <a:cubicBezTo>
                    <a:pt x="2142" y="2447"/>
                    <a:pt x="2183" y="2478"/>
                    <a:pt x="2225" y="2478"/>
                  </a:cubicBezTo>
                  <a:cubicBezTo>
                    <a:pt x="2249" y="2478"/>
                    <a:pt x="2274" y="2467"/>
                    <a:pt x="2299" y="2437"/>
                  </a:cubicBezTo>
                  <a:cubicBezTo>
                    <a:pt x="2381" y="2356"/>
                    <a:pt x="2439" y="2240"/>
                    <a:pt x="2520" y="2135"/>
                  </a:cubicBezTo>
                  <a:cubicBezTo>
                    <a:pt x="2578" y="2066"/>
                    <a:pt x="2636" y="1961"/>
                    <a:pt x="2613" y="1880"/>
                  </a:cubicBezTo>
                  <a:cubicBezTo>
                    <a:pt x="2613" y="1857"/>
                    <a:pt x="2613" y="1834"/>
                    <a:pt x="2601" y="1822"/>
                  </a:cubicBezTo>
                  <a:cubicBezTo>
                    <a:pt x="2427" y="1671"/>
                    <a:pt x="2241" y="1543"/>
                    <a:pt x="2056" y="1427"/>
                  </a:cubicBezTo>
                  <a:cubicBezTo>
                    <a:pt x="2172" y="1276"/>
                    <a:pt x="2241" y="1021"/>
                    <a:pt x="2265" y="847"/>
                  </a:cubicBezTo>
                  <a:cubicBezTo>
                    <a:pt x="2311" y="615"/>
                    <a:pt x="2323" y="278"/>
                    <a:pt x="2114" y="104"/>
                  </a:cubicBezTo>
                  <a:cubicBezTo>
                    <a:pt x="2020" y="31"/>
                    <a:pt x="1923" y="1"/>
                    <a:pt x="1828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" name="Google Shape;281;p4"/>
          <p:cNvGrpSpPr/>
          <p:nvPr/>
        </p:nvGrpSpPr>
        <p:grpSpPr>
          <a:xfrm rot="1386162">
            <a:off x="1966823" y="164215"/>
            <a:ext cx="315166" cy="1059724"/>
            <a:chOff x="2370150" y="2891000"/>
            <a:chExt cx="107125" cy="360200"/>
          </a:xfrm>
        </p:grpSpPr>
        <p:sp>
          <p:nvSpPr>
            <p:cNvPr id="282" name="Google Shape;282;p4"/>
            <p:cNvSpPr/>
            <p:nvPr/>
          </p:nvSpPr>
          <p:spPr>
            <a:xfrm>
              <a:off x="2434000" y="2966475"/>
              <a:ext cx="18600" cy="98125"/>
            </a:xfrm>
            <a:custGeom>
              <a:rect b="b" l="l" r="r" t="t"/>
              <a:pathLst>
                <a:path extrusionOk="0" h="3925" w="744">
                  <a:moveTo>
                    <a:pt x="744" y="3924"/>
                  </a:moveTo>
                  <a:lnTo>
                    <a:pt x="1" y="3541"/>
                  </a:lnTo>
                  <a:lnTo>
                    <a:pt x="198" y="0"/>
                  </a:lnTo>
                  <a:lnTo>
                    <a:pt x="744" y="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4"/>
            <p:cNvSpPr/>
            <p:nvPr/>
          </p:nvSpPr>
          <p:spPr>
            <a:xfrm>
              <a:off x="2438350" y="2947600"/>
              <a:ext cx="36025" cy="25275"/>
            </a:xfrm>
            <a:custGeom>
              <a:rect b="b" l="l" r="r" t="t"/>
              <a:pathLst>
                <a:path extrusionOk="0" h="1011" w="1441">
                  <a:moveTo>
                    <a:pt x="186" y="1"/>
                  </a:moveTo>
                  <a:cubicBezTo>
                    <a:pt x="117" y="291"/>
                    <a:pt x="1" y="848"/>
                    <a:pt x="1" y="848"/>
                  </a:cubicBezTo>
                  <a:cubicBezTo>
                    <a:pt x="1" y="848"/>
                    <a:pt x="546" y="871"/>
                    <a:pt x="744" y="918"/>
                  </a:cubicBezTo>
                  <a:cubicBezTo>
                    <a:pt x="953" y="964"/>
                    <a:pt x="1185" y="1011"/>
                    <a:pt x="1371" y="895"/>
                  </a:cubicBezTo>
                  <a:cubicBezTo>
                    <a:pt x="1394" y="628"/>
                    <a:pt x="1405" y="384"/>
                    <a:pt x="1440" y="128"/>
                  </a:cubicBezTo>
                  <a:cubicBezTo>
                    <a:pt x="1162" y="82"/>
                    <a:pt x="465" y="24"/>
                    <a:pt x="1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4"/>
            <p:cNvSpPr/>
            <p:nvPr/>
          </p:nvSpPr>
          <p:spPr>
            <a:xfrm>
              <a:off x="2391625" y="3055000"/>
              <a:ext cx="57775" cy="74900"/>
            </a:xfrm>
            <a:custGeom>
              <a:rect b="b" l="l" r="r" t="t"/>
              <a:pathLst>
                <a:path extrusionOk="0" h="2996" w="2311">
                  <a:moveTo>
                    <a:pt x="2264" y="2856"/>
                  </a:moveTo>
                  <a:cubicBezTo>
                    <a:pt x="2241" y="2868"/>
                    <a:pt x="2195" y="2868"/>
                    <a:pt x="2148" y="2879"/>
                  </a:cubicBezTo>
                  <a:cubicBezTo>
                    <a:pt x="1951" y="2972"/>
                    <a:pt x="1742" y="2995"/>
                    <a:pt x="1521" y="2902"/>
                  </a:cubicBezTo>
                  <a:cubicBezTo>
                    <a:pt x="1463" y="2868"/>
                    <a:pt x="1382" y="2879"/>
                    <a:pt x="1312" y="2868"/>
                  </a:cubicBezTo>
                  <a:lnTo>
                    <a:pt x="813" y="2868"/>
                  </a:lnTo>
                  <a:cubicBezTo>
                    <a:pt x="755" y="2868"/>
                    <a:pt x="686" y="2868"/>
                    <a:pt x="628" y="2856"/>
                  </a:cubicBezTo>
                  <a:cubicBezTo>
                    <a:pt x="465" y="2821"/>
                    <a:pt x="302" y="2786"/>
                    <a:pt x="128" y="2751"/>
                  </a:cubicBezTo>
                  <a:cubicBezTo>
                    <a:pt x="70" y="2635"/>
                    <a:pt x="1" y="2508"/>
                    <a:pt x="12" y="2334"/>
                  </a:cubicBezTo>
                  <a:cubicBezTo>
                    <a:pt x="35" y="1591"/>
                    <a:pt x="35" y="871"/>
                    <a:pt x="35" y="128"/>
                  </a:cubicBezTo>
                  <a:cubicBezTo>
                    <a:pt x="35" y="93"/>
                    <a:pt x="47" y="70"/>
                    <a:pt x="47" y="23"/>
                  </a:cubicBezTo>
                  <a:cubicBezTo>
                    <a:pt x="105" y="12"/>
                    <a:pt x="163" y="0"/>
                    <a:pt x="210" y="0"/>
                  </a:cubicBezTo>
                  <a:lnTo>
                    <a:pt x="2044" y="0"/>
                  </a:lnTo>
                  <a:cubicBezTo>
                    <a:pt x="2102" y="0"/>
                    <a:pt x="2160" y="23"/>
                    <a:pt x="2218" y="23"/>
                  </a:cubicBezTo>
                  <a:cubicBezTo>
                    <a:pt x="2299" y="255"/>
                    <a:pt x="2311" y="2612"/>
                    <a:pt x="2264" y="2856"/>
                  </a:cubicBezTo>
                  <a:close/>
                  <a:moveTo>
                    <a:pt x="790" y="1869"/>
                  </a:moveTo>
                  <a:cubicBezTo>
                    <a:pt x="674" y="1869"/>
                    <a:pt x="581" y="1869"/>
                    <a:pt x="511" y="1881"/>
                  </a:cubicBezTo>
                  <a:cubicBezTo>
                    <a:pt x="477" y="1892"/>
                    <a:pt x="442" y="1939"/>
                    <a:pt x="419" y="1985"/>
                  </a:cubicBezTo>
                  <a:cubicBezTo>
                    <a:pt x="419" y="2008"/>
                    <a:pt x="453" y="2066"/>
                    <a:pt x="477" y="2066"/>
                  </a:cubicBezTo>
                  <a:cubicBezTo>
                    <a:pt x="662" y="2113"/>
                    <a:pt x="860" y="2113"/>
                    <a:pt x="1045" y="2055"/>
                  </a:cubicBezTo>
                  <a:cubicBezTo>
                    <a:pt x="1080" y="2043"/>
                    <a:pt x="1103" y="1997"/>
                    <a:pt x="1103" y="1974"/>
                  </a:cubicBezTo>
                  <a:cubicBezTo>
                    <a:pt x="1103" y="1939"/>
                    <a:pt x="1057" y="1881"/>
                    <a:pt x="1045" y="1881"/>
                  </a:cubicBezTo>
                  <a:cubicBezTo>
                    <a:pt x="964" y="1881"/>
                    <a:pt x="860" y="1881"/>
                    <a:pt x="790" y="1869"/>
                  </a:cubicBezTo>
                  <a:close/>
                  <a:moveTo>
                    <a:pt x="802" y="1393"/>
                  </a:moveTo>
                  <a:cubicBezTo>
                    <a:pt x="755" y="1393"/>
                    <a:pt x="709" y="1393"/>
                    <a:pt x="651" y="1405"/>
                  </a:cubicBezTo>
                  <a:cubicBezTo>
                    <a:pt x="593" y="1416"/>
                    <a:pt x="558" y="1451"/>
                    <a:pt x="569" y="1509"/>
                  </a:cubicBezTo>
                  <a:cubicBezTo>
                    <a:pt x="569" y="1532"/>
                    <a:pt x="604" y="1579"/>
                    <a:pt x="651" y="1579"/>
                  </a:cubicBezTo>
                  <a:cubicBezTo>
                    <a:pt x="744" y="1591"/>
                    <a:pt x="825" y="1579"/>
                    <a:pt x="918" y="1579"/>
                  </a:cubicBezTo>
                  <a:cubicBezTo>
                    <a:pt x="953" y="1579"/>
                    <a:pt x="1022" y="1544"/>
                    <a:pt x="999" y="1486"/>
                  </a:cubicBezTo>
                  <a:cubicBezTo>
                    <a:pt x="999" y="1463"/>
                    <a:pt x="941" y="1428"/>
                    <a:pt x="918" y="1416"/>
                  </a:cubicBezTo>
                  <a:cubicBezTo>
                    <a:pt x="883" y="1393"/>
                    <a:pt x="848" y="1393"/>
                    <a:pt x="802" y="1393"/>
                  </a:cubicBezTo>
                  <a:close/>
                  <a:moveTo>
                    <a:pt x="976" y="1045"/>
                  </a:moveTo>
                  <a:cubicBezTo>
                    <a:pt x="929" y="987"/>
                    <a:pt x="918" y="929"/>
                    <a:pt x="871" y="906"/>
                  </a:cubicBezTo>
                  <a:cubicBezTo>
                    <a:pt x="825" y="882"/>
                    <a:pt x="755" y="882"/>
                    <a:pt x="697" y="882"/>
                  </a:cubicBezTo>
                  <a:cubicBezTo>
                    <a:pt x="639" y="882"/>
                    <a:pt x="593" y="906"/>
                    <a:pt x="581" y="964"/>
                  </a:cubicBezTo>
                  <a:cubicBezTo>
                    <a:pt x="569" y="1022"/>
                    <a:pt x="604" y="1068"/>
                    <a:pt x="651" y="1080"/>
                  </a:cubicBezTo>
                  <a:cubicBezTo>
                    <a:pt x="755" y="1080"/>
                    <a:pt x="860" y="1103"/>
                    <a:pt x="976" y="1045"/>
                  </a:cubicBezTo>
                  <a:close/>
                  <a:moveTo>
                    <a:pt x="802" y="255"/>
                  </a:moveTo>
                  <a:cubicBezTo>
                    <a:pt x="755" y="290"/>
                    <a:pt x="697" y="314"/>
                    <a:pt x="674" y="348"/>
                  </a:cubicBezTo>
                  <a:cubicBezTo>
                    <a:pt x="639" y="383"/>
                    <a:pt x="697" y="488"/>
                    <a:pt x="767" y="499"/>
                  </a:cubicBezTo>
                  <a:cubicBezTo>
                    <a:pt x="825" y="522"/>
                    <a:pt x="883" y="499"/>
                    <a:pt x="941" y="488"/>
                  </a:cubicBezTo>
                  <a:cubicBezTo>
                    <a:pt x="976" y="476"/>
                    <a:pt x="999" y="430"/>
                    <a:pt x="999" y="383"/>
                  </a:cubicBezTo>
                  <a:cubicBezTo>
                    <a:pt x="999" y="360"/>
                    <a:pt x="987" y="302"/>
                    <a:pt x="964" y="290"/>
                  </a:cubicBezTo>
                  <a:cubicBezTo>
                    <a:pt x="918" y="290"/>
                    <a:pt x="871" y="290"/>
                    <a:pt x="802" y="2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4"/>
            <p:cNvSpPr/>
            <p:nvPr/>
          </p:nvSpPr>
          <p:spPr>
            <a:xfrm>
              <a:off x="2405550" y="3132200"/>
              <a:ext cx="29050" cy="18600"/>
            </a:xfrm>
            <a:custGeom>
              <a:rect b="b" l="l" r="r" t="t"/>
              <a:pathLst>
                <a:path extrusionOk="0" h="744" w="1162">
                  <a:moveTo>
                    <a:pt x="12" y="511"/>
                  </a:moveTo>
                  <a:cubicBezTo>
                    <a:pt x="1" y="348"/>
                    <a:pt x="1" y="186"/>
                    <a:pt x="24" y="23"/>
                  </a:cubicBezTo>
                  <a:cubicBezTo>
                    <a:pt x="361" y="58"/>
                    <a:pt x="674" y="0"/>
                    <a:pt x="988" y="70"/>
                  </a:cubicBezTo>
                  <a:cubicBezTo>
                    <a:pt x="1162" y="360"/>
                    <a:pt x="1162" y="372"/>
                    <a:pt x="1104" y="697"/>
                  </a:cubicBezTo>
                  <a:cubicBezTo>
                    <a:pt x="999" y="720"/>
                    <a:pt x="872" y="743"/>
                    <a:pt x="779" y="697"/>
                  </a:cubicBezTo>
                  <a:cubicBezTo>
                    <a:pt x="628" y="627"/>
                    <a:pt x="488" y="627"/>
                    <a:pt x="326" y="627"/>
                  </a:cubicBezTo>
                  <a:cubicBezTo>
                    <a:pt x="210" y="639"/>
                    <a:pt x="117" y="604"/>
                    <a:pt x="12" y="51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4"/>
            <p:cNvSpPr/>
            <p:nvPr/>
          </p:nvSpPr>
          <p:spPr>
            <a:xfrm>
              <a:off x="2370150" y="2891000"/>
              <a:ext cx="107125" cy="360200"/>
            </a:xfrm>
            <a:custGeom>
              <a:rect b="b" l="l" r="r" t="t"/>
              <a:pathLst>
                <a:path extrusionOk="0" h="14408" w="4285">
                  <a:moveTo>
                    <a:pt x="2009" y="14408"/>
                  </a:moveTo>
                  <a:cubicBezTo>
                    <a:pt x="1893" y="14315"/>
                    <a:pt x="1904" y="14222"/>
                    <a:pt x="1904" y="14118"/>
                  </a:cubicBezTo>
                  <a:cubicBezTo>
                    <a:pt x="1904" y="13758"/>
                    <a:pt x="1893" y="13409"/>
                    <a:pt x="1893" y="13038"/>
                  </a:cubicBezTo>
                  <a:cubicBezTo>
                    <a:pt x="1893" y="12330"/>
                    <a:pt x="1893" y="11610"/>
                    <a:pt x="1870" y="10890"/>
                  </a:cubicBezTo>
                  <a:cubicBezTo>
                    <a:pt x="1870" y="10774"/>
                    <a:pt x="1893" y="10681"/>
                    <a:pt x="1835" y="10542"/>
                  </a:cubicBezTo>
                  <a:cubicBezTo>
                    <a:pt x="1649" y="10542"/>
                    <a:pt x="1463" y="10519"/>
                    <a:pt x="1289" y="10461"/>
                  </a:cubicBezTo>
                  <a:cubicBezTo>
                    <a:pt x="1173" y="10414"/>
                    <a:pt x="1138" y="10345"/>
                    <a:pt x="1115" y="10240"/>
                  </a:cubicBezTo>
                  <a:lnTo>
                    <a:pt x="1115" y="9938"/>
                  </a:lnTo>
                  <a:cubicBezTo>
                    <a:pt x="1115" y="9834"/>
                    <a:pt x="1103" y="9729"/>
                    <a:pt x="1103" y="9636"/>
                  </a:cubicBezTo>
                  <a:cubicBezTo>
                    <a:pt x="1045" y="9613"/>
                    <a:pt x="987" y="9613"/>
                    <a:pt x="941" y="9602"/>
                  </a:cubicBezTo>
                  <a:cubicBezTo>
                    <a:pt x="848" y="9578"/>
                    <a:pt x="767" y="9520"/>
                    <a:pt x="744" y="9428"/>
                  </a:cubicBezTo>
                  <a:cubicBezTo>
                    <a:pt x="685" y="9265"/>
                    <a:pt x="616" y="9114"/>
                    <a:pt x="616" y="8940"/>
                  </a:cubicBezTo>
                  <a:cubicBezTo>
                    <a:pt x="616" y="7802"/>
                    <a:pt x="616" y="6676"/>
                    <a:pt x="593" y="5527"/>
                  </a:cubicBezTo>
                  <a:cubicBezTo>
                    <a:pt x="593" y="5411"/>
                    <a:pt x="627" y="5283"/>
                    <a:pt x="639" y="5167"/>
                  </a:cubicBezTo>
                  <a:cubicBezTo>
                    <a:pt x="639" y="5132"/>
                    <a:pt x="674" y="5109"/>
                    <a:pt x="674" y="5074"/>
                  </a:cubicBezTo>
                  <a:cubicBezTo>
                    <a:pt x="651" y="4772"/>
                    <a:pt x="744" y="4470"/>
                    <a:pt x="709" y="4157"/>
                  </a:cubicBezTo>
                  <a:cubicBezTo>
                    <a:pt x="697" y="3971"/>
                    <a:pt x="697" y="3797"/>
                    <a:pt x="697" y="3611"/>
                  </a:cubicBezTo>
                  <a:cubicBezTo>
                    <a:pt x="697" y="3507"/>
                    <a:pt x="685" y="3402"/>
                    <a:pt x="685" y="3286"/>
                  </a:cubicBezTo>
                  <a:cubicBezTo>
                    <a:pt x="465" y="3309"/>
                    <a:pt x="291" y="3228"/>
                    <a:pt x="151" y="3101"/>
                  </a:cubicBezTo>
                  <a:cubicBezTo>
                    <a:pt x="105" y="3054"/>
                    <a:pt x="59" y="3019"/>
                    <a:pt x="47" y="2961"/>
                  </a:cubicBezTo>
                  <a:cubicBezTo>
                    <a:pt x="1" y="2706"/>
                    <a:pt x="59" y="2462"/>
                    <a:pt x="163" y="2241"/>
                  </a:cubicBezTo>
                  <a:cubicBezTo>
                    <a:pt x="209" y="2160"/>
                    <a:pt x="279" y="2102"/>
                    <a:pt x="384" y="2102"/>
                  </a:cubicBezTo>
                  <a:cubicBezTo>
                    <a:pt x="674" y="2102"/>
                    <a:pt x="976" y="2102"/>
                    <a:pt x="1266" y="2114"/>
                  </a:cubicBezTo>
                  <a:cubicBezTo>
                    <a:pt x="1336" y="2114"/>
                    <a:pt x="1405" y="2160"/>
                    <a:pt x="1510" y="2183"/>
                  </a:cubicBezTo>
                  <a:cubicBezTo>
                    <a:pt x="1603" y="1951"/>
                    <a:pt x="1545" y="1742"/>
                    <a:pt x="1556" y="1510"/>
                  </a:cubicBezTo>
                  <a:cubicBezTo>
                    <a:pt x="1568" y="1289"/>
                    <a:pt x="1556" y="1057"/>
                    <a:pt x="1556" y="825"/>
                  </a:cubicBezTo>
                  <a:cubicBezTo>
                    <a:pt x="1487" y="825"/>
                    <a:pt x="1440" y="837"/>
                    <a:pt x="1382" y="837"/>
                  </a:cubicBezTo>
                  <a:cubicBezTo>
                    <a:pt x="1336" y="837"/>
                    <a:pt x="1289" y="848"/>
                    <a:pt x="1266" y="825"/>
                  </a:cubicBezTo>
                  <a:cubicBezTo>
                    <a:pt x="1092" y="709"/>
                    <a:pt x="906" y="651"/>
                    <a:pt x="767" y="477"/>
                  </a:cubicBezTo>
                  <a:cubicBezTo>
                    <a:pt x="685" y="361"/>
                    <a:pt x="697" y="233"/>
                    <a:pt x="744" y="94"/>
                  </a:cubicBezTo>
                  <a:cubicBezTo>
                    <a:pt x="755" y="36"/>
                    <a:pt x="813" y="1"/>
                    <a:pt x="871" y="1"/>
                  </a:cubicBezTo>
                  <a:lnTo>
                    <a:pt x="1092" y="1"/>
                  </a:lnTo>
                  <a:lnTo>
                    <a:pt x="2740" y="1"/>
                  </a:lnTo>
                  <a:cubicBezTo>
                    <a:pt x="2903" y="1"/>
                    <a:pt x="3054" y="12"/>
                    <a:pt x="3181" y="94"/>
                  </a:cubicBezTo>
                  <a:cubicBezTo>
                    <a:pt x="3251" y="140"/>
                    <a:pt x="3321" y="152"/>
                    <a:pt x="3414" y="187"/>
                  </a:cubicBezTo>
                  <a:cubicBezTo>
                    <a:pt x="3495" y="210"/>
                    <a:pt x="3553" y="268"/>
                    <a:pt x="3588" y="361"/>
                  </a:cubicBezTo>
                  <a:cubicBezTo>
                    <a:pt x="3634" y="465"/>
                    <a:pt x="3588" y="581"/>
                    <a:pt x="3472" y="605"/>
                  </a:cubicBezTo>
                  <a:cubicBezTo>
                    <a:pt x="3298" y="651"/>
                    <a:pt x="3147" y="721"/>
                    <a:pt x="2996" y="814"/>
                  </a:cubicBezTo>
                  <a:cubicBezTo>
                    <a:pt x="2938" y="837"/>
                    <a:pt x="2856" y="848"/>
                    <a:pt x="2787" y="872"/>
                  </a:cubicBezTo>
                  <a:cubicBezTo>
                    <a:pt x="2729" y="883"/>
                    <a:pt x="2671" y="906"/>
                    <a:pt x="2624" y="930"/>
                  </a:cubicBezTo>
                  <a:cubicBezTo>
                    <a:pt x="2589" y="1162"/>
                    <a:pt x="2566" y="1951"/>
                    <a:pt x="2613" y="2207"/>
                  </a:cubicBezTo>
                  <a:cubicBezTo>
                    <a:pt x="2671" y="2207"/>
                    <a:pt x="2729" y="2218"/>
                    <a:pt x="2787" y="2218"/>
                  </a:cubicBezTo>
                  <a:cubicBezTo>
                    <a:pt x="2996" y="2218"/>
                    <a:pt x="3193" y="2230"/>
                    <a:pt x="3402" y="2218"/>
                  </a:cubicBezTo>
                  <a:cubicBezTo>
                    <a:pt x="3646" y="2207"/>
                    <a:pt x="3878" y="2265"/>
                    <a:pt x="4122" y="2299"/>
                  </a:cubicBezTo>
                  <a:cubicBezTo>
                    <a:pt x="4226" y="2323"/>
                    <a:pt x="4273" y="2381"/>
                    <a:pt x="4273" y="2462"/>
                  </a:cubicBezTo>
                  <a:cubicBezTo>
                    <a:pt x="4273" y="2683"/>
                    <a:pt x="4284" y="2915"/>
                    <a:pt x="4273" y="3135"/>
                  </a:cubicBezTo>
                  <a:cubicBezTo>
                    <a:pt x="4273" y="3286"/>
                    <a:pt x="4168" y="3368"/>
                    <a:pt x="4006" y="3379"/>
                  </a:cubicBezTo>
                  <a:lnTo>
                    <a:pt x="3704" y="3379"/>
                  </a:lnTo>
                  <a:cubicBezTo>
                    <a:pt x="3634" y="3379"/>
                    <a:pt x="3576" y="3391"/>
                    <a:pt x="3483" y="3391"/>
                  </a:cubicBezTo>
                  <a:cubicBezTo>
                    <a:pt x="3483" y="3484"/>
                    <a:pt x="3472" y="3553"/>
                    <a:pt x="3472" y="3611"/>
                  </a:cubicBezTo>
                  <a:lnTo>
                    <a:pt x="3472" y="6363"/>
                  </a:lnTo>
                  <a:cubicBezTo>
                    <a:pt x="3472" y="7349"/>
                    <a:pt x="3460" y="8325"/>
                    <a:pt x="3460" y="9311"/>
                  </a:cubicBezTo>
                  <a:cubicBezTo>
                    <a:pt x="3460" y="9381"/>
                    <a:pt x="3460" y="9462"/>
                    <a:pt x="3437" y="9532"/>
                  </a:cubicBezTo>
                  <a:cubicBezTo>
                    <a:pt x="3425" y="9660"/>
                    <a:pt x="3379" y="9718"/>
                    <a:pt x="3251" y="9718"/>
                  </a:cubicBezTo>
                  <a:cubicBezTo>
                    <a:pt x="3123" y="9718"/>
                    <a:pt x="2996" y="9729"/>
                    <a:pt x="2880" y="9834"/>
                  </a:cubicBezTo>
                  <a:lnTo>
                    <a:pt x="2880" y="10252"/>
                  </a:lnTo>
                  <a:cubicBezTo>
                    <a:pt x="2880" y="10588"/>
                    <a:pt x="2798" y="10646"/>
                    <a:pt x="2485" y="10658"/>
                  </a:cubicBezTo>
                  <a:cubicBezTo>
                    <a:pt x="2427" y="10658"/>
                    <a:pt x="2369" y="10658"/>
                    <a:pt x="2299" y="10681"/>
                  </a:cubicBezTo>
                  <a:cubicBezTo>
                    <a:pt x="2276" y="10681"/>
                    <a:pt x="2253" y="10693"/>
                    <a:pt x="2218" y="10705"/>
                  </a:cubicBezTo>
                  <a:cubicBezTo>
                    <a:pt x="2206" y="10751"/>
                    <a:pt x="2195" y="10809"/>
                    <a:pt x="2195" y="10867"/>
                  </a:cubicBezTo>
                  <a:cubicBezTo>
                    <a:pt x="2195" y="11529"/>
                    <a:pt x="2183" y="12202"/>
                    <a:pt x="2195" y="12852"/>
                  </a:cubicBezTo>
                  <a:cubicBezTo>
                    <a:pt x="2195" y="13154"/>
                    <a:pt x="2218" y="13468"/>
                    <a:pt x="2241" y="13769"/>
                  </a:cubicBezTo>
                  <a:cubicBezTo>
                    <a:pt x="2241" y="13943"/>
                    <a:pt x="2218" y="14118"/>
                    <a:pt x="2206" y="14292"/>
                  </a:cubicBezTo>
                  <a:cubicBezTo>
                    <a:pt x="2183" y="14350"/>
                    <a:pt x="2113" y="14396"/>
                    <a:pt x="2009" y="14408"/>
                  </a:cubicBezTo>
                  <a:close/>
                  <a:moveTo>
                    <a:pt x="3112" y="3217"/>
                  </a:moveTo>
                  <a:lnTo>
                    <a:pt x="2787" y="3217"/>
                  </a:lnTo>
                  <a:lnTo>
                    <a:pt x="1742" y="3217"/>
                  </a:lnTo>
                  <a:cubicBezTo>
                    <a:pt x="1661" y="3217"/>
                    <a:pt x="1568" y="3217"/>
                    <a:pt x="1510" y="3193"/>
                  </a:cubicBezTo>
                  <a:cubicBezTo>
                    <a:pt x="1347" y="3077"/>
                    <a:pt x="1196" y="3112"/>
                    <a:pt x="1022" y="3159"/>
                  </a:cubicBezTo>
                  <a:cubicBezTo>
                    <a:pt x="1022" y="3217"/>
                    <a:pt x="999" y="3275"/>
                    <a:pt x="999" y="3321"/>
                  </a:cubicBezTo>
                  <a:cubicBezTo>
                    <a:pt x="987" y="3925"/>
                    <a:pt x="976" y="4552"/>
                    <a:pt x="964" y="5167"/>
                  </a:cubicBezTo>
                  <a:cubicBezTo>
                    <a:pt x="964" y="5306"/>
                    <a:pt x="929" y="5469"/>
                    <a:pt x="918" y="5608"/>
                  </a:cubicBezTo>
                  <a:cubicBezTo>
                    <a:pt x="906" y="5829"/>
                    <a:pt x="883" y="6061"/>
                    <a:pt x="952" y="6281"/>
                  </a:cubicBezTo>
                  <a:cubicBezTo>
                    <a:pt x="1103" y="6339"/>
                    <a:pt x="1278" y="6305"/>
                    <a:pt x="1440" y="6305"/>
                  </a:cubicBezTo>
                  <a:cubicBezTo>
                    <a:pt x="1475" y="6305"/>
                    <a:pt x="1510" y="6281"/>
                    <a:pt x="1545" y="6247"/>
                  </a:cubicBezTo>
                  <a:cubicBezTo>
                    <a:pt x="1684" y="6154"/>
                    <a:pt x="1707" y="6131"/>
                    <a:pt x="1800" y="6223"/>
                  </a:cubicBezTo>
                  <a:cubicBezTo>
                    <a:pt x="1904" y="6305"/>
                    <a:pt x="2009" y="6328"/>
                    <a:pt x="2113" y="6328"/>
                  </a:cubicBezTo>
                  <a:lnTo>
                    <a:pt x="2961" y="6328"/>
                  </a:lnTo>
                  <a:cubicBezTo>
                    <a:pt x="3019" y="6328"/>
                    <a:pt x="3077" y="6305"/>
                    <a:pt x="3135" y="6305"/>
                  </a:cubicBezTo>
                  <a:cubicBezTo>
                    <a:pt x="3158" y="6038"/>
                    <a:pt x="3158" y="3507"/>
                    <a:pt x="3112" y="3217"/>
                  </a:cubicBezTo>
                  <a:close/>
                  <a:moveTo>
                    <a:pt x="3123" y="9416"/>
                  </a:moveTo>
                  <a:cubicBezTo>
                    <a:pt x="3170" y="9172"/>
                    <a:pt x="3158" y="6815"/>
                    <a:pt x="3112" y="6583"/>
                  </a:cubicBezTo>
                  <a:cubicBezTo>
                    <a:pt x="3054" y="6572"/>
                    <a:pt x="2996" y="6560"/>
                    <a:pt x="2938" y="6560"/>
                  </a:cubicBezTo>
                  <a:lnTo>
                    <a:pt x="1092" y="6560"/>
                  </a:lnTo>
                  <a:cubicBezTo>
                    <a:pt x="1034" y="6560"/>
                    <a:pt x="976" y="6583"/>
                    <a:pt x="929" y="6583"/>
                  </a:cubicBezTo>
                  <a:cubicBezTo>
                    <a:pt x="918" y="6630"/>
                    <a:pt x="918" y="6653"/>
                    <a:pt x="918" y="6688"/>
                  </a:cubicBezTo>
                  <a:cubicBezTo>
                    <a:pt x="918" y="7431"/>
                    <a:pt x="906" y="8151"/>
                    <a:pt x="906" y="8894"/>
                  </a:cubicBezTo>
                  <a:cubicBezTo>
                    <a:pt x="906" y="9056"/>
                    <a:pt x="964" y="9184"/>
                    <a:pt x="1022" y="9311"/>
                  </a:cubicBezTo>
                  <a:cubicBezTo>
                    <a:pt x="1196" y="9358"/>
                    <a:pt x="1347" y="9381"/>
                    <a:pt x="1510" y="9416"/>
                  </a:cubicBezTo>
                  <a:cubicBezTo>
                    <a:pt x="1568" y="9428"/>
                    <a:pt x="1626" y="9428"/>
                    <a:pt x="1695" y="9428"/>
                  </a:cubicBezTo>
                  <a:lnTo>
                    <a:pt x="2195" y="9428"/>
                  </a:lnTo>
                  <a:cubicBezTo>
                    <a:pt x="2264" y="9428"/>
                    <a:pt x="2334" y="9428"/>
                    <a:pt x="2415" y="9451"/>
                  </a:cubicBezTo>
                  <a:cubicBezTo>
                    <a:pt x="2624" y="9555"/>
                    <a:pt x="2822" y="9532"/>
                    <a:pt x="3031" y="9439"/>
                  </a:cubicBezTo>
                  <a:cubicBezTo>
                    <a:pt x="3054" y="9428"/>
                    <a:pt x="3100" y="9428"/>
                    <a:pt x="3123" y="9416"/>
                  </a:cubicBezTo>
                  <a:close/>
                  <a:moveTo>
                    <a:pt x="4006" y="2566"/>
                  </a:moveTo>
                  <a:cubicBezTo>
                    <a:pt x="3808" y="2450"/>
                    <a:pt x="3611" y="2416"/>
                    <a:pt x="3425" y="2439"/>
                  </a:cubicBezTo>
                  <a:lnTo>
                    <a:pt x="1603" y="2439"/>
                  </a:lnTo>
                  <a:cubicBezTo>
                    <a:pt x="1510" y="2439"/>
                    <a:pt x="1417" y="2439"/>
                    <a:pt x="1324" y="2416"/>
                  </a:cubicBezTo>
                  <a:cubicBezTo>
                    <a:pt x="1034" y="2346"/>
                    <a:pt x="778" y="2346"/>
                    <a:pt x="442" y="2392"/>
                  </a:cubicBezTo>
                  <a:cubicBezTo>
                    <a:pt x="337" y="2532"/>
                    <a:pt x="256" y="2694"/>
                    <a:pt x="326" y="2903"/>
                  </a:cubicBezTo>
                  <a:cubicBezTo>
                    <a:pt x="407" y="2984"/>
                    <a:pt x="511" y="3054"/>
                    <a:pt x="639" y="3031"/>
                  </a:cubicBezTo>
                  <a:cubicBezTo>
                    <a:pt x="802" y="2857"/>
                    <a:pt x="802" y="2857"/>
                    <a:pt x="1034" y="2857"/>
                  </a:cubicBezTo>
                  <a:cubicBezTo>
                    <a:pt x="1161" y="2857"/>
                    <a:pt x="1301" y="2857"/>
                    <a:pt x="1428" y="2868"/>
                  </a:cubicBezTo>
                  <a:cubicBezTo>
                    <a:pt x="1730" y="2880"/>
                    <a:pt x="2032" y="2915"/>
                    <a:pt x="2346" y="2926"/>
                  </a:cubicBezTo>
                  <a:cubicBezTo>
                    <a:pt x="2601" y="2938"/>
                    <a:pt x="2880" y="2926"/>
                    <a:pt x="3135" y="2926"/>
                  </a:cubicBezTo>
                  <a:cubicBezTo>
                    <a:pt x="3274" y="2926"/>
                    <a:pt x="3390" y="2926"/>
                    <a:pt x="3460" y="3054"/>
                  </a:cubicBezTo>
                  <a:cubicBezTo>
                    <a:pt x="3472" y="3089"/>
                    <a:pt x="3518" y="3112"/>
                    <a:pt x="3565" y="3112"/>
                  </a:cubicBezTo>
                  <a:cubicBezTo>
                    <a:pt x="3704" y="3112"/>
                    <a:pt x="3866" y="3159"/>
                    <a:pt x="4006" y="3089"/>
                  </a:cubicBezTo>
                  <a:cubicBezTo>
                    <a:pt x="4006" y="3019"/>
                    <a:pt x="4029" y="2938"/>
                    <a:pt x="4029" y="2868"/>
                  </a:cubicBezTo>
                  <a:cubicBezTo>
                    <a:pt x="4006" y="2752"/>
                    <a:pt x="4006" y="2671"/>
                    <a:pt x="4006" y="2566"/>
                  </a:cubicBezTo>
                  <a:close/>
                  <a:moveTo>
                    <a:pt x="1428" y="10159"/>
                  </a:moveTo>
                  <a:cubicBezTo>
                    <a:pt x="1533" y="10240"/>
                    <a:pt x="1626" y="10275"/>
                    <a:pt x="1742" y="10275"/>
                  </a:cubicBezTo>
                  <a:cubicBezTo>
                    <a:pt x="1893" y="10275"/>
                    <a:pt x="2055" y="10275"/>
                    <a:pt x="2195" y="10345"/>
                  </a:cubicBezTo>
                  <a:cubicBezTo>
                    <a:pt x="2288" y="10391"/>
                    <a:pt x="2415" y="10368"/>
                    <a:pt x="2520" y="10345"/>
                  </a:cubicBezTo>
                  <a:cubicBezTo>
                    <a:pt x="2578" y="10020"/>
                    <a:pt x="2578" y="10008"/>
                    <a:pt x="2404" y="9718"/>
                  </a:cubicBezTo>
                  <a:cubicBezTo>
                    <a:pt x="2090" y="9636"/>
                    <a:pt x="1777" y="9695"/>
                    <a:pt x="1440" y="9671"/>
                  </a:cubicBezTo>
                  <a:cubicBezTo>
                    <a:pt x="1417" y="9845"/>
                    <a:pt x="1428" y="9996"/>
                    <a:pt x="1428" y="10159"/>
                  </a:cubicBezTo>
                  <a:close/>
                  <a:moveTo>
                    <a:pt x="2322" y="2149"/>
                  </a:moveTo>
                  <a:lnTo>
                    <a:pt x="2322" y="1359"/>
                  </a:lnTo>
                  <a:cubicBezTo>
                    <a:pt x="2322" y="1162"/>
                    <a:pt x="2299" y="953"/>
                    <a:pt x="2195" y="767"/>
                  </a:cubicBezTo>
                  <a:cubicBezTo>
                    <a:pt x="2079" y="755"/>
                    <a:pt x="1962" y="721"/>
                    <a:pt x="1835" y="790"/>
                  </a:cubicBezTo>
                  <a:lnTo>
                    <a:pt x="1835" y="1464"/>
                  </a:lnTo>
                  <a:cubicBezTo>
                    <a:pt x="1846" y="1696"/>
                    <a:pt x="1788" y="1928"/>
                    <a:pt x="1881" y="2160"/>
                  </a:cubicBezTo>
                  <a:cubicBezTo>
                    <a:pt x="2021" y="2172"/>
                    <a:pt x="2171" y="2183"/>
                    <a:pt x="2322" y="2149"/>
                  </a:cubicBezTo>
                  <a:close/>
                  <a:moveTo>
                    <a:pt x="3123" y="361"/>
                  </a:moveTo>
                  <a:cubicBezTo>
                    <a:pt x="3042" y="256"/>
                    <a:pt x="2926" y="233"/>
                    <a:pt x="2787" y="233"/>
                  </a:cubicBezTo>
                  <a:lnTo>
                    <a:pt x="1161" y="233"/>
                  </a:lnTo>
                  <a:cubicBezTo>
                    <a:pt x="1127" y="233"/>
                    <a:pt x="1080" y="245"/>
                    <a:pt x="1022" y="256"/>
                  </a:cubicBezTo>
                  <a:cubicBezTo>
                    <a:pt x="1138" y="384"/>
                    <a:pt x="1220" y="442"/>
                    <a:pt x="1510" y="558"/>
                  </a:cubicBezTo>
                  <a:cubicBezTo>
                    <a:pt x="1730" y="442"/>
                    <a:pt x="1730" y="442"/>
                    <a:pt x="1974" y="442"/>
                  </a:cubicBezTo>
                  <a:lnTo>
                    <a:pt x="2195" y="442"/>
                  </a:lnTo>
                  <a:cubicBezTo>
                    <a:pt x="2404" y="442"/>
                    <a:pt x="2404" y="442"/>
                    <a:pt x="2578" y="593"/>
                  </a:cubicBezTo>
                  <a:cubicBezTo>
                    <a:pt x="2764" y="581"/>
                    <a:pt x="2961" y="535"/>
                    <a:pt x="3123" y="36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4"/>
            <p:cNvSpPr/>
            <p:nvPr/>
          </p:nvSpPr>
          <p:spPr>
            <a:xfrm>
              <a:off x="2404100" y="3012900"/>
              <a:ext cx="13375" cy="6425"/>
            </a:xfrm>
            <a:custGeom>
              <a:rect b="b" l="l" r="r" t="t"/>
              <a:pathLst>
                <a:path extrusionOk="0" h="257" w="535">
                  <a:moveTo>
                    <a:pt x="303" y="1"/>
                  </a:moveTo>
                  <a:cubicBezTo>
                    <a:pt x="349" y="12"/>
                    <a:pt x="419" y="24"/>
                    <a:pt x="488" y="36"/>
                  </a:cubicBezTo>
                  <a:cubicBezTo>
                    <a:pt x="523" y="36"/>
                    <a:pt x="535" y="82"/>
                    <a:pt x="535" y="117"/>
                  </a:cubicBezTo>
                  <a:cubicBezTo>
                    <a:pt x="535" y="140"/>
                    <a:pt x="512" y="175"/>
                    <a:pt x="488" y="186"/>
                  </a:cubicBezTo>
                  <a:cubicBezTo>
                    <a:pt x="349" y="256"/>
                    <a:pt x="198" y="256"/>
                    <a:pt x="59" y="186"/>
                  </a:cubicBezTo>
                  <a:cubicBezTo>
                    <a:pt x="24" y="175"/>
                    <a:pt x="1" y="117"/>
                    <a:pt x="12" y="82"/>
                  </a:cubicBezTo>
                  <a:cubicBezTo>
                    <a:pt x="12" y="59"/>
                    <a:pt x="59" y="24"/>
                    <a:pt x="94" y="12"/>
                  </a:cubicBezTo>
                  <a:cubicBezTo>
                    <a:pt x="152" y="1"/>
                    <a:pt x="210" y="12"/>
                    <a:pt x="303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4"/>
            <p:cNvSpPr/>
            <p:nvPr/>
          </p:nvSpPr>
          <p:spPr>
            <a:xfrm>
              <a:off x="2405850" y="3028300"/>
              <a:ext cx="12800" cy="7850"/>
            </a:xfrm>
            <a:custGeom>
              <a:rect b="b" l="l" r="r" t="t"/>
              <a:pathLst>
                <a:path extrusionOk="0" h="314" w="512">
                  <a:moveTo>
                    <a:pt x="302" y="313"/>
                  </a:moveTo>
                  <a:cubicBezTo>
                    <a:pt x="198" y="313"/>
                    <a:pt x="117" y="232"/>
                    <a:pt x="47" y="163"/>
                  </a:cubicBezTo>
                  <a:cubicBezTo>
                    <a:pt x="0" y="116"/>
                    <a:pt x="24" y="35"/>
                    <a:pt x="82" y="23"/>
                  </a:cubicBezTo>
                  <a:cubicBezTo>
                    <a:pt x="128" y="0"/>
                    <a:pt x="175" y="0"/>
                    <a:pt x="198" y="0"/>
                  </a:cubicBezTo>
                  <a:cubicBezTo>
                    <a:pt x="279" y="35"/>
                    <a:pt x="349" y="58"/>
                    <a:pt x="418" y="104"/>
                  </a:cubicBezTo>
                  <a:cubicBezTo>
                    <a:pt x="465" y="139"/>
                    <a:pt x="511" y="174"/>
                    <a:pt x="476" y="232"/>
                  </a:cubicBezTo>
                  <a:cubicBezTo>
                    <a:pt x="465" y="267"/>
                    <a:pt x="407" y="279"/>
                    <a:pt x="360" y="302"/>
                  </a:cubicBezTo>
                  <a:cubicBezTo>
                    <a:pt x="349" y="313"/>
                    <a:pt x="326" y="290"/>
                    <a:pt x="302" y="31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4"/>
            <p:cNvSpPr/>
            <p:nvPr/>
          </p:nvSpPr>
          <p:spPr>
            <a:xfrm>
              <a:off x="2406150" y="3000125"/>
              <a:ext cx="7850" cy="6425"/>
            </a:xfrm>
            <a:custGeom>
              <a:rect b="b" l="l" r="r" t="t"/>
              <a:pathLst>
                <a:path extrusionOk="0" h="257" w="314">
                  <a:moveTo>
                    <a:pt x="314" y="117"/>
                  </a:moveTo>
                  <a:cubicBezTo>
                    <a:pt x="163" y="245"/>
                    <a:pt x="81" y="256"/>
                    <a:pt x="23" y="187"/>
                  </a:cubicBezTo>
                  <a:cubicBezTo>
                    <a:pt x="0" y="163"/>
                    <a:pt x="0" y="82"/>
                    <a:pt x="12" y="59"/>
                  </a:cubicBezTo>
                  <a:cubicBezTo>
                    <a:pt x="12" y="24"/>
                    <a:pt x="81" y="1"/>
                    <a:pt x="116" y="13"/>
                  </a:cubicBezTo>
                  <a:cubicBezTo>
                    <a:pt x="174" y="24"/>
                    <a:pt x="232" y="71"/>
                    <a:pt x="314" y="11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4"/>
            <p:cNvSpPr/>
            <p:nvPr/>
          </p:nvSpPr>
          <p:spPr>
            <a:xfrm>
              <a:off x="2406725" y="2980100"/>
              <a:ext cx="6125" cy="4400"/>
            </a:xfrm>
            <a:custGeom>
              <a:rect b="b" l="l" r="r" t="t"/>
              <a:pathLst>
                <a:path extrusionOk="0" h="176" w="245">
                  <a:moveTo>
                    <a:pt x="35" y="36"/>
                  </a:moveTo>
                  <a:cubicBezTo>
                    <a:pt x="70" y="36"/>
                    <a:pt x="105" y="1"/>
                    <a:pt x="151" y="12"/>
                  </a:cubicBezTo>
                  <a:cubicBezTo>
                    <a:pt x="198" y="12"/>
                    <a:pt x="244" y="105"/>
                    <a:pt x="198" y="129"/>
                  </a:cubicBezTo>
                  <a:cubicBezTo>
                    <a:pt x="163" y="163"/>
                    <a:pt x="116" y="175"/>
                    <a:pt x="93" y="163"/>
                  </a:cubicBezTo>
                  <a:cubicBezTo>
                    <a:pt x="35" y="163"/>
                    <a:pt x="0" y="105"/>
                    <a:pt x="35" y="36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4"/>
            <p:cNvSpPr/>
            <p:nvPr/>
          </p:nvSpPr>
          <p:spPr>
            <a:xfrm>
              <a:off x="2402075" y="3101725"/>
              <a:ext cx="17150" cy="6400"/>
            </a:xfrm>
            <a:custGeom>
              <a:rect b="b" l="l" r="r" t="t"/>
              <a:pathLst>
                <a:path extrusionOk="0" h="256" w="686">
                  <a:moveTo>
                    <a:pt x="372" y="0"/>
                  </a:moveTo>
                  <a:cubicBezTo>
                    <a:pt x="430" y="0"/>
                    <a:pt x="523" y="12"/>
                    <a:pt x="627" y="23"/>
                  </a:cubicBezTo>
                  <a:cubicBezTo>
                    <a:pt x="662" y="23"/>
                    <a:pt x="685" y="81"/>
                    <a:pt x="685" y="116"/>
                  </a:cubicBezTo>
                  <a:cubicBezTo>
                    <a:pt x="685" y="139"/>
                    <a:pt x="651" y="197"/>
                    <a:pt x="627" y="197"/>
                  </a:cubicBezTo>
                  <a:cubicBezTo>
                    <a:pt x="442" y="256"/>
                    <a:pt x="244" y="244"/>
                    <a:pt x="59" y="221"/>
                  </a:cubicBezTo>
                  <a:cubicBezTo>
                    <a:pt x="35" y="221"/>
                    <a:pt x="1" y="139"/>
                    <a:pt x="1" y="128"/>
                  </a:cubicBezTo>
                  <a:cubicBezTo>
                    <a:pt x="24" y="81"/>
                    <a:pt x="47" y="23"/>
                    <a:pt x="93" y="23"/>
                  </a:cubicBezTo>
                  <a:cubicBezTo>
                    <a:pt x="175" y="0"/>
                    <a:pt x="256" y="12"/>
                    <a:pt x="372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4"/>
            <p:cNvSpPr/>
            <p:nvPr/>
          </p:nvSpPr>
          <p:spPr>
            <a:xfrm>
              <a:off x="2405850" y="3089825"/>
              <a:ext cx="11625" cy="4650"/>
            </a:xfrm>
            <a:custGeom>
              <a:rect b="b" l="l" r="r" t="t"/>
              <a:pathLst>
                <a:path extrusionOk="0" h="186" w="465">
                  <a:moveTo>
                    <a:pt x="233" y="0"/>
                  </a:moveTo>
                  <a:cubicBezTo>
                    <a:pt x="279" y="0"/>
                    <a:pt x="314" y="0"/>
                    <a:pt x="360" y="12"/>
                  </a:cubicBezTo>
                  <a:cubicBezTo>
                    <a:pt x="395" y="23"/>
                    <a:pt x="453" y="58"/>
                    <a:pt x="453" y="81"/>
                  </a:cubicBezTo>
                  <a:cubicBezTo>
                    <a:pt x="465" y="139"/>
                    <a:pt x="407" y="174"/>
                    <a:pt x="360" y="174"/>
                  </a:cubicBezTo>
                  <a:cubicBezTo>
                    <a:pt x="279" y="186"/>
                    <a:pt x="186" y="186"/>
                    <a:pt x="105" y="174"/>
                  </a:cubicBezTo>
                  <a:cubicBezTo>
                    <a:pt x="70" y="174"/>
                    <a:pt x="24" y="128"/>
                    <a:pt x="12" y="93"/>
                  </a:cubicBezTo>
                  <a:cubicBezTo>
                    <a:pt x="0" y="35"/>
                    <a:pt x="47" y="12"/>
                    <a:pt x="105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4"/>
            <p:cNvSpPr/>
            <p:nvPr/>
          </p:nvSpPr>
          <p:spPr>
            <a:xfrm>
              <a:off x="2405850" y="3076475"/>
              <a:ext cx="10175" cy="6100"/>
            </a:xfrm>
            <a:custGeom>
              <a:rect b="b" l="l" r="r" t="t"/>
              <a:pathLst>
                <a:path extrusionOk="0" h="244" w="407">
                  <a:moveTo>
                    <a:pt x="407" y="186"/>
                  </a:moveTo>
                  <a:cubicBezTo>
                    <a:pt x="291" y="244"/>
                    <a:pt x="186" y="221"/>
                    <a:pt x="82" y="209"/>
                  </a:cubicBezTo>
                  <a:cubicBezTo>
                    <a:pt x="24" y="197"/>
                    <a:pt x="0" y="151"/>
                    <a:pt x="12" y="93"/>
                  </a:cubicBezTo>
                  <a:cubicBezTo>
                    <a:pt x="24" y="35"/>
                    <a:pt x="70" y="0"/>
                    <a:pt x="128" y="0"/>
                  </a:cubicBezTo>
                  <a:cubicBezTo>
                    <a:pt x="186" y="0"/>
                    <a:pt x="256" y="0"/>
                    <a:pt x="302" y="35"/>
                  </a:cubicBezTo>
                  <a:cubicBezTo>
                    <a:pt x="349" y="70"/>
                    <a:pt x="372" y="128"/>
                    <a:pt x="407" y="186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4"/>
            <p:cNvSpPr/>
            <p:nvPr/>
          </p:nvSpPr>
          <p:spPr>
            <a:xfrm>
              <a:off x="2407600" y="3061375"/>
              <a:ext cx="9025" cy="6700"/>
            </a:xfrm>
            <a:custGeom>
              <a:rect b="b" l="l" r="r" t="t"/>
              <a:pathLst>
                <a:path extrusionOk="0" h="268" w="361">
                  <a:moveTo>
                    <a:pt x="163" y="0"/>
                  </a:moveTo>
                  <a:cubicBezTo>
                    <a:pt x="232" y="12"/>
                    <a:pt x="279" y="12"/>
                    <a:pt x="325" y="47"/>
                  </a:cubicBezTo>
                  <a:cubicBezTo>
                    <a:pt x="348" y="59"/>
                    <a:pt x="360" y="117"/>
                    <a:pt x="360" y="151"/>
                  </a:cubicBezTo>
                  <a:cubicBezTo>
                    <a:pt x="360" y="175"/>
                    <a:pt x="337" y="233"/>
                    <a:pt x="302" y="244"/>
                  </a:cubicBezTo>
                  <a:cubicBezTo>
                    <a:pt x="244" y="267"/>
                    <a:pt x="186" y="267"/>
                    <a:pt x="128" y="267"/>
                  </a:cubicBezTo>
                  <a:cubicBezTo>
                    <a:pt x="70" y="244"/>
                    <a:pt x="0" y="151"/>
                    <a:pt x="23" y="105"/>
                  </a:cubicBezTo>
                  <a:cubicBezTo>
                    <a:pt x="58" y="59"/>
                    <a:pt x="116" y="35"/>
                    <a:pt x="163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4"/>
            <p:cNvSpPr/>
            <p:nvPr/>
          </p:nvSpPr>
          <p:spPr>
            <a:xfrm>
              <a:off x="2434000" y="3055000"/>
              <a:ext cx="15700" cy="74300"/>
            </a:xfrm>
            <a:custGeom>
              <a:rect b="b" l="l" r="r" t="t"/>
              <a:pathLst>
                <a:path extrusionOk="0" h="2972" w="628">
                  <a:moveTo>
                    <a:pt x="395" y="0"/>
                  </a:moveTo>
                  <a:lnTo>
                    <a:pt x="1" y="0"/>
                  </a:lnTo>
                  <a:lnTo>
                    <a:pt x="163" y="2972"/>
                  </a:lnTo>
                  <a:cubicBezTo>
                    <a:pt x="268" y="2972"/>
                    <a:pt x="360" y="2926"/>
                    <a:pt x="465" y="2879"/>
                  </a:cubicBezTo>
                  <a:cubicBezTo>
                    <a:pt x="511" y="2868"/>
                    <a:pt x="546" y="2856"/>
                    <a:pt x="581" y="2856"/>
                  </a:cubicBezTo>
                  <a:cubicBezTo>
                    <a:pt x="627" y="2612"/>
                    <a:pt x="616" y="255"/>
                    <a:pt x="569" y="23"/>
                  </a:cubicBezTo>
                  <a:cubicBezTo>
                    <a:pt x="511" y="23"/>
                    <a:pt x="453" y="0"/>
                    <a:pt x="3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4"/>
          <p:cNvGrpSpPr/>
          <p:nvPr/>
        </p:nvGrpSpPr>
        <p:grpSpPr>
          <a:xfrm rot="-1269491">
            <a:off x="930130" y="962295"/>
            <a:ext cx="815232" cy="791196"/>
            <a:chOff x="1428925" y="2779850"/>
            <a:chExt cx="216825" cy="210450"/>
          </a:xfrm>
        </p:grpSpPr>
        <p:sp>
          <p:nvSpPr>
            <p:cNvPr id="297" name="Google Shape;297;p4"/>
            <p:cNvSpPr/>
            <p:nvPr/>
          </p:nvSpPr>
          <p:spPr>
            <a:xfrm>
              <a:off x="1434150" y="2835000"/>
              <a:ext cx="200300" cy="149200"/>
            </a:xfrm>
            <a:custGeom>
              <a:rect b="b" l="l" r="r" t="t"/>
              <a:pathLst>
                <a:path extrusionOk="0" h="5968" w="8012">
                  <a:moveTo>
                    <a:pt x="860" y="0"/>
                  </a:moveTo>
                  <a:cubicBezTo>
                    <a:pt x="430" y="1451"/>
                    <a:pt x="372" y="2949"/>
                    <a:pt x="802" y="4365"/>
                  </a:cubicBezTo>
                  <a:cubicBezTo>
                    <a:pt x="918" y="4737"/>
                    <a:pt x="1243" y="4946"/>
                    <a:pt x="1614" y="5027"/>
                  </a:cubicBezTo>
                  <a:cubicBezTo>
                    <a:pt x="3356" y="5341"/>
                    <a:pt x="6119" y="5503"/>
                    <a:pt x="8011" y="5143"/>
                  </a:cubicBezTo>
                  <a:cubicBezTo>
                    <a:pt x="7837" y="5967"/>
                    <a:pt x="3008" y="5793"/>
                    <a:pt x="720" y="5329"/>
                  </a:cubicBezTo>
                  <a:cubicBezTo>
                    <a:pt x="407" y="4760"/>
                    <a:pt x="36" y="3924"/>
                    <a:pt x="36" y="3286"/>
                  </a:cubicBezTo>
                  <a:cubicBezTo>
                    <a:pt x="36" y="2496"/>
                    <a:pt x="1" y="1672"/>
                    <a:pt x="24" y="883"/>
                  </a:cubicBezTo>
                  <a:cubicBezTo>
                    <a:pt x="163" y="650"/>
                    <a:pt x="279" y="383"/>
                    <a:pt x="430" y="1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4"/>
            <p:cNvSpPr/>
            <p:nvPr/>
          </p:nvSpPr>
          <p:spPr>
            <a:xfrm>
              <a:off x="1501500" y="2868375"/>
              <a:ext cx="68500" cy="70550"/>
            </a:xfrm>
            <a:custGeom>
              <a:rect b="b" l="l" r="r" t="t"/>
              <a:pathLst>
                <a:path extrusionOk="0" h="2822" w="2740">
                  <a:moveTo>
                    <a:pt x="894" y="1869"/>
                  </a:moveTo>
                  <a:cubicBezTo>
                    <a:pt x="604" y="1893"/>
                    <a:pt x="360" y="1916"/>
                    <a:pt x="93" y="1858"/>
                  </a:cubicBezTo>
                  <a:cubicBezTo>
                    <a:pt x="0" y="1660"/>
                    <a:pt x="12" y="1440"/>
                    <a:pt x="12" y="1219"/>
                  </a:cubicBezTo>
                  <a:cubicBezTo>
                    <a:pt x="279" y="1173"/>
                    <a:pt x="557" y="1161"/>
                    <a:pt x="836" y="1208"/>
                  </a:cubicBezTo>
                  <a:cubicBezTo>
                    <a:pt x="929" y="1138"/>
                    <a:pt x="940" y="1022"/>
                    <a:pt x="940" y="894"/>
                  </a:cubicBezTo>
                  <a:lnTo>
                    <a:pt x="940" y="407"/>
                  </a:lnTo>
                  <a:lnTo>
                    <a:pt x="940" y="93"/>
                  </a:lnTo>
                  <a:cubicBezTo>
                    <a:pt x="1138" y="0"/>
                    <a:pt x="1347" y="35"/>
                    <a:pt x="1544" y="58"/>
                  </a:cubicBezTo>
                  <a:cubicBezTo>
                    <a:pt x="1591" y="58"/>
                    <a:pt x="1649" y="128"/>
                    <a:pt x="1660" y="186"/>
                  </a:cubicBezTo>
                  <a:cubicBezTo>
                    <a:pt x="1707" y="349"/>
                    <a:pt x="1753" y="523"/>
                    <a:pt x="1776" y="697"/>
                  </a:cubicBezTo>
                  <a:cubicBezTo>
                    <a:pt x="1799" y="755"/>
                    <a:pt x="1799" y="813"/>
                    <a:pt x="1799" y="883"/>
                  </a:cubicBezTo>
                  <a:cubicBezTo>
                    <a:pt x="1823" y="1034"/>
                    <a:pt x="1881" y="1080"/>
                    <a:pt x="2032" y="1092"/>
                  </a:cubicBezTo>
                  <a:lnTo>
                    <a:pt x="2519" y="1092"/>
                  </a:lnTo>
                  <a:cubicBezTo>
                    <a:pt x="2693" y="1092"/>
                    <a:pt x="2717" y="1150"/>
                    <a:pt x="2740" y="1324"/>
                  </a:cubicBezTo>
                  <a:lnTo>
                    <a:pt x="2740" y="1695"/>
                  </a:lnTo>
                  <a:cubicBezTo>
                    <a:pt x="2670" y="1719"/>
                    <a:pt x="2612" y="1730"/>
                    <a:pt x="2542" y="1730"/>
                  </a:cubicBezTo>
                  <a:cubicBezTo>
                    <a:pt x="2392" y="1719"/>
                    <a:pt x="2241" y="1684"/>
                    <a:pt x="2101" y="1672"/>
                  </a:cubicBezTo>
                  <a:cubicBezTo>
                    <a:pt x="1985" y="1660"/>
                    <a:pt x="1927" y="1719"/>
                    <a:pt x="1927" y="1835"/>
                  </a:cubicBezTo>
                  <a:lnTo>
                    <a:pt x="1927" y="2473"/>
                  </a:lnTo>
                  <a:cubicBezTo>
                    <a:pt x="1927" y="2566"/>
                    <a:pt x="1939" y="2670"/>
                    <a:pt x="1881" y="2775"/>
                  </a:cubicBezTo>
                  <a:cubicBezTo>
                    <a:pt x="1649" y="2821"/>
                    <a:pt x="1416" y="2798"/>
                    <a:pt x="1184" y="2705"/>
                  </a:cubicBezTo>
                  <a:cubicBezTo>
                    <a:pt x="1126" y="2427"/>
                    <a:pt x="1045" y="2136"/>
                    <a:pt x="894" y="186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4"/>
            <p:cNvSpPr/>
            <p:nvPr/>
          </p:nvSpPr>
          <p:spPr>
            <a:xfrm>
              <a:off x="1428925" y="2779850"/>
              <a:ext cx="216825" cy="210450"/>
            </a:xfrm>
            <a:custGeom>
              <a:rect b="b" l="l" r="r" t="t"/>
              <a:pathLst>
                <a:path extrusionOk="0" h="8418" w="8673">
                  <a:moveTo>
                    <a:pt x="3228" y="7988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32" y="8301"/>
                  </a:lnTo>
                  <a:cubicBezTo>
                    <a:pt x="1951" y="8301"/>
                    <a:pt x="1881" y="8301"/>
                    <a:pt x="1812" y="8290"/>
                  </a:cubicBezTo>
                  <a:cubicBezTo>
                    <a:pt x="1649" y="8255"/>
                    <a:pt x="1487" y="8139"/>
                    <a:pt x="1487" y="7964"/>
                  </a:cubicBezTo>
                  <a:cubicBezTo>
                    <a:pt x="1487" y="7918"/>
                    <a:pt x="1475" y="7883"/>
                    <a:pt x="1475" y="7837"/>
                  </a:cubicBezTo>
                  <a:cubicBezTo>
                    <a:pt x="1313" y="7814"/>
                    <a:pt x="1173" y="7779"/>
                    <a:pt x="1022" y="7755"/>
                  </a:cubicBezTo>
                  <a:cubicBezTo>
                    <a:pt x="790" y="7709"/>
                    <a:pt x="639" y="7581"/>
                    <a:pt x="558" y="7338"/>
                  </a:cubicBezTo>
                  <a:cubicBezTo>
                    <a:pt x="384" y="6792"/>
                    <a:pt x="210" y="6223"/>
                    <a:pt x="70" y="5677"/>
                  </a:cubicBezTo>
                  <a:cubicBezTo>
                    <a:pt x="24" y="5503"/>
                    <a:pt x="12" y="5306"/>
                    <a:pt x="12" y="5120"/>
                  </a:cubicBezTo>
                  <a:cubicBezTo>
                    <a:pt x="1" y="4586"/>
                    <a:pt x="1" y="4064"/>
                    <a:pt x="1" y="3530"/>
                  </a:cubicBezTo>
                  <a:cubicBezTo>
                    <a:pt x="1" y="3158"/>
                    <a:pt x="117" y="2833"/>
                    <a:pt x="314" y="2508"/>
                  </a:cubicBezTo>
                  <a:cubicBezTo>
                    <a:pt x="442" y="2288"/>
                    <a:pt x="674" y="2195"/>
                    <a:pt x="906" y="2113"/>
                  </a:cubicBezTo>
                  <a:cubicBezTo>
                    <a:pt x="1046" y="2079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74" y="1974"/>
                    <a:pt x="2114" y="1997"/>
                    <a:pt x="2276" y="1974"/>
                  </a:cubicBezTo>
                  <a:lnTo>
                    <a:pt x="2276" y="1812"/>
                  </a:lnTo>
                  <a:cubicBezTo>
                    <a:pt x="2241" y="1440"/>
                    <a:pt x="2288" y="1057"/>
                    <a:pt x="2439" y="697"/>
                  </a:cubicBezTo>
                  <a:cubicBezTo>
                    <a:pt x="2555" y="395"/>
                    <a:pt x="2764" y="221"/>
                    <a:pt x="3077" y="128"/>
                  </a:cubicBezTo>
                  <a:cubicBezTo>
                    <a:pt x="3147" y="117"/>
                    <a:pt x="3217" y="82"/>
                    <a:pt x="3275" y="82"/>
                  </a:cubicBezTo>
                  <a:cubicBezTo>
                    <a:pt x="3727" y="59"/>
                    <a:pt x="4180" y="12"/>
                    <a:pt x="4621" y="1"/>
                  </a:cubicBezTo>
                  <a:cubicBezTo>
                    <a:pt x="4842" y="1"/>
                    <a:pt x="5074" y="47"/>
                    <a:pt x="5295" y="70"/>
                  </a:cubicBezTo>
                  <a:cubicBezTo>
                    <a:pt x="5353" y="82"/>
                    <a:pt x="5411" y="105"/>
                    <a:pt x="5469" y="128"/>
                  </a:cubicBezTo>
                  <a:cubicBezTo>
                    <a:pt x="5712" y="233"/>
                    <a:pt x="5875" y="418"/>
                    <a:pt x="5887" y="685"/>
                  </a:cubicBezTo>
                  <a:cubicBezTo>
                    <a:pt x="5898" y="1069"/>
                    <a:pt x="6003" y="1463"/>
                    <a:pt x="5921" y="1870"/>
                  </a:cubicBezTo>
                  <a:cubicBezTo>
                    <a:pt x="6049" y="1939"/>
                    <a:pt x="6165" y="1916"/>
                    <a:pt x="6293" y="1916"/>
                  </a:cubicBezTo>
                  <a:cubicBezTo>
                    <a:pt x="6734" y="1916"/>
                    <a:pt x="7152" y="1939"/>
                    <a:pt x="7570" y="2032"/>
                  </a:cubicBezTo>
                  <a:cubicBezTo>
                    <a:pt x="7686" y="2055"/>
                    <a:pt x="7814" y="2090"/>
                    <a:pt x="7918" y="2137"/>
                  </a:cubicBezTo>
                  <a:cubicBezTo>
                    <a:pt x="8127" y="2218"/>
                    <a:pt x="8267" y="2369"/>
                    <a:pt x="8359" y="2578"/>
                  </a:cubicBezTo>
                  <a:cubicBezTo>
                    <a:pt x="8452" y="2868"/>
                    <a:pt x="8499" y="3181"/>
                    <a:pt x="8534" y="3483"/>
                  </a:cubicBezTo>
                  <a:cubicBezTo>
                    <a:pt x="8568" y="4087"/>
                    <a:pt x="8626" y="4702"/>
                    <a:pt x="8673" y="5306"/>
                  </a:cubicBezTo>
                  <a:lnTo>
                    <a:pt x="8673" y="5527"/>
                  </a:lnTo>
                  <a:cubicBezTo>
                    <a:pt x="8650" y="5828"/>
                    <a:pt x="8626" y="6142"/>
                    <a:pt x="8592" y="6444"/>
                  </a:cubicBezTo>
                  <a:cubicBezTo>
                    <a:pt x="8557" y="6722"/>
                    <a:pt x="8510" y="6989"/>
                    <a:pt x="8441" y="7256"/>
                  </a:cubicBezTo>
                  <a:cubicBezTo>
                    <a:pt x="8359" y="7570"/>
                    <a:pt x="8127" y="7744"/>
                    <a:pt x="7814" y="7802"/>
                  </a:cubicBezTo>
                  <a:cubicBezTo>
                    <a:pt x="7674" y="7837"/>
                    <a:pt x="7547" y="7848"/>
                    <a:pt x="7384" y="7883"/>
                  </a:cubicBezTo>
                  <a:cubicBezTo>
                    <a:pt x="7384" y="7999"/>
                    <a:pt x="7384" y="8115"/>
                    <a:pt x="7373" y="8231"/>
                  </a:cubicBezTo>
                  <a:cubicBezTo>
                    <a:pt x="7349" y="8359"/>
                    <a:pt x="7315" y="8417"/>
                    <a:pt x="7175" y="8417"/>
                  </a:cubicBezTo>
                  <a:lnTo>
                    <a:pt x="6746" y="8417"/>
                  </a:lnTo>
                  <a:lnTo>
                    <a:pt x="6188" y="8417"/>
                  </a:lnTo>
                  <a:cubicBezTo>
                    <a:pt x="5991" y="8417"/>
                    <a:pt x="5933" y="8359"/>
                    <a:pt x="5875" y="8150"/>
                  </a:cubicBezTo>
                  <a:cubicBezTo>
                    <a:pt x="5863" y="8115"/>
                    <a:pt x="5840" y="8057"/>
                    <a:pt x="5817" y="8011"/>
                  </a:cubicBezTo>
                  <a:cubicBezTo>
                    <a:pt x="5527" y="7953"/>
                    <a:pt x="5248" y="7999"/>
                    <a:pt x="4958" y="7964"/>
                  </a:cubicBezTo>
                  <a:cubicBezTo>
                    <a:pt x="4668" y="7953"/>
                    <a:pt x="4366" y="7953"/>
                    <a:pt x="4076" y="7953"/>
                  </a:cubicBezTo>
                  <a:cubicBezTo>
                    <a:pt x="3785" y="7988"/>
                    <a:pt x="3507" y="7964"/>
                    <a:pt x="3228" y="7988"/>
                  </a:cubicBezTo>
                  <a:close/>
                  <a:moveTo>
                    <a:pt x="4424" y="2218"/>
                  </a:moveTo>
                  <a:cubicBezTo>
                    <a:pt x="4424" y="2241"/>
                    <a:pt x="4424" y="2241"/>
                    <a:pt x="4424" y="2218"/>
                  </a:cubicBezTo>
                  <a:cubicBezTo>
                    <a:pt x="3983" y="2241"/>
                    <a:pt x="3542" y="2241"/>
                    <a:pt x="3100" y="2241"/>
                  </a:cubicBezTo>
                  <a:cubicBezTo>
                    <a:pt x="2741" y="2241"/>
                    <a:pt x="2392" y="2218"/>
                    <a:pt x="2032" y="2241"/>
                  </a:cubicBezTo>
                  <a:cubicBezTo>
                    <a:pt x="1823" y="2241"/>
                    <a:pt x="1626" y="2264"/>
                    <a:pt x="1417" y="2311"/>
                  </a:cubicBezTo>
                  <a:cubicBezTo>
                    <a:pt x="1289" y="2334"/>
                    <a:pt x="1173" y="2392"/>
                    <a:pt x="1046" y="2415"/>
                  </a:cubicBezTo>
                  <a:cubicBezTo>
                    <a:pt x="802" y="2438"/>
                    <a:pt x="616" y="2566"/>
                    <a:pt x="512" y="2787"/>
                  </a:cubicBezTo>
                  <a:cubicBezTo>
                    <a:pt x="395" y="3019"/>
                    <a:pt x="326" y="3251"/>
                    <a:pt x="326" y="3530"/>
                  </a:cubicBezTo>
                  <a:cubicBezTo>
                    <a:pt x="349" y="4075"/>
                    <a:pt x="349" y="4633"/>
                    <a:pt x="349" y="5178"/>
                  </a:cubicBezTo>
                  <a:cubicBezTo>
                    <a:pt x="349" y="5318"/>
                    <a:pt x="349" y="5457"/>
                    <a:pt x="384" y="5573"/>
                  </a:cubicBezTo>
                  <a:lnTo>
                    <a:pt x="871" y="7187"/>
                  </a:lnTo>
                  <a:cubicBezTo>
                    <a:pt x="906" y="7314"/>
                    <a:pt x="999" y="7384"/>
                    <a:pt x="1127" y="7419"/>
                  </a:cubicBezTo>
                  <a:lnTo>
                    <a:pt x="1347" y="7465"/>
                  </a:lnTo>
                  <a:cubicBezTo>
                    <a:pt x="1568" y="7488"/>
                    <a:pt x="1777" y="7488"/>
                    <a:pt x="1986" y="7535"/>
                  </a:cubicBezTo>
                  <a:cubicBezTo>
                    <a:pt x="2508" y="7616"/>
                    <a:pt x="3042" y="7663"/>
                    <a:pt x="3565" y="7639"/>
                  </a:cubicBezTo>
                  <a:lnTo>
                    <a:pt x="4273" y="7639"/>
                  </a:lnTo>
                  <a:cubicBezTo>
                    <a:pt x="4668" y="7651"/>
                    <a:pt x="5062" y="7651"/>
                    <a:pt x="5434" y="7663"/>
                  </a:cubicBezTo>
                  <a:cubicBezTo>
                    <a:pt x="6177" y="7697"/>
                    <a:pt x="6931" y="7697"/>
                    <a:pt x="7674" y="7558"/>
                  </a:cubicBezTo>
                  <a:cubicBezTo>
                    <a:pt x="7965" y="7523"/>
                    <a:pt x="8139" y="7372"/>
                    <a:pt x="8208" y="7082"/>
                  </a:cubicBezTo>
                  <a:cubicBezTo>
                    <a:pt x="8220" y="7036"/>
                    <a:pt x="8232" y="6978"/>
                    <a:pt x="8232" y="6943"/>
                  </a:cubicBezTo>
                  <a:cubicBezTo>
                    <a:pt x="8278" y="6595"/>
                    <a:pt x="8313" y="6246"/>
                    <a:pt x="8348" y="5910"/>
                  </a:cubicBezTo>
                  <a:cubicBezTo>
                    <a:pt x="8383" y="5619"/>
                    <a:pt x="8371" y="5341"/>
                    <a:pt x="8325" y="5051"/>
                  </a:cubicBezTo>
                  <a:cubicBezTo>
                    <a:pt x="8278" y="4795"/>
                    <a:pt x="8255" y="4528"/>
                    <a:pt x="8220" y="4273"/>
                  </a:cubicBezTo>
                  <a:cubicBezTo>
                    <a:pt x="8197" y="3890"/>
                    <a:pt x="8174" y="3518"/>
                    <a:pt x="8162" y="3135"/>
                  </a:cubicBezTo>
                  <a:cubicBezTo>
                    <a:pt x="8162" y="2972"/>
                    <a:pt x="8104" y="2833"/>
                    <a:pt x="8058" y="2682"/>
                  </a:cubicBezTo>
                  <a:cubicBezTo>
                    <a:pt x="8023" y="2543"/>
                    <a:pt x="7918" y="2473"/>
                    <a:pt x="7802" y="2415"/>
                  </a:cubicBezTo>
                  <a:cubicBezTo>
                    <a:pt x="7732" y="2380"/>
                    <a:pt x="7640" y="2357"/>
                    <a:pt x="7570" y="2334"/>
                  </a:cubicBezTo>
                  <a:cubicBezTo>
                    <a:pt x="7175" y="2241"/>
                    <a:pt x="6781" y="2218"/>
                    <a:pt x="6374" y="2218"/>
                  </a:cubicBezTo>
                  <a:close/>
                  <a:moveTo>
                    <a:pt x="2868" y="1962"/>
                  </a:moveTo>
                  <a:cubicBezTo>
                    <a:pt x="2868" y="1870"/>
                    <a:pt x="2857" y="1812"/>
                    <a:pt x="2857" y="1777"/>
                  </a:cubicBezTo>
                  <a:cubicBezTo>
                    <a:pt x="2857" y="1614"/>
                    <a:pt x="2857" y="1440"/>
                    <a:pt x="2868" y="1278"/>
                  </a:cubicBezTo>
                  <a:cubicBezTo>
                    <a:pt x="2903" y="1092"/>
                    <a:pt x="2996" y="964"/>
                    <a:pt x="3205" y="929"/>
                  </a:cubicBezTo>
                  <a:cubicBezTo>
                    <a:pt x="3286" y="918"/>
                    <a:pt x="3379" y="883"/>
                    <a:pt x="3484" y="883"/>
                  </a:cubicBezTo>
                  <a:cubicBezTo>
                    <a:pt x="3843" y="883"/>
                    <a:pt x="4192" y="871"/>
                    <a:pt x="4552" y="883"/>
                  </a:cubicBezTo>
                  <a:cubicBezTo>
                    <a:pt x="4830" y="883"/>
                    <a:pt x="5039" y="1022"/>
                    <a:pt x="5109" y="1347"/>
                  </a:cubicBezTo>
                  <a:cubicBezTo>
                    <a:pt x="5132" y="1545"/>
                    <a:pt x="5178" y="1730"/>
                    <a:pt x="5225" y="1928"/>
                  </a:cubicBezTo>
                  <a:cubicBezTo>
                    <a:pt x="5364" y="1951"/>
                    <a:pt x="5480" y="1962"/>
                    <a:pt x="5631" y="1916"/>
                  </a:cubicBezTo>
                  <a:lnTo>
                    <a:pt x="5631" y="1370"/>
                  </a:lnTo>
                  <a:cubicBezTo>
                    <a:pt x="5608" y="1173"/>
                    <a:pt x="5596" y="976"/>
                    <a:pt x="5585" y="790"/>
                  </a:cubicBezTo>
                  <a:cubicBezTo>
                    <a:pt x="5573" y="581"/>
                    <a:pt x="5469" y="465"/>
                    <a:pt x="5283" y="407"/>
                  </a:cubicBezTo>
                  <a:cubicBezTo>
                    <a:pt x="5178" y="372"/>
                    <a:pt x="5074" y="349"/>
                    <a:pt x="4969" y="337"/>
                  </a:cubicBezTo>
                  <a:cubicBezTo>
                    <a:pt x="4366" y="244"/>
                    <a:pt x="3751" y="314"/>
                    <a:pt x="3147" y="407"/>
                  </a:cubicBezTo>
                  <a:cubicBezTo>
                    <a:pt x="2915" y="430"/>
                    <a:pt x="2752" y="593"/>
                    <a:pt x="2648" y="813"/>
                  </a:cubicBezTo>
                  <a:cubicBezTo>
                    <a:pt x="2532" y="1057"/>
                    <a:pt x="2543" y="1324"/>
                    <a:pt x="2520" y="1579"/>
                  </a:cubicBezTo>
                  <a:cubicBezTo>
                    <a:pt x="2508" y="1684"/>
                    <a:pt x="2508" y="1788"/>
                    <a:pt x="2508" y="1893"/>
                  </a:cubicBezTo>
                  <a:cubicBezTo>
                    <a:pt x="2508" y="1904"/>
                    <a:pt x="2520" y="1916"/>
                    <a:pt x="2532" y="1962"/>
                  </a:cubicBezTo>
                  <a:close/>
                  <a:moveTo>
                    <a:pt x="3135" y="1951"/>
                  </a:moveTo>
                  <a:cubicBezTo>
                    <a:pt x="3193" y="1962"/>
                    <a:pt x="3217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7" y="1951"/>
                    <a:pt x="4911" y="1928"/>
                  </a:cubicBezTo>
                  <a:cubicBezTo>
                    <a:pt x="4877" y="1730"/>
                    <a:pt x="4842" y="1545"/>
                    <a:pt x="4795" y="1347"/>
                  </a:cubicBezTo>
                  <a:cubicBezTo>
                    <a:pt x="4784" y="1254"/>
                    <a:pt x="4714" y="1196"/>
                    <a:pt x="4610" y="1173"/>
                  </a:cubicBezTo>
                  <a:cubicBezTo>
                    <a:pt x="4528" y="1161"/>
                    <a:pt x="4447" y="1161"/>
                    <a:pt x="4366" y="1161"/>
                  </a:cubicBezTo>
                  <a:lnTo>
                    <a:pt x="3542" y="1161"/>
                  </a:lnTo>
                  <a:cubicBezTo>
                    <a:pt x="3460" y="1161"/>
                    <a:pt x="3391" y="1161"/>
                    <a:pt x="3321" y="1173"/>
                  </a:cubicBezTo>
                  <a:cubicBezTo>
                    <a:pt x="3170" y="1196"/>
                    <a:pt x="3112" y="1254"/>
                    <a:pt x="3100" y="1394"/>
                  </a:cubicBezTo>
                  <a:cubicBezTo>
                    <a:pt x="3112" y="1568"/>
                    <a:pt x="3135" y="1742"/>
                    <a:pt x="3135" y="1951"/>
                  </a:cubicBezTo>
                  <a:close/>
                  <a:moveTo>
                    <a:pt x="7094" y="8022"/>
                  </a:moveTo>
                  <a:cubicBezTo>
                    <a:pt x="6699" y="7988"/>
                    <a:pt x="6281" y="7988"/>
                    <a:pt x="6096" y="8057"/>
                  </a:cubicBezTo>
                  <a:cubicBezTo>
                    <a:pt x="6096" y="8139"/>
                    <a:pt x="6154" y="8185"/>
                    <a:pt x="6223" y="8185"/>
                  </a:cubicBezTo>
                  <a:lnTo>
                    <a:pt x="7024" y="8185"/>
                  </a:lnTo>
                  <a:cubicBezTo>
                    <a:pt x="7106" y="8173"/>
                    <a:pt x="7117" y="8115"/>
                    <a:pt x="7094" y="8022"/>
                  </a:cubicBezTo>
                  <a:close/>
                  <a:moveTo>
                    <a:pt x="2810" y="8022"/>
                  </a:moveTo>
                  <a:cubicBezTo>
                    <a:pt x="2799" y="7964"/>
                    <a:pt x="2752" y="7964"/>
                    <a:pt x="2729" y="7953"/>
                  </a:cubicBezTo>
                  <a:cubicBezTo>
                    <a:pt x="2474" y="7930"/>
                    <a:pt x="2218" y="7895"/>
                    <a:pt x="1974" y="7872"/>
                  </a:cubicBezTo>
                  <a:cubicBezTo>
                    <a:pt x="1928" y="7872"/>
                    <a:pt x="1870" y="7848"/>
                    <a:pt x="1823" y="7872"/>
                  </a:cubicBezTo>
                  <a:cubicBezTo>
                    <a:pt x="1800" y="7872"/>
                    <a:pt x="1765" y="7895"/>
                    <a:pt x="1765" y="7918"/>
                  </a:cubicBezTo>
                  <a:cubicBezTo>
                    <a:pt x="1765" y="7953"/>
                    <a:pt x="1777" y="7999"/>
                    <a:pt x="1800" y="7999"/>
                  </a:cubicBezTo>
                  <a:cubicBezTo>
                    <a:pt x="1858" y="8022"/>
                    <a:pt x="1928" y="8057"/>
                    <a:pt x="1998" y="8057"/>
                  </a:cubicBezTo>
                  <a:lnTo>
                    <a:pt x="2752" y="8057"/>
                  </a:lnTo>
                  <a:cubicBezTo>
                    <a:pt x="2764" y="8057"/>
                    <a:pt x="2799" y="8046"/>
                    <a:pt x="2810" y="8022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4"/>
            <p:cNvSpPr/>
            <p:nvPr/>
          </p:nvSpPr>
          <p:spPr>
            <a:xfrm>
              <a:off x="1494525" y="2863725"/>
              <a:ext cx="82150" cy="81300"/>
            </a:xfrm>
            <a:custGeom>
              <a:rect b="b" l="l" r="r" t="t"/>
              <a:pathLst>
                <a:path extrusionOk="0" h="3252" w="3286">
                  <a:moveTo>
                    <a:pt x="2485" y="2148"/>
                  </a:moveTo>
                  <a:cubicBezTo>
                    <a:pt x="2462" y="2230"/>
                    <a:pt x="2462" y="2322"/>
                    <a:pt x="2462" y="2392"/>
                  </a:cubicBezTo>
                  <a:lnTo>
                    <a:pt x="2462" y="2973"/>
                  </a:lnTo>
                  <a:cubicBezTo>
                    <a:pt x="2462" y="3147"/>
                    <a:pt x="2392" y="3216"/>
                    <a:pt x="2229" y="3240"/>
                  </a:cubicBezTo>
                  <a:cubicBezTo>
                    <a:pt x="1974" y="3251"/>
                    <a:pt x="1707" y="3251"/>
                    <a:pt x="1452" y="3182"/>
                  </a:cubicBezTo>
                  <a:cubicBezTo>
                    <a:pt x="1289" y="3135"/>
                    <a:pt x="1208" y="3042"/>
                    <a:pt x="1185" y="2891"/>
                  </a:cubicBezTo>
                  <a:cubicBezTo>
                    <a:pt x="1185" y="2729"/>
                    <a:pt x="1138" y="2578"/>
                    <a:pt x="1068" y="2450"/>
                  </a:cubicBezTo>
                  <a:cubicBezTo>
                    <a:pt x="1057" y="2427"/>
                    <a:pt x="1045" y="2392"/>
                    <a:pt x="1010" y="2346"/>
                  </a:cubicBezTo>
                  <a:lnTo>
                    <a:pt x="662" y="2346"/>
                  </a:lnTo>
                  <a:lnTo>
                    <a:pt x="453" y="2346"/>
                  </a:lnTo>
                  <a:cubicBezTo>
                    <a:pt x="209" y="2322"/>
                    <a:pt x="117" y="2253"/>
                    <a:pt x="70" y="2021"/>
                  </a:cubicBezTo>
                  <a:cubicBezTo>
                    <a:pt x="47" y="1800"/>
                    <a:pt x="24" y="1591"/>
                    <a:pt x="12" y="1382"/>
                  </a:cubicBezTo>
                  <a:cubicBezTo>
                    <a:pt x="0" y="1173"/>
                    <a:pt x="58" y="1127"/>
                    <a:pt x="279" y="1127"/>
                  </a:cubicBezTo>
                  <a:lnTo>
                    <a:pt x="976" y="1127"/>
                  </a:lnTo>
                  <a:cubicBezTo>
                    <a:pt x="987" y="1069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82"/>
                    <a:pt x="1045" y="24"/>
                    <a:pt x="1243" y="12"/>
                  </a:cubicBezTo>
                  <a:cubicBezTo>
                    <a:pt x="1440" y="1"/>
                    <a:pt x="1637" y="12"/>
                    <a:pt x="1823" y="12"/>
                  </a:cubicBezTo>
                  <a:cubicBezTo>
                    <a:pt x="2020" y="12"/>
                    <a:pt x="2148" y="105"/>
                    <a:pt x="2195" y="279"/>
                  </a:cubicBezTo>
                  <a:cubicBezTo>
                    <a:pt x="2241" y="465"/>
                    <a:pt x="2287" y="651"/>
                    <a:pt x="2334" y="836"/>
                  </a:cubicBezTo>
                  <a:cubicBezTo>
                    <a:pt x="2345" y="895"/>
                    <a:pt x="2369" y="953"/>
                    <a:pt x="2369" y="1011"/>
                  </a:cubicBezTo>
                  <a:cubicBezTo>
                    <a:pt x="2520" y="1057"/>
                    <a:pt x="2682" y="1034"/>
                    <a:pt x="2821" y="1045"/>
                  </a:cubicBezTo>
                  <a:cubicBezTo>
                    <a:pt x="2914" y="1057"/>
                    <a:pt x="3019" y="1069"/>
                    <a:pt x="3088" y="1103"/>
                  </a:cubicBezTo>
                  <a:cubicBezTo>
                    <a:pt x="3216" y="1162"/>
                    <a:pt x="3286" y="1278"/>
                    <a:pt x="3286" y="1417"/>
                  </a:cubicBezTo>
                  <a:lnTo>
                    <a:pt x="3286" y="1974"/>
                  </a:lnTo>
                  <a:cubicBezTo>
                    <a:pt x="3286" y="2148"/>
                    <a:pt x="3239" y="2195"/>
                    <a:pt x="3077" y="2206"/>
                  </a:cubicBezTo>
                  <a:cubicBezTo>
                    <a:pt x="2961" y="2206"/>
                    <a:pt x="2821" y="2195"/>
                    <a:pt x="2705" y="2195"/>
                  </a:cubicBezTo>
                  <a:cubicBezTo>
                    <a:pt x="2636" y="2160"/>
                    <a:pt x="2566" y="2148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3"/>
                    <a:pt x="1463" y="2903"/>
                  </a:cubicBezTo>
                  <a:cubicBezTo>
                    <a:pt x="1695" y="3007"/>
                    <a:pt x="1928" y="3019"/>
                    <a:pt x="2160" y="2973"/>
                  </a:cubicBezTo>
                  <a:cubicBezTo>
                    <a:pt x="2218" y="2868"/>
                    <a:pt x="2195" y="2775"/>
                    <a:pt x="2206" y="2671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0" y="1870"/>
                  </a:cubicBezTo>
                  <a:cubicBezTo>
                    <a:pt x="2543" y="1881"/>
                    <a:pt x="2682" y="1916"/>
                    <a:pt x="2833" y="1928"/>
                  </a:cubicBezTo>
                  <a:cubicBezTo>
                    <a:pt x="2891" y="1928"/>
                    <a:pt x="2949" y="1916"/>
                    <a:pt x="3019" y="1905"/>
                  </a:cubicBezTo>
                  <a:lnTo>
                    <a:pt x="3019" y="1521"/>
                  </a:lnTo>
                  <a:cubicBezTo>
                    <a:pt x="3019" y="1347"/>
                    <a:pt x="2972" y="1301"/>
                    <a:pt x="2798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8" y="1080"/>
                  </a:cubicBezTo>
                  <a:cubicBezTo>
                    <a:pt x="2055" y="1034"/>
                    <a:pt x="2055" y="964"/>
                    <a:pt x="2055" y="895"/>
                  </a:cubicBezTo>
                  <a:cubicBezTo>
                    <a:pt x="2020" y="720"/>
                    <a:pt x="1986" y="558"/>
                    <a:pt x="1939" y="384"/>
                  </a:cubicBezTo>
                  <a:cubicBezTo>
                    <a:pt x="1928" y="337"/>
                    <a:pt x="1870" y="268"/>
                    <a:pt x="1823" y="256"/>
                  </a:cubicBezTo>
                  <a:cubicBezTo>
                    <a:pt x="1626" y="233"/>
                    <a:pt x="1417" y="198"/>
                    <a:pt x="1219" y="291"/>
                  </a:cubicBezTo>
                  <a:lnTo>
                    <a:pt x="1219" y="604"/>
                  </a:lnTo>
                  <a:lnTo>
                    <a:pt x="1219" y="1103"/>
                  </a:lnTo>
                  <a:cubicBezTo>
                    <a:pt x="1219" y="1220"/>
                    <a:pt x="1208" y="1312"/>
                    <a:pt x="1115" y="1405"/>
                  </a:cubicBezTo>
                  <a:cubicBezTo>
                    <a:pt x="836" y="1359"/>
                    <a:pt x="569" y="1359"/>
                    <a:pt x="291" y="1417"/>
                  </a:cubicBezTo>
                  <a:cubicBezTo>
                    <a:pt x="279" y="1649"/>
                    <a:pt x="279" y="1858"/>
                    <a:pt x="372" y="2055"/>
                  </a:cubicBezTo>
                  <a:cubicBezTo>
                    <a:pt x="639" y="2102"/>
                    <a:pt x="894" y="2079"/>
                    <a:pt x="1173" y="205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1" name="Google Shape;301;p4"/>
          <p:cNvGrpSpPr/>
          <p:nvPr/>
        </p:nvGrpSpPr>
        <p:grpSpPr>
          <a:xfrm rot="-4132237">
            <a:off x="6834586" y="4145005"/>
            <a:ext cx="700435" cy="290105"/>
            <a:chOff x="2333000" y="3750375"/>
            <a:chExt cx="157050" cy="65050"/>
          </a:xfrm>
        </p:grpSpPr>
        <p:sp>
          <p:nvSpPr>
            <p:cNvPr id="302" name="Google Shape;302;p4"/>
            <p:cNvSpPr/>
            <p:nvPr/>
          </p:nvSpPr>
          <p:spPr>
            <a:xfrm>
              <a:off x="2337650" y="3767800"/>
              <a:ext cx="81875" cy="45300"/>
            </a:xfrm>
            <a:custGeom>
              <a:rect b="b" l="l" r="r" t="t"/>
              <a:pathLst>
                <a:path extrusionOk="0" h="1812" w="3275">
                  <a:moveTo>
                    <a:pt x="1509" y="1231"/>
                  </a:moveTo>
                  <a:cubicBezTo>
                    <a:pt x="1266" y="1242"/>
                    <a:pt x="999" y="1242"/>
                    <a:pt x="778" y="1126"/>
                  </a:cubicBezTo>
                  <a:cubicBezTo>
                    <a:pt x="581" y="1022"/>
                    <a:pt x="430" y="836"/>
                    <a:pt x="395" y="627"/>
                  </a:cubicBezTo>
                  <a:cubicBezTo>
                    <a:pt x="349" y="407"/>
                    <a:pt x="407" y="174"/>
                    <a:pt x="546" y="0"/>
                  </a:cubicBezTo>
                  <a:cubicBezTo>
                    <a:pt x="407" y="116"/>
                    <a:pt x="151" y="186"/>
                    <a:pt x="0" y="302"/>
                  </a:cubicBezTo>
                  <a:cubicBezTo>
                    <a:pt x="0" y="650"/>
                    <a:pt x="140" y="987"/>
                    <a:pt x="291" y="1300"/>
                  </a:cubicBezTo>
                  <a:cubicBezTo>
                    <a:pt x="372" y="1475"/>
                    <a:pt x="534" y="1614"/>
                    <a:pt x="708" y="1684"/>
                  </a:cubicBezTo>
                  <a:cubicBezTo>
                    <a:pt x="883" y="1753"/>
                    <a:pt x="1092" y="1765"/>
                    <a:pt x="1277" y="1788"/>
                  </a:cubicBezTo>
                  <a:cubicBezTo>
                    <a:pt x="1893" y="1811"/>
                    <a:pt x="2601" y="1695"/>
                    <a:pt x="3216" y="1614"/>
                  </a:cubicBezTo>
                  <a:cubicBezTo>
                    <a:pt x="3251" y="1451"/>
                    <a:pt x="3251" y="1242"/>
                    <a:pt x="3274" y="1091"/>
                  </a:cubicBezTo>
                  <a:cubicBezTo>
                    <a:pt x="2694" y="1161"/>
                    <a:pt x="2102" y="1208"/>
                    <a:pt x="1509" y="1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4"/>
            <p:cNvSpPr/>
            <p:nvPr/>
          </p:nvSpPr>
          <p:spPr>
            <a:xfrm>
              <a:off x="2420950" y="3757625"/>
              <a:ext cx="60975" cy="47050"/>
            </a:xfrm>
            <a:custGeom>
              <a:rect b="b" l="l" r="r" t="t"/>
              <a:pathLst>
                <a:path extrusionOk="0" h="1882" w="2439">
                  <a:moveTo>
                    <a:pt x="0" y="24"/>
                  </a:moveTo>
                  <a:cubicBezTo>
                    <a:pt x="441" y="24"/>
                    <a:pt x="871" y="1"/>
                    <a:pt x="1300" y="47"/>
                  </a:cubicBezTo>
                  <a:cubicBezTo>
                    <a:pt x="1567" y="59"/>
                    <a:pt x="1846" y="140"/>
                    <a:pt x="2113" y="256"/>
                  </a:cubicBezTo>
                  <a:cubicBezTo>
                    <a:pt x="2183" y="291"/>
                    <a:pt x="2241" y="349"/>
                    <a:pt x="2287" y="419"/>
                  </a:cubicBezTo>
                  <a:cubicBezTo>
                    <a:pt x="2322" y="512"/>
                    <a:pt x="2368" y="581"/>
                    <a:pt x="2403" y="663"/>
                  </a:cubicBezTo>
                  <a:cubicBezTo>
                    <a:pt x="2426" y="721"/>
                    <a:pt x="2438" y="814"/>
                    <a:pt x="2426" y="872"/>
                  </a:cubicBezTo>
                  <a:cubicBezTo>
                    <a:pt x="2415" y="999"/>
                    <a:pt x="2368" y="1127"/>
                    <a:pt x="2322" y="1243"/>
                  </a:cubicBezTo>
                  <a:cubicBezTo>
                    <a:pt x="2287" y="1359"/>
                    <a:pt x="2241" y="1475"/>
                    <a:pt x="2125" y="1533"/>
                  </a:cubicBezTo>
                  <a:cubicBezTo>
                    <a:pt x="2020" y="1591"/>
                    <a:pt x="1939" y="1673"/>
                    <a:pt x="1788" y="1626"/>
                  </a:cubicBezTo>
                  <a:cubicBezTo>
                    <a:pt x="1649" y="1591"/>
                    <a:pt x="1486" y="1615"/>
                    <a:pt x="1335" y="1696"/>
                  </a:cubicBezTo>
                  <a:cubicBezTo>
                    <a:pt x="1300" y="1731"/>
                    <a:pt x="1219" y="1742"/>
                    <a:pt x="1161" y="1754"/>
                  </a:cubicBezTo>
                  <a:cubicBezTo>
                    <a:pt x="871" y="1754"/>
                    <a:pt x="615" y="1870"/>
                    <a:pt x="325" y="1858"/>
                  </a:cubicBezTo>
                  <a:cubicBezTo>
                    <a:pt x="256" y="1858"/>
                    <a:pt x="163" y="1870"/>
                    <a:pt x="93" y="1882"/>
                  </a:cubicBezTo>
                  <a:cubicBezTo>
                    <a:pt x="47" y="1789"/>
                    <a:pt x="81" y="1707"/>
                    <a:pt x="116" y="1638"/>
                  </a:cubicBezTo>
                  <a:cubicBezTo>
                    <a:pt x="232" y="1475"/>
                    <a:pt x="232" y="1301"/>
                    <a:pt x="232" y="1115"/>
                  </a:cubicBezTo>
                  <a:cubicBezTo>
                    <a:pt x="232" y="605"/>
                    <a:pt x="232" y="605"/>
                    <a:pt x="23" y="117"/>
                  </a:cubicBezTo>
                  <a:cubicBezTo>
                    <a:pt x="12" y="105"/>
                    <a:pt x="12" y="71"/>
                    <a:pt x="0" y="24"/>
                  </a:cubicBezTo>
                  <a:close/>
                  <a:moveTo>
                    <a:pt x="1951" y="488"/>
                  </a:moveTo>
                  <a:cubicBezTo>
                    <a:pt x="1858" y="361"/>
                    <a:pt x="1788" y="291"/>
                    <a:pt x="1672" y="291"/>
                  </a:cubicBezTo>
                  <a:cubicBezTo>
                    <a:pt x="1382" y="291"/>
                    <a:pt x="1091" y="303"/>
                    <a:pt x="801" y="314"/>
                  </a:cubicBezTo>
                  <a:cubicBezTo>
                    <a:pt x="778" y="314"/>
                    <a:pt x="720" y="338"/>
                    <a:pt x="732" y="419"/>
                  </a:cubicBezTo>
                  <a:cubicBezTo>
                    <a:pt x="755" y="430"/>
                    <a:pt x="801" y="454"/>
                    <a:pt x="848" y="465"/>
                  </a:cubicBezTo>
                  <a:cubicBezTo>
                    <a:pt x="987" y="477"/>
                    <a:pt x="1126" y="477"/>
                    <a:pt x="1266" y="477"/>
                  </a:cubicBezTo>
                  <a:cubicBezTo>
                    <a:pt x="1440" y="477"/>
                    <a:pt x="1625" y="465"/>
                    <a:pt x="1800" y="535"/>
                  </a:cubicBezTo>
                  <a:cubicBezTo>
                    <a:pt x="1846" y="535"/>
                    <a:pt x="1892" y="512"/>
                    <a:pt x="1951" y="4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4"/>
            <p:cNvSpPr/>
            <p:nvPr/>
          </p:nvSpPr>
          <p:spPr>
            <a:xfrm>
              <a:off x="2333000" y="3750375"/>
              <a:ext cx="157050" cy="65050"/>
            </a:xfrm>
            <a:custGeom>
              <a:rect b="b" l="l" r="r" t="t"/>
              <a:pathLst>
                <a:path extrusionOk="0" h="2602" w="6282">
                  <a:moveTo>
                    <a:pt x="3774" y="12"/>
                  </a:moveTo>
                  <a:cubicBezTo>
                    <a:pt x="4017" y="12"/>
                    <a:pt x="4261" y="24"/>
                    <a:pt x="4505" y="12"/>
                  </a:cubicBezTo>
                  <a:cubicBezTo>
                    <a:pt x="4842" y="1"/>
                    <a:pt x="5167" y="59"/>
                    <a:pt x="5469" y="152"/>
                  </a:cubicBezTo>
                  <a:cubicBezTo>
                    <a:pt x="5492" y="175"/>
                    <a:pt x="5527" y="186"/>
                    <a:pt x="5550" y="186"/>
                  </a:cubicBezTo>
                  <a:cubicBezTo>
                    <a:pt x="5817" y="198"/>
                    <a:pt x="5956" y="361"/>
                    <a:pt x="6072" y="570"/>
                  </a:cubicBezTo>
                  <a:cubicBezTo>
                    <a:pt x="6177" y="720"/>
                    <a:pt x="6281" y="895"/>
                    <a:pt x="6246" y="1104"/>
                  </a:cubicBezTo>
                  <a:cubicBezTo>
                    <a:pt x="6235" y="1301"/>
                    <a:pt x="6177" y="1498"/>
                    <a:pt x="6119" y="1696"/>
                  </a:cubicBezTo>
                  <a:cubicBezTo>
                    <a:pt x="6061" y="1881"/>
                    <a:pt x="5898" y="2021"/>
                    <a:pt x="5747" y="2114"/>
                  </a:cubicBezTo>
                  <a:cubicBezTo>
                    <a:pt x="5701" y="2148"/>
                    <a:pt x="5631" y="2160"/>
                    <a:pt x="5585" y="2206"/>
                  </a:cubicBezTo>
                  <a:cubicBezTo>
                    <a:pt x="5515" y="2276"/>
                    <a:pt x="5422" y="2288"/>
                    <a:pt x="5318" y="2264"/>
                  </a:cubicBezTo>
                  <a:cubicBezTo>
                    <a:pt x="5225" y="2218"/>
                    <a:pt x="5120" y="2253"/>
                    <a:pt x="5016" y="2264"/>
                  </a:cubicBezTo>
                  <a:cubicBezTo>
                    <a:pt x="4842" y="2288"/>
                    <a:pt x="4679" y="2346"/>
                    <a:pt x="4505" y="2381"/>
                  </a:cubicBezTo>
                  <a:cubicBezTo>
                    <a:pt x="4412" y="2392"/>
                    <a:pt x="4296" y="2404"/>
                    <a:pt x="4180" y="2404"/>
                  </a:cubicBezTo>
                  <a:cubicBezTo>
                    <a:pt x="4017" y="2404"/>
                    <a:pt x="3866" y="2404"/>
                    <a:pt x="3727" y="2450"/>
                  </a:cubicBezTo>
                  <a:cubicBezTo>
                    <a:pt x="3553" y="2497"/>
                    <a:pt x="3367" y="2508"/>
                    <a:pt x="3170" y="2508"/>
                  </a:cubicBezTo>
                  <a:cubicBezTo>
                    <a:pt x="3054" y="2508"/>
                    <a:pt x="2926" y="2508"/>
                    <a:pt x="2810" y="2555"/>
                  </a:cubicBezTo>
                  <a:cubicBezTo>
                    <a:pt x="2740" y="2578"/>
                    <a:pt x="2647" y="2578"/>
                    <a:pt x="2566" y="2578"/>
                  </a:cubicBezTo>
                  <a:cubicBezTo>
                    <a:pt x="2171" y="2578"/>
                    <a:pt x="1765" y="2601"/>
                    <a:pt x="1370" y="2578"/>
                  </a:cubicBezTo>
                  <a:cubicBezTo>
                    <a:pt x="1022" y="2578"/>
                    <a:pt x="720" y="2462"/>
                    <a:pt x="430" y="2276"/>
                  </a:cubicBezTo>
                  <a:cubicBezTo>
                    <a:pt x="360" y="2230"/>
                    <a:pt x="302" y="2172"/>
                    <a:pt x="256" y="2102"/>
                  </a:cubicBezTo>
                  <a:cubicBezTo>
                    <a:pt x="117" y="1847"/>
                    <a:pt x="1" y="1568"/>
                    <a:pt x="35" y="1266"/>
                  </a:cubicBezTo>
                  <a:cubicBezTo>
                    <a:pt x="59" y="1162"/>
                    <a:pt x="93" y="1045"/>
                    <a:pt x="151" y="953"/>
                  </a:cubicBezTo>
                  <a:cubicBezTo>
                    <a:pt x="291" y="767"/>
                    <a:pt x="442" y="593"/>
                    <a:pt x="662" y="477"/>
                  </a:cubicBezTo>
                  <a:cubicBezTo>
                    <a:pt x="778" y="419"/>
                    <a:pt x="906" y="372"/>
                    <a:pt x="1022" y="303"/>
                  </a:cubicBezTo>
                  <a:cubicBezTo>
                    <a:pt x="1161" y="210"/>
                    <a:pt x="1301" y="175"/>
                    <a:pt x="1463" y="186"/>
                  </a:cubicBezTo>
                  <a:lnTo>
                    <a:pt x="1521" y="186"/>
                  </a:lnTo>
                  <a:cubicBezTo>
                    <a:pt x="1754" y="105"/>
                    <a:pt x="1986" y="105"/>
                    <a:pt x="2218" y="117"/>
                  </a:cubicBezTo>
                  <a:cubicBezTo>
                    <a:pt x="2241" y="117"/>
                    <a:pt x="2276" y="117"/>
                    <a:pt x="2299" y="105"/>
                  </a:cubicBezTo>
                  <a:cubicBezTo>
                    <a:pt x="2473" y="1"/>
                    <a:pt x="2659" y="24"/>
                    <a:pt x="2845" y="24"/>
                  </a:cubicBezTo>
                  <a:cubicBezTo>
                    <a:pt x="3147" y="12"/>
                    <a:pt x="3460" y="12"/>
                    <a:pt x="3774" y="12"/>
                  </a:cubicBezTo>
                  <a:close/>
                  <a:moveTo>
                    <a:pt x="3263" y="2218"/>
                  </a:moveTo>
                  <a:cubicBezTo>
                    <a:pt x="3321" y="2055"/>
                    <a:pt x="3379" y="1916"/>
                    <a:pt x="3437" y="1788"/>
                  </a:cubicBezTo>
                  <a:cubicBezTo>
                    <a:pt x="3541" y="1568"/>
                    <a:pt x="3541" y="1162"/>
                    <a:pt x="3448" y="918"/>
                  </a:cubicBezTo>
                  <a:cubicBezTo>
                    <a:pt x="3402" y="813"/>
                    <a:pt x="3390" y="697"/>
                    <a:pt x="3321" y="604"/>
                  </a:cubicBezTo>
                  <a:cubicBezTo>
                    <a:pt x="3135" y="361"/>
                    <a:pt x="2856" y="244"/>
                    <a:pt x="2566" y="337"/>
                  </a:cubicBezTo>
                  <a:cubicBezTo>
                    <a:pt x="2357" y="395"/>
                    <a:pt x="2160" y="395"/>
                    <a:pt x="1951" y="407"/>
                  </a:cubicBezTo>
                  <a:cubicBezTo>
                    <a:pt x="1916" y="407"/>
                    <a:pt x="1846" y="407"/>
                    <a:pt x="1812" y="419"/>
                  </a:cubicBezTo>
                  <a:cubicBezTo>
                    <a:pt x="1649" y="488"/>
                    <a:pt x="1487" y="465"/>
                    <a:pt x="1336" y="511"/>
                  </a:cubicBezTo>
                  <a:cubicBezTo>
                    <a:pt x="1173" y="546"/>
                    <a:pt x="1022" y="686"/>
                    <a:pt x="871" y="720"/>
                  </a:cubicBezTo>
                  <a:cubicBezTo>
                    <a:pt x="709" y="767"/>
                    <a:pt x="604" y="871"/>
                    <a:pt x="500" y="987"/>
                  </a:cubicBezTo>
                  <a:cubicBezTo>
                    <a:pt x="384" y="1104"/>
                    <a:pt x="302" y="1243"/>
                    <a:pt x="326" y="1417"/>
                  </a:cubicBezTo>
                  <a:cubicBezTo>
                    <a:pt x="360" y="1626"/>
                    <a:pt x="418" y="1847"/>
                    <a:pt x="546" y="2021"/>
                  </a:cubicBezTo>
                  <a:cubicBezTo>
                    <a:pt x="558" y="2032"/>
                    <a:pt x="581" y="2044"/>
                    <a:pt x="593" y="2044"/>
                  </a:cubicBezTo>
                  <a:cubicBezTo>
                    <a:pt x="836" y="2206"/>
                    <a:pt x="1115" y="2276"/>
                    <a:pt x="1405" y="2288"/>
                  </a:cubicBezTo>
                  <a:cubicBezTo>
                    <a:pt x="1777" y="2323"/>
                    <a:pt x="2160" y="2311"/>
                    <a:pt x="2531" y="2311"/>
                  </a:cubicBezTo>
                  <a:cubicBezTo>
                    <a:pt x="2578" y="2311"/>
                    <a:pt x="2624" y="2311"/>
                    <a:pt x="2647" y="2288"/>
                  </a:cubicBezTo>
                  <a:cubicBezTo>
                    <a:pt x="2856" y="2218"/>
                    <a:pt x="3042" y="2218"/>
                    <a:pt x="3263" y="2218"/>
                  </a:cubicBezTo>
                  <a:close/>
                  <a:moveTo>
                    <a:pt x="3518" y="314"/>
                  </a:moveTo>
                  <a:cubicBezTo>
                    <a:pt x="3541" y="361"/>
                    <a:pt x="3541" y="395"/>
                    <a:pt x="3553" y="419"/>
                  </a:cubicBezTo>
                  <a:cubicBezTo>
                    <a:pt x="3774" y="895"/>
                    <a:pt x="3774" y="895"/>
                    <a:pt x="3774" y="1417"/>
                  </a:cubicBezTo>
                  <a:cubicBezTo>
                    <a:pt x="3774" y="1614"/>
                    <a:pt x="3750" y="1788"/>
                    <a:pt x="3657" y="1939"/>
                  </a:cubicBezTo>
                  <a:cubicBezTo>
                    <a:pt x="3611" y="2021"/>
                    <a:pt x="3565" y="2090"/>
                    <a:pt x="3623" y="2195"/>
                  </a:cubicBezTo>
                  <a:cubicBezTo>
                    <a:pt x="3692" y="2172"/>
                    <a:pt x="3785" y="2160"/>
                    <a:pt x="3855" y="2160"/>
                  </a:cubicBezTo>
                  <a:cubicBezTo>
                    <a:pt x="4145" y="2172"/>
                    <a:pt x="4412" y="2055"/>
                    <a:pt x="4702" y="2055"/>
                  </a:cubicBezTo>
                  <a:cubicBezTo>
                    <a:pt x="4760" y="2055"/>
                    <a:pt x="4830" y="2044"/>
                    <a:pt x="4876" y="1997"/>
                  </a:cubicBezTo>
                  <a:cubicBezTo>
                    <a:pt x="5016" y="1916"/>
                    <a:pt x="5178" y="1905"/>
                    <a:pt x="5318" y="1928"/>
                  </a:cubicBezTo>
                  <a:cubicBezTo>
                    <a:pt x="5469" y="1963"/>
                    <a:pt x="5550" y="1881"/>
                    <a:pt x="5654" y="1847"/>
                  </a:cubicBezTo>
                  <a:cubicBezTo>
                    <a:pt x="5782" y="1788"/>
                    <a:pt x="5817" y="1672"/>
                    <a:pt x="5863" y="1556"/>
                  </a:cubicBezTo>
                  <a:cubicBezTo>
                    <a:pt x="5898" y="1417"/>
                    <a:pt x="5933" y="1301"/>
                    <a:pt x="5956" y="1173"/>
                  </a:cubicBezTo>
                  <a:cubicBezTo>
                    <a:pt x="5979" y="1104"/>
                    <a:pt x="5956" y="1022"/>
                    <a:pt x="5933" y="976"/>
                  </a:cubicBezTo>
                  <a:cubicBezTo>
                    <a:pt x="5898" y="883"/>
                    <a:pt x="5840" y="813"/>
                    <a:pt x="5817" y="720"/>
                  </a:cubicBezTo>
                  <a:cubicBezTo>
                    <a:pt x="5782" y="639"/>
                    <a:pt x="5724" y="593"/>
                    <a:pt x="5643" y="558"/>
                  </a:cubicBezTo>
                  <a:cubicBezTo>
                    <a:pt x="5376" y="442"/>
                    <a:pt x="5109" y="361"/>
                    <a:pt x="4830" y="349"/>
                  </a:cubicBezTo>
                  <a:cubicBezTo>
                    <a:pt x="4389" y="291"/>
                    <a:pt x="3959" y="314"/>
                    <a:pt x="3518" y="31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4"/>
            <p:cNvSpPr/>
            <p:nvPr/>
          </p:nvSpPr>
          <p:spPr>
            <a:xfrm>
              <a:off x="2361150" y="3766925"/>
              <a:ext cx="45600" cy="9025"/>
            </a:xfrm>
            <a:custGeom>
              <a:rect b="b" l="l" r="r" t="t"/>
              <a:pathLst>
                <a:path extrusionOk="0" h="361" w="1824">
                  <a:moveTo>
                    <a:pt x="1823" y="267"/>
                  </a:moveTo>
                  <a:cubicBezTo>
                    <a:pt x="1684" y="325"/>
                    <a:pt x="1580" y="314"/>
                    <a:pt x="1498" y="267"/>
                  </a:cubicBezTo>
                  <a:cubicBezTo>
                    <a:pt x="1266" y="140"/>
                    <a:pt x="1080" y="198"/>
                    <a:pt x="883" y="349"/>
                  </a:cubicBezTo>
                  <a:cubicBezTo>
                    <a:pt x="697" y="279"/>
                    <a:pt x="523" y="256"/>
                    <a:pt x="326" y="325"/>
                  </a:cubicBezTo>
                  <a:cubicBezTo>
                    <a:pt x="233" y="349"/>
                    <a:pt x="117" y="349"/>
                    <a:pt x="1" y="360"/>
                  </a:cubicBezTo>
                  <a:cubicBezTo>
                    <a:pt x="47" y="279"/>
                    <a:pt x="70" y="221"/>
                    <a:pt x="163" y="186"/>
                  </a:cubicBezTo>
                  <a:cubicBezTo>
                    <a:pt x="361" y="128"/>
                    <a:pt x="569" y="58"/>
                    <a:pt x="778" y="70"/>
                  </a:cubicBezTo>
                  <a:cubicBezTo>
                    <a:pt x="860" y="70"/>
                    <a:pt x="941" y="47"/>
                    <a:pt x="1011" y="35"/>
                  </a:cubicBezTo>
                  <a:cubicBezTo>
                    <a:pt x="1115" y="24"/>
                    <a:pt x="1220" y="0"/>
                    <a:pt x="1324" y="0"/>
                  </a:cubicBezTo>
                  <a:cubicBezTo>
                    <a:pt x="1359" y="0"/>
                    <a:pt x="1429" y="35"/>
                    <a:pt x="1452" y="58"/>
                  </a:cubicBezTo>
                  <a:cubicBezTo>
                    <a:pt x="1510" y="163"/>
                    <a:pt x="1591" y="186"/>
                    <a:pt x="1707" y="186"/>
                  </a:cubicBezTo>
                  <a:cubicBezTo>
                    <a:pt x="1730" y="209"/>
                    <a:pt x="1754" y="233"/>
                    <a:pt x="1823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4"/>
            <p:cNvSpPr/>
            <p:nvPr/>
          </p:nvSpPr>
          <p:spPr>
            <a:xfrm>
              <a:off x="2439225" y="3764600"/>
              <a:ext cx="30500" cy="6400"/>
            </a:xfrm>
            <a:custGeom>
              <a:rect b="b" l="l" r="r" t="t"/>
              <a:pathLst>
                <a:path extrusionOk="0" h="256" w="1220">
                  <a:moveTo>
                    <a:pt x="1220" y="209"/>
                  </a:moveTo>
                  <a:cubicBezTo>
                    <a:pt x="1161" y="233"/>
                    <a:pt x="1115" y="256"/>
                    <a:pt x="1092" y="244"/>
                  </a:cubicBezTo>
                  <a:cubicBezTo>
                    <a:pt x="918" y="175"/>
                    <a:pt x="720" y="198"/>
                    <a:pt x="546" y="186"/>
                  </a:cubicBezTo>
                  <a:cubicBezTo>
                    <a:pt x="407" y="186"/>
                    <a:pt x="256" y="186"/>
                    <a:pt x="128" y="175"/>
                  </a:cubicBezTo>
                  <a:cubicBezTo>
                    <a:pt x="82" y="175"/>
                    <a:pt x="47" y="140"/>
                    <a:pt x="12" y="128"/>
                  </a:cubicBezTo>
                  <a:cubicBezTo>
                    <a:pt x="1" y="59"/>
                    <a:pt x="47" y="24"/>
                    <a:pt x="82" y="24"/>
                  </a:cubicBezTo>
                  <a:cubicBezTo>
                    <a:pt x="372" y="12"/>
                    <a:pt x="662" y="1"/>
                    <a:pt x="952" y="1"/>
                  </a:cubicBezTo>
                  <a:cubicBezTo>
                    <a:pt x="1057" y="12"/>
                    <a:pt x="1127" y="82"/>
                    <a:pt x="1220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p32"/>
          <p:cNvSpPr txBox="1"/>
          <p:nvPr>
            <p:ph type="title"/>
          </p:nvPr>
        </p:nvSpPr>
        <p:spPr>
          <a:xfrm>
            <a:off x="5129421" y="2435425"/>
            <a:ext cx="3126300" cy="7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78" name="Google Shape;1678;p32"/>
          <p:cNvSpPr txBox="1"/>
          <p:nvPr>
            <p:ph idx="1" type="subTitle"/>
          </p:nvPr>
        </p:nvSpPr>
        <p:spPr>
          <a:xfrm>
            <a:off x="5271321" y="3093650"/>
            <a:ext cx="28425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79" name="Google Shape;1679;p32"/>
          <p:cNvSpPr txBox="1"/>
          <p:nvPr>
            <p:ph hasCustomPrompt="1" idx="2" type="title"/>
          </p:nvPr>
        </p:nvSpPr>
        <p:spPr>
          <a:xfrm>
            <a:off x="4862571" y="1203238"/>
            <a:ext cx="3660000" cy="10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07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1" name="Google Shape;1681;p33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82" name="Google Shape;1682;p33"/>
          <p:cNvSpPr txBox="1"/>
          <p:nvPr>
            <p:ph idx="1" type="body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5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34"/>
          <p:cNvSpPr/>
          <p:nvPr/>
        </p:nvSpPr>
        <p:spPr>
          <a:xfrm>
            <a:off x="-42160" y="-28110"/>
            <a:ext cx="9217500" cy="5199600"/>
          </a:xfrm>
          <a:prstGeom prst="rect">
            <a:avLst/>
          </a:prstGeom>
          <a:solidFill>
            <a:srgbClr val="364ABF">
              <a:alpha val="82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p34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86" name="Google Shape;1686;p34"/>
          <p:cNvSpPr txBox="1"/>
          <p:nvPr>
            <p:ph idx="1" type="subTitle"/>
          </p:nvPr>
        </p:nvSpPr>
        <p:spPr>
          <a:xfrm>
            <a:off x="2664750" y="3045075"/>
            <a:ext cx="15264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b="1" sz="1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87" name="Google Shape;1687;p34"/>
          <p:cNvSpPr txBox="1"/>
          <p:nvPr>
            <p:ph idx="2" type="subTitle"/>
          </p:nvPr>
        </p:nvSpPr>
        <p:spPr>
          <a:xfrm>
            <a:off x="732737" y="2177311"/>
            <a:ext cx="34584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15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88" name="Google Shape;1688;p34"/>
          <p:cNvSpPr txBox="1"/>
          <p:nvPr>
            <p:ph idx="3" type="subTitle"/>
          </p:nvPr>
        </p:nvSpPr>
        <p:spPr>
          <a:xfrm>
            <a:off x="4984975" y="3045075"/>
            <a:ext cx="15264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b="1" sz="16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89" name="Google Shape;1689;p34"/>
          <p:cNvSpPr txBox="1"/>
          <p:nvPr>
            <p:ph idx="4" type="subTitle"/>
          </p:nvPr>
        </p:nvSpPr>
        <p:spPr>
          <a:xfrm>
            <a:off x="4984987" y="2177311"/>
            <a:ext cx="3458400" cy="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15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90" name="Google Shape;1690;p34"/>
          <p:cNvSpPr/>
          <p:nvPr/>
        </p:nvSpPr>
        <p:spPr>
          <a:xfrm>
            <a:off x="-155214" y="1756828"/>
            <a:ext cx="4508400" cy="18459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691" name="Google Shape;1691;p34"/>
          <p:cNvSpPr/>
          <p:nvPr/>
        </p:nvSpPr>
        <p:spPr>
          <a:xfrm>
            <a:off x="4783664" y="1756828"/>
            <a:ext cx="4508400" cy="18459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 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692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35"/>
          <p:cNvSpPr txBox="1"/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5" name="Google Shape;1695;p36"/>
          <p:cNvSpPr/>
          <p:nvPr/>
        </p:nvSpPr>
        <p:spPr>
          <a:xfrm>
            <a:off x="-42160" y="-28110"/>
            <a:ext cx="9217500" cy="5199600"/>
          </a:xfrm>
          <a:prstGeom prst="rect">
            <a:avLst/>
          </a:prstGeom>
          <a:solidFill>
            <a:srgbClr val="364ABF">
              <a:alpha val="82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6" name="Google Shape;1696;p36"/>
          <p:cNvSpPr txBox="1"/>
          <p:nvPr>
            <p:ph idx="1" type="body"/>
          </p:nvPr>
        </p:nvSpPr>
        <p:spPr>
          <a:xfrm>
            <a:off x="608025" y="2185625"/>
            <a:ext cx="3858900" cy="17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697" name="Google Shape;1697;p36"/>
          <p:cNvSpPr txBox="1"/>
          <p:nvPr>
            <p:ph type="title"/>
          </p:nvPr>
        </p:nvSpPr>
        <p:spPr>
          <a:xfrm>
            <a:off x="608025" y="1273225"/>
            <a:ext cx="385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p37"/>
          <p:cNvSpPr txBox="1"/>
          <p:nvPr>
            <p:ph type="title"/>
          </p:nvPr>
        </p:nvSpPr>
        <p:spPr>
          <a:xfrm>
            <a:off x="4572000" y="1131266"/>
            <a:ext cx="3858900" cy="277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39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4800"/>
              <a:buNone/>
              <a:defRPr sz="4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38"/>
          <p:cNvSpPr/>
          <p:nvPr/>
        </p:nvSpPr>
        <p:spPr>
          <a:xfrm>
            <a:off x="-42160" y="-28110"/>
            <a:ext cx="9217500" cy="5199600"/>
          </a:xfrm>
          <a:prstGeom prst="rect">
            <a:avLst/>
          </a:prstGeom>
          <a:solidFill>
            <a:srgbClr val="364ABF">
              <a:alpha val="82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2" name="Google Shape;1702;p38"/>
          <p:cNvSpPr txBox="1"/>
          <p:nvPr>
            <p:ph type="title"/>
          </p:nvPr>
        </p:nvSpPr>
        <p:spPr>
          <a:xfrm>
            <a:off x="1259350" y="1041850"/>
            <a:ext cx="6625200" cy="7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3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03" name="Google Shape;1703;p38"/>
          <p:cNvSpPr txBox="1"/>
          <p:nvPr>
            <p:ph idx="1" type="subTitle"/>
          </p:nvPr>
        </p:nvSpPr>
        <p:spPr>
          <a:xfrm>
            <a:off x="2137750" y="2011325"/>
            <a:ext cx="4868400" cy="18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15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100"/>
              <a:buNone/>
              <a:defRPr sz="21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04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39"/>
          <p:cNvSpPr/>
          <p:nvPr/>
        </p:nvSpPr>
        <p:spPr>
          <a:xfrm>
            <a:off x="-42160" y="-28110"/>
            <a:ext cx="9217500" cy="5199600"/>
          </a:xfrm>
          <a:prstGeom prst="rect">
            <a:avLst/>
          </a:prstGeom>
          <a:solidFill>
            <a:srgbClr val="364ABF">
              <a:alpha val="82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6" name="Google Shape;1706;p39"/>
          <p:cNvSpPr txBox="1"/>
          <p:nvPr>
            <p:ph idx="1" type="subTitle"/>
          </p:nvPr>
        </p:nvSpPr>
        <p:spPr>
          <a:xfrm>
            <a:off x="1628775" y="1623500"/>
            <a:ext cx="5886300" cy="11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lt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07" name="Google Shape;1707;p39"/>
          <p:cNvSpPr txBox="1"/>
          <p:nvPr>
            <p:ph type="title"/>
          </p:nvPr>
        </p:nvSpPr>
        <p:spPr>
          <a:xfrm>
            <a:off x="2352675" y="3312050"/>
            <a:ext cx="4438500" cy="35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21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08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9" name="Google Shape;1709;p40"/>
          <p:cNvSpPr/>
          <p:nvPr/>
        </p:nvSpPr>
        <p:spPr>
          <a:xfrm>
            <a:off x="-42160" y="-28110"/>
            <a:ext cx="9217500" cy="5199600"/>
          </a:xfrm>
          <a:prstGeom prst="rect">
            <a:avLst/>
          </a:prstGeom>
          <a:solidFill>
            <a:srgbClr val="364ABF">
              <a:alpha val="82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0" name="Google Shape;1710;p40"/>
          <p:cNvSpPr txBox="1"/>
          <p:nvPr>
            <p:ph hasCustomPrompt="1" type="title"/>
          </p:nvPr>
        </p:nvSpPr>
        <p:spPr>
          <a:xfrm>
            <a:off x="692058" y="829950"/>
            <a:ext cx="7767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8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11" name="Google Shape;1711;p40"/>
          <p:cNvSpPr txBox="1"/>
          <p:nvPr>
            <p:ph idx="1" type="body"/>
          </p:nvPr>
        </p:nvSpPr>
        <p:spPr>
          <a:xfrm>
            <a:off x="2455375" y="3152225"/>
            <a:ext cx="4233300" cy="82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solidFill>
                  <a:schemeClr val="accent6"/>
                </a:solidFill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712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2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"/>
          <p:cNvSpPr txBox="1"/>
          <p:nvPr>
            <p:ph idx="1" type="subTitle"/>
          </p:nvPr>
        </p:nvSpPr>
        <p:spPr>
          <a:xfrm>
            <a:off x="719976" y="1244195"/>
            <a:ext cx="77040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"/>
              <a:buNone/>
              <a:defRPr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09" name="Google Shape;309;p5"/>
          <p:cNvSpPr txBox="1"/>
          <p:nvPr>
            <p:ph type="ctrTitle"/>
          </p:nvPr>
        </p:nvSpPr>
        <p:spPr>
          <a:xfrm>
            <a:off x="720000" y="42285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310" name="Google Shape;310;p5"/>
          <p:cNvGrpSpPr/>
          <p:nvPr/>
        </p:nvGrpSpPr>
        <p:grpSpPr>
          <a:xfrm flipH="1" rot="-1403612">
            <a:off x="7449365" y="-167799"/>
            <a:ext cx="933827" cy="906562"/>
            <a:chOff x="1428925" y="2779850"/>
            <a:chExt cx="216825" cy="210450"/>
          </a:xfrm>
        </p:grpSpPr>
        <p:sp>
          <p:nvSpPr>
            <p:cNvPr id="311" name="Google Shape;311;p5"/>
            <p:cNvSpPr/>
            <p:nvPr/>
          </p:nvSpPr>
          <p:spPr>
            <a:xfrm>
              <a:off x="1428925" y="2779850"/>
              <a:ext cx="216825" cy="210450"/>
            </a:xfrm>
            <a:custGeom>
              <a:rect b="b" l="l" r="r" t="t"/>
              <a:pathLst>
                <a:path extrusionOk="0" h="8418" w="8673">
                  <a:moveTo>
                    <a:pt x="3228" y="7988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32" y="8301"/>
                  </a:lnTo>
                  <a:cubicBezTo>
                    <a:pt x="1951" y="8301"/>
                    <a:pt x="1881" y="8301"/>
                    <a:pt x="1812" y="8290"/>
                  </a:cubicBezTo>
                  <a:cubicBezTo>
                    <a:pt x="1649" y="8255"/>
                    <a:pt x="1487" y="8139"/>
                    <a:pt x="1487" y="7964"/>
                  </a:cubicBezTo>
                  <a:cubicBezTo>
                    <a:pt x="1487" y="7918"/>
                    <a:pt x="1475" y="7883"/>
                    <a:pt x="1475" y="7837"/>
                  </a:cubicBezTo>
                  <a:cubicBezTo>
                    <a:pt x="1313" y="7814"/>
                    <a:pt x="1173" y="7779"/>
                    <a:pt x="1022" y="7755"/>
                  </a:cubicBezTo>
                  <a:cubicBezTo>
                    <a:pt x="790" y="7709"/>
                    <a:pt x="639" y="7581"/>
                    <a:pt x="558" y="7338"/>
                  </a:cubicBezTo>
                  <a:cubicBezTo>
                    <a:pt x="384" y="6792"/>
                    <a:pt x="210" y="6223"/>
                    <a:pt x="70" y="5677"/>
                  </a:cubicBezTo>
                  <a:cubicBezTo>
                    <a:pt x="24" y="5503"/>
                    <a:pt x="12" y="5306"/>
                    <a:pt x="12" y="5120"/>
                  </a:cubicBezTo>
                  <a:cubicBezTo>
                    <a:pt x="1" y="4586"/>
                    <a:pt x="1" y="4064"/>
                    <a:pt x="1" y="3530"/>
                  </a:cubicBezTo>
                  <a:cubicBezTo>
                    <a:pt x="1" y="3158"/>
                    <a:pt x="117" y="2833"/>
                    <a:pt x="314" y="2508"/>
                  </a:cubicBezTo>
                  <a:cubicBezTo>
                    <a:pt x="442" y="2288"/>
                    <a:pt x="674" y="2195"/>
                    <a:pt x="906" y="2113"/>
                  </a:cubicBezTo>
                  <a:cubicBezTo>
                    <a:pt x="1046" y="2079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74" y="1974"/>
                    <a:pt x="2114" y="1997"/>
                    <a:pt x="2276" y="1974"/>
                  </a:cubicBezTo>
                  <a:lnTo>
                    <a:pt x="2276" y="1812"/>
                  </a:lnTo>
                  <a:cubicBezTo>
                    <a:pt x="2241" y="1440"/>
                    <a:pt x="2288" y="1057"/>
                    <a:pt x="2439" y="697"/>
                  </a:cubicBezTo>
                  <a:cubicBezTo>
                    <a:pt x="2555" y="395"/>
                    <a:pt x="2764" y="221"/>
                    <a:pt x="3077" y="128"/>
                  </a:cubicBezTo>
                  <a:cubicBezTo>
                    <a:pt x="3147" y="117"/>
                    <a:pt x="3217" y="82"/>
                    <a:pt x="3275" y="82"/>
                  </a:cubicBezTo>
                  <a:cubicBezTo>
                    <a:pt x="3727" y="59"/>
                    <a:pt x="4180" y="12"/>
                    <a:pt x="4621" y="1"/>
                  </a:cubicBezTo>
                  <a:cubicBezTo>
                    <a:pt x="4842" y="1"/>
                    <a:pt x="5074" y="47"/>
                    <a:pt x="5295" y="70"/>
                  </a:cubicBezTo>
                  <a:cubicBezTo>
                    <a:pt x="5353" y="82"/>
                    <a:pt x="5411" y="105"/>
                    <a:pt x="5469" y="128"/>
                  </a:cubicBezTo>
                  <a:cubicBezTo>
                    <a:pt x="5712" y="233"/>
                    <a:pt x="5875" y="418"/>
                    <a:pt x="5887" y="685"/>
                  </a:cubicBezTo>
                  <a:cubicBezTo>
                    <a:pt x="5898" y="1069"/>
                    <a:pt x="6003" y="1463"/>
                    <a:pt x="5921" y="1870"/>
                  </a:cubicBezTo>
                  <a:cubicBezTo>
                    <a:pt x="6049" y="1939"/>
                    <a:pt x="6165" y="1916"/>
                    <a:pt x="6293" y="1916"/>
                  </a:cubicBezTo>
                  <a:cubicBezTo>
                    <a:pt x="6734" y="1916"/>
                    <a:pt x="7152" y="1939"/>
                    <a:pt x="7570" y="2032"/>
                  </a:cubicBezTo>
                  <a:cubicBezTo>
                    <a:pt x="7686" y="2055"/>
                    <a:pt x="7814" y="2090"/>
                    <a:pt x="7918" y="2137"/>
                  </a:cubicBezTo>
                  <a:cubicBezTo>
                    <a:pt x="8127" y="2218"/>
                    <a:pt x="8267" y="2369"/>
                    <a:pt x="8359" y="2578"/>
                  </a:cubicBezTo>
                  <a:cubicBezTo>
                    <a:pt x="8452" y="2868"/>
                    <a:pt x="8499" y="3181"/>
                    <a:pt x="8534" y="3483"/>
                  </a:cubicBezTo>
                  <a:cubicBezTo>
                    <a:pt x="8568" y="4087"/>
                    <a:pt x="8626" y="4702"/>
                    <a:pt x="8673" y="5306"/>
                  </a:cubicBezTo>
                  <a:lnTo>
                    <a:pt x="8673" y="5527"/>
                  </a:lnTo>
                  <a:cubicBezTo>
                    <a:pt x="8650" y="5828"/>
                    <a:pt x="8626" y="6142"/>
                    <a:pt x="8592" y="6444"/>
                  </a:cubicBezTo>
                  <a:cubicBezTo>
                    <a:pt x="8557" y="6722"/>
                    <a:pt x="8510" y="6989"/>
                    <a:pt x="8441" y="7256"/>
                  </a:cubicBezTo>
                  <a:cubicBezTo>
                    <a:pt x="8359" y="7570"/>
                    <a:pt x="8127" y="7744"/>
                    <a:pt x="7814" y="7802"/>
                  </a:cubicBezTo>
                  <a:cubicBezTo>
                    <a:pt x="7674" y="7837"/>
                    <a:pt x="7547" y="7848"/>
                    <a:pt x="7384" y="7883"/>
                  </a:cubicBezTo>
                  <a:cubicBezTo>
                    <a:pt x="7384" y="7999"/>
                    <a:pt x="7384" y="8115"/>
                    <a:pt x="7373" y="8231"/>
                  </a:cubicBezTo>
                  <a:cubicBezTo>
                    <a:pt x="7349" y="8359"/>
                    <a:pt x="7315" y="8417"/>
                    <a:pt x="7175" y="8417"/>
                  </a:cubicBezTo>
                  <a:lnTo>
                    <a:pt x="6746" y="8417"/>
                  </a:lnTo>
                  <a:lnTo>
                    <a:pt x="6188" y="8417"/>
                  </a:lnTo>
                  <a:cubicBezTo>
                    <a:pt x="5991" y="8417"/>
                    <a:pt x="5933" y="8359"/>
                    <a:pt x="5875" y="8150"/>
                  </a:cubicBezTo>
                  <a:cubicBezTo>
                    <a:pt x="5863" y="8115"/>
                    <a:pt x="5840" y="8057"/>
                    <a:pt x="5817" y="8011"/>
                  </a:cubicBezTo>
                  <a:cubicBezTo>
                    <a:pt x="5527" y="7953"/>
                    <a:pt x="5248" y="7999"/>
                    <a:pt x="4958" y="7964"/>
                  </a:cubicBezTo>
                  <a:cubicBezTo>
                    <a:pt x="4668" y="7953"/>
                    <a:pt x="4366" y="7953"/>
                    <a:pt x="4076" y="7953"/>
                  </a:cubicBezTo>
                  <a:cubicBezTo>
                    <a:pt x="3785" y="7988"/>
                    <a:pt x="3507" y="7964"/>
                    <a:pt x="3228" y="7988"/>
                  </a:cubicBezTo>
                  <a:close/>
                  <a:moveTo>
                    <a:pt x="4424" y="2218"/>
                  </a:moveTo>
                  <a:cubicBezTo>
                    <a:pt x="4424" y="2241"/>
                    <a:pt x="4424" y="2241"/>
                    <a:pt x="4424" y="2218"/>
                  </a:cubicBezTo>
                  <a:cubicBezTo>
                    <a:pt x="3983" y="2241"/>
                    <a:pt x="3542" y="2241"/>
                    <a:pt x="3100" y="2241"/>
                  </a:cubicBezTo>
                  <a:cubicBezTo>
                    <a:pt x="2741" y="2241"/>
                    <a:pt x="2392" y="2218"/>
                    <a:pt x="2032" y="2241"/>
                  </a:cubicBezTo>
                  <a:cubicBezTo>
                    <a:pt x="1823" y="2241"/>
                    <a:pt x="1626" y="2264"/>
                    <a:pt x="1417" y="2311"/>
                  </a:cubicBezTo>
                  <a:cubicBezTo>
                    <a:pt x="1289" y="2334"/>
                    <a:pt x="1173" y="2392"/>
                    <a:pt x="1046" y="2415"/>
                  </a:cubicBezTo>
                  <a:cubicBezTo>
                    <a:pt x="802" y="2438"/>
                    <a:pt x="616" y="2566"/>
                    <a:pt x="512" y="2787"/>
                  </a:cubicBezTo>
                  <a:cubicBezTo>
                    <a:pt x="395" y="3019"/>
                    <a:pt x="326" y="3251"/>
                    <a:pt x="326" y="3530"/>
                  </a:cubicBezTo>
                  <a:cubicBezTo>
                    <a:pt x="349" y="4075"/>
                    <a:pt x="349" y="4633"/>
                    <a:pt x="349" y="5178"/>
                  </a:cubicBezTo>
                  <a:cubicBezTo>
                    <a:pt x="349" y="5318"/>
                    <a:pt x="349" y="5457"/>
                    <a:pt x="384" y="5573"/>
                  </a:cubicBezTo>
                  <a:lnTo>
                    <a:pt x="871" y="7187"/>
                  </a:lnTo>
                  <a:cubicBezTo>
                    <a:pt x="906" y="7314"/>
                    <a:pt x="999" y="7384"/>
                    <a:pt x="1127" y="7419"/>
                  </a:cubicBezTo>
                  <a:lnTo>
                    <a:pt x="1347" y="7465"/>
                  </a:lnTo>
                  <a:cubicBezTo>
                    <a:pt x="1568" y="7488"/>
                    <a:pt x="1777" y="7488"/>
                    <a:pt x="1986" y="7535"/>
                  </a:cubicBezTo>
                  <a:cubicBezTo>
                    <a:pt x="2508" y="7616"/>
                    <a:pt x="3042" y="7663"/>
                    <a:pt x="3565" y="7639"/>
                  </a:cubicBezTo>
                  <a:lnTo>
                    <a:pt x="4273" y="7639"/>
                  </a:lnTo>
                  <a:cubicBezTo>
                    <a:pt x="4668" y="7651"/>
                    <a:pt x="5062" y="7651"/>
                    <a:pt x="5434" y="7663"/>
                  </a:cubicBezTo>
                  <a:cubicBezTo>
                    <a:pt x="6177" y="7697"/>
                    <a:pt x="6931" y="7697"/>
                    <a:pt x="7674" y="7558"/>
                  </a:cubicBezTo>
                  <a:cubicBezTo>
                    <a:pt x="7965" y="7523"/>
                    <a:pt x="8139" y="7372"/>
                    <a:pt x="8208" y="7082"/>
                  </a:cubicBezTo>
                  <a:cubicBezTo>
                    <a:pt x="8220" y="7036"/>
                    <a:pt x="8232" y="6978"/>
                    <a:pt x="8232" y="6943"/>
                  </a:cubicBezTo>
                  <a:cubicBezTo>
                    <a:pt x="8278" y="6595"/>
                    <a:pt x="8313" y="6246"/>
                    <a:pt x="8348" y="5910"/>
                  </a:cubicBezTo>
                  <a:cubicBezTo>
                    <a:pt x="8383" y="5619"/>
                    <a:pt x="8371" y="5341"/>
                    <a:pt x="8325" y="5051"/>
                  </a:cubicBezTo>
                  <a:cubicBezTo>
                    <a:pt x="8278" y="4795"/>
                    <a:pt x="8255" y="4528"/>
                    <a:pt x="8220" y="4273"/>
                  </a:cubicBezTo>
                  <a:cubicBezTo>
                    <a:pt x="8197" y="3890"/>
                    <a:pt x="8174" y="3518"/>
                    <a:pt x="8162" y="3135"/>
                  </a:cubicBezTo>
                  <a:cubicBezTo>
                    <a:pt x="8162" y="2972"/>
                    <a:pt x="8104" y="2833"/>
                    <a:pt x="8058" y="2682"/>
                  </a:cubicBezTo>
                  <a:cubicBezTo>
                    <a:pt x="8023" y="2543"/>
                    <a:pt x="7918" y="2473"/>
                    <a:pt x="7802" y="2415"/>
                  </a:cubicBezTo>
                  <a:cubicBezTo>
                    <a:pt x="7732" y="2380"/>
                    <a:pt x="7640" y="2357"/>
                    <a:pt x="7570" y="2334"/>
                  </a:cubicBezTo>
                  <a:cubicBezTo>
                    <a:pt x="7175" y="2241"/>
                    <a:pt x="6781" y="2218"/>
                    <a:pt x="6374" y="2218"/>
                  </a:cubicBezTo>
                  <a:close/>
                  <a:moveTo>
                    <a:pt x="2868" y="1962"/>
                  </a:moveTo>
                  <a:cubicBezTo>
                    <a:pt x="2868" y="1870"/>
                    <a:pt x="2857" y="1812"/>
                    <a:pt x="2857" y="1777"/>
                  </a:cubicBezTo>
                  <a:cubicBezTo>
                    <a:pt x="2857" y="1614"/>
                    <a:pt x="2857" y="1440"/>
                    <a:pt x="2868" y="1278"/>
                  </a:cubicBezTo>
                  <a:cubicBezTo>
                    <a:pt x="2903" y="1092"/>
                    <a:pt x="2996" y="964"/>
                    <a:pt x="3205" y="929"/>
                  </a:cubicBezTo>
                  <a:cubicBezTo>
                    <a:pt x="3286" y="918"/>
                    <a:pt x="3379" y="883"/>
                    <a:pt x="3484" y="883"/>
                  </a:cubicBezTo>
                  <a:cubicBezTo>
                    <a:pt x="3843" y="883"/>
                    <a:pt x="4192" y="871"/>
                    <a:pt x="4552" y="883"/>
                  </a:cubicBezTo>
                  <a:cubicBezTo>
                    <a:pt x="4830" y="883"/>
                    <a:pt x="5039" y="1022"/>
                    <a:pt x="5109" y="1347"/>
                  </a:cubicBezTo>
                  <a:cubicBezTo>
                    <a:pt x="5132" y="1545"/>
                    <a:pt x="5178" y="1730"/>
                    <a:pt x="5225" y="1928"/>
                  </a:cubicBezTo>
                  <a:cubicBezTo>
                    <a:pt x="5364" y="1951"/>
                    <a:pt x="5480" y="1962"/>
                    <a:pt x="5631" y="1916"/>
                  </a:cubicBezTo>
                  <a:lnTo>
                    <a:pt x="5631" y="1370"/>
                  </a:lnTo>
                  <a:cubicBezTo>
                    <a:pt x="5608" y="1173"/>
                    <a:pt x="5596" y="976"/>
                    <a:pt x="5585" y="790"/>
                  </a:cubicBezTo>
                  <a:cubicBezTo>
                    <a:pt x="5573" y="581"/>
                    <a:pt x="5469" y="465"/>
                    <a:pt x="5283" y="407"/>
                  </a:cubicBezTo>
                  <a:cubicBezTo>
                    <a:pt x="5178" y="372"/>
                    <a:pt x="5074" y="349"/>
                    <a:pt x="4969" y="337"/>
                  </a:cubicBezTo>
                  <a:cubicBezTo>
                    <a:pt x="4366" y="244"/>
                    <a:pt x="3751" y="314"/>
                    <a:pt x="3147" y="407"/>
                  </a:cubicBezTo>
                  <a:cubicBezTo>
                    <a:pt x="2915" y="430"/>
                    <a:pt x="2752" y="593"/>
                    <a:pt x="2648" y="813"/>
                  </a:cubicBezTo>
                  <a:cubicBezTo>
                    <a:pt x="2532" y="1057"/>
                    <a:pt x="2543" y="1324"/>
                    <a:pt x="2520" y="1579"/>
                  </a:cubicBezTo>
                  <a:cubicBezTo>
                    <a:pt x="2508" y="1684"/>
                    <a:pt x="2508" y="1788"/>
                    <a:pt x="2508" y="1893"/>
                  </a:cubicBezTo>
                  <a:cubicBezTo>
                    <a:pt x="2508" y="1904"/>
                    <a:pt x="2520" y="1916"/>
                    <a:pt x="2532" y="1962"/>
                  </a:cubicBezTo>
                  <a:close/>
                  <a:moveTo>
                    <a:pt x="3135" y="1951"/>
                  </a:moveTo>
                  <a:cubicBezTo>
                    <a:pt x="3193" y="1962"/>
                    <a:pt x="3217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7" y="1951"/>
                    <a:pt x="4911" y="1928"/>
                  </a:cubicBezTo>
                  <a:cubicBezTo>
                    <a:pt x="4877" y="1730"/>
                    <a:pt x="4842" y="1545"/>
                    <a:pt x="4795" y="1347"/>
                  </a:cubicBezTo>
                  <a:cubicBezTo>
                    <a:pt x="4784" y="1254"/>
                    <a:pt x="4714" y="1196"/>
                    <a:pt x="4610" y="1173"/>
                  </a:cubicBezTo>
                  <a:cubicBezTo>
                    <a:pt x="4528" y="1161"/>
                    <a:pt x="4447" y="1161"/>
                    <a:pt x="4366" y="1161"/>
                  </a:cubicBezTo>
                  <a:lnTo>
                    <a:pt x="3542" y="1161"/>
                  </a:lnTo>
                  <a:cubicBezTo>
                    <a:pt x="3460" y="1161"/>
                    <a:pt x="3391" y="1161"/>
                    <a:pt x="3321" y="1173"/>
                  </a:cubicBezTo>
                  <a:cubicBezTo>
                    <a:pt x="3170" y="1196"/>
                    <a:pt x="3112" y="1254"/>
                    <a:pt x="3100" y="1394"/>
                  </a:cubicBezTo>
                  <a:cubicBezTo>
                    <a:pt x="3112" y="1568"/>
                    <a:pt x="3135" y="1742"/>
                    <a:pt x="3135" y="1951"/>
                  </a:cubicBezTo>
                  <a:close/>
                  <a:moveTo>
                    <a:pt x="7094" y="8022"/>
                  </a:moveTo>
                  <a:cubicBezTo>
                    <a:pt x="6699" y="7988"/>
                    <a:pt x="6281" y="7988"/>
                    <a:pt x="6096" y="8057"/>
                  </a:cubicBezTo>
                  <a:cubicBezTo>
                    <a:pt x="6096" y="8139"/>
                    <a:pt x="6154" y="8185"/>
                    <a:pt x="6223" y="8185"/>
                  </a:cubicBezTo>
                  <a:lnTo>
                    <a:pt x="7024" y="8185"/>
                  </a:lnTo>
                  <a:cubicBezTo>
                    <a:pt x="7106" y="8173"/>
                    <a:pt x="7117" y="8115"/>
                    <a:pt x="7094" y="8022"/>
                  </a:cubicBezTo>
                  <a:close/>
                  <a:moveTo>
                    <a:pt x="2810" y="8022"/>
                  </a:moveTo>
                  <a:cubicBezTo>
                    <a:pt x="2799" y="7964"/>
                    <a:pt x="2752" y="7964"/>
                    <a:pt x="2729" y="7953"/>
                  </a:cubicBezTo>
                  <a:cubicBezTo>
                    <a:pt x="2474" y="7930"/>
                    <a:pt x="2218" y="7895"/>
                    <a:pt x="1974" y="7872"/>
                  </a:cubicBezTo>
                  <a:cubicBezTo>
                    <a:pt x="1928" y="7872"/>
                    <a:pt x="1870" y="7848"/>
                    <a:pt x="1823" y="7872"/>
                  </a:cubicBezTo>
                  <a:cubicBezTo>
                    <a:pt x="1800" y="7872"/>
                    <a:pt x="1765" y="7895"/>
                    <a:pt x="1765" y="7918"/>
                  </a:cubicBezTo>
                  <a:cubicBezTo>
                    <a:pt x="1765" y="7953"/>
                    <a:pt x="1777" y="7999"/>
                    <a:pt x="1800" y="7999"/>
                  </a:cubicBezTo>
                  <a:cubicBezTo>
                    <a:pt x="1858" y="8022"/>
                    <a:pt x="1928" y="8057"/>
                    <a:pt x="1998" y="8057"/>
                  </a:cubicBezTo>
                  <a:lnTo>
                    <a:pt x="2752" y="8057"/>
                  </a:lnTo>
                  <a:cubicBezTo>
                    <a:pt x="2764" y="8057"/>
                    <a:pt x="2799" y="8046"/>
                    <a:pt x="2810" y="80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1494525" y="2863725"/>
              <a:ext cx="82150" cy="81300"/>
            </a:xfrm>
            <a:custGeom>
              <a:rect b="b" l="l" r="r" t="t"/>
              <a:pathLst>
                <a:path extrusionOk="0" h="3252" w="3286">
                  <a:moveTo>
                    <a:pt x="2485" y="2148"/>
                  </a:moveTo>
                  <a:cubicBezTo>
                    <a:pt x="2462" y="2230"/>
                    <a:pt x="2462" y="2322"/>
                    <a:pt x="2462" y="2392"/>
                  </a:cubicBezTo>
                  <a:lnTo>
                    <a:pt x="2462" y="2973"/>
                  </a:lnTo>
                  <a:cubicBezTo>
                    <a:pt x="2462" y="3147"/>
                    <a:pt x="2392" y="3216"/>
                    <a:pt x="2229" y="3240"/>
                  </a:cubicBezTo>
                  <a:cubicBezTo>
                    <a:pt x="1974" y="3251"/>
                    <a:pt x="1707" y="3251"/>
                    <a:pt x="1452" y="3182"/>
                  </a:cubicBezTo>
                  <a:cubicBezTo>
                    <a:pt x="1289" y="3135"/>
                    <a:pt x="1208" y="3042"/>
                    <a:pt x="1185" y="2891"/>
                  </a:cubicBezTo>
                  <a:cubicBezTo>
                    <a:pt x="1185" y="2729"/>
                    <a:pt x="1138" y="2578"/>
                    <a:pt x="1068" y="2450"/>
                  </a:cubicBezTo>
                  <a:cubicBezTo>
                    <a:pt x="1057" y="2427"/>
                    <a:pt x="1045" y="2392"/>
                    <a:pt x="1010" y="2346"/>
                  </a:cubicBezTo>
                  <a:lnTo>
                    <a:pt x="662" y="2346"/>
                  </a:lnTo>
                  <a:lnTo>
                    <a:pt x="453" y="2346"/>
                  </a:lnTo>
                  <a:cubicBezTo>
                    <a:pt x="209" y="2322"/>
                    <a:pt x="117" y="2253"/>
                    <a:pt x="70" y="2021"/>
                  </a:cubicBezTo>
                  <a:cubicBezTo>
                    <a:pt x="47" y="1800"/>
                    <a:pt x="24" y="1591"/>
                    <a:pt x="12" y="1382"/>
                  </a:cubicBezTo>
                  <a:cubicBezTo>
                    <a:pt x="0" y="1173"/>
                    <a:pt x="58" y="1127"/>
                    <a:pt x="279" y="1127"/>
                  </a:cubicBezTo>
                  <a:lnTo>
                    <a:pt x="976" y="1127"/>
                  </a:lnTo>
                  <a:cubicBezTo>
                    <a:pt x="987" y="1069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82"/>
                    <a:pt x="1045" y="24"/>
                    <a:pt x="1243" y="12"/>
                  </a:cubicBezTo>
                  <a:cubicBezTo>
                    <a:pt x="1440" y="1"/>
                    <a:pt x="1637" y="12"/>
                    <a:pt x="1823" y="12"/>
                  </a:cubicBezTo>
                  <a:cubicBezTo>
                    <a:pt x="2020" y="12"/>
                    <a:pt x="2148" y="105"/>
                    <a:pt x="2195" y="279"/>
                  </a:cubicBezTo>
                  <a:cubicBezTo>
                    <a:pt x="2241" y="465"/>
                    <a:pt x="2287" y="651"/>
                    <a:pt x="2334" y="836"/>
                  </a:cubicBezTo>
                  <a:cubicBezTo>
                    <a:pt x="2345" y="895"/>
                    <a:pt x="2369" y="953"/>
                    <a:pt x="2369" y="1011"/>
                  </a:cubicBezTo>
                  <a:cubicBezTo>
                    <a:pt x="2520" y="1057"/>
                    <a:pt x="2682" y="1034"/>
                    <a:pt x="2821" y="1045"/>
                  </a:cubicBezTo>
                  <a:cubicBezTo>
                    <a:pt x="2914" y="1057"/>
                    <a:pt x="3019" y="1069"/>
                    <a:pt x="3088" y="1103"/>
                  </a:cubicBezTo>
                  <a:cubicBezTo>
                    <a:pt x="3216" y="1162"/>
                    <a:pt x="3286" y="1278"/>
                    <a:pt x="3286" y="1417"/>
                  </a:cubicBezTo>
                  <a:lnTo>
                    <a:pt x="3286" y="1974"/>
                  </a:lnTo>
                  <a:cubicBezTo>
                    <a:pt x="3286" y="2148"/>
                    <a:pt x="3239" y="2195"/>
                    <a:pt x="3077" y="2206"/>
                  </a:cubicBezTo>
                  <a:cubicBezTo>
                    <a:pt x="2961" y="2206"/>
                    <a:pt x="2821" y="2195"/>
                    <a:pt x="2705" y="2195"/>
                  </a:cubicBezTo>
                  <a:cubicBezTo>
                    <a:pt x="2636" y="2160"/>
                    <a:pt x="2566" y="2148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3"/>
                    <a:pt x="1463" y="2903"/>
                  </a:cubicBezTo>
                  <a:cubicBezTo>
                    <a:pt x="1695" y="3007"/>
                    <a:pt x="1928" y="3019"/>
                    <a:pt x="2160" y="2973"/>
                  </a:cubicBezTo>
                  <a:cubicBezTo>
                    <a:pt x="2218" y="2868"/>
                    <a:pt x="2195" y="2775"/>
                    <a:pt x="2206" y="2671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0" y="1870"/>
                  </a:cubicBezTo>
                  <a:cubicBezTo>
                    <a:pt x="2543" y="1881"/>
                    <a:pt x="2682" y="1916"/>
                    <a:pt x="2833" y="1928"/>
                  </a:cubicBezTo>
                  <a:cubicBezTo>
                    <a:pt x="2891" y="1928"/>
                    <a:pt x="2949" y="1916"/>
                    <a:pt x="3019" y="1905"/>
                  </a:cubicBezTo>
                  <a:lnTo>
                    <a:pt x="3019" y="1521"/>
                  </a:lnTo>
                  <a:cubicBezTo>
                    <a:pt x="3019" y="1347"/>
                    <a:pt x="2972" y="1301"/>
                    <a:pt x="2798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8" y="1080"/>
                  </a:cubicBezTo>
                  <a:cubicBezTo>
                    <a:pt x="2055" y="1034"/>
                    <a:pt x="2055" y="964"/>
                    <a:pt x="2055" y="895"/>
                  </a:cubicBezTo>
                  <a:cubicBezTo>
                    <a:pt x="2020" y="720"/>
                    <a:pt x="1986" y="558"/>
                    <a:pt x="1939" y="384"/>
                  </a:cubicBezTo>
                  <a:cubicBezTo>
                    <a:pt x="1928" y="337"/>
                    <a:pt x="1870" y="268"/>
                    <a:pt x="1823" y="256"/>
                  </a:cubicBezTo>
                  <a:cubicBezTo>
                    <a:pt x="1626" y="233"/>
                    <a:pt x="1417" y="198"/>
                    <a:pt x="1219" y="291"/>
                  </a:cubicBezTo>
                  <a:lnTo>
                    <a:pt x="1219" y="604"/>
                  </a:lnTo>
                  <a:lnTo>
                    <a:pt x="1219" y="1103"/>
                  </a:lnTo>
                  <a:cubicBezTo>
                    <a:pt x="1219" y="1220"/>
                    <a:pt x="1208" y="1312"/>
                    <a:pt x="1115" y="1405"/>
                  </a:cubicBezTo>
                  <a:cubicBezTo>
                    <a:pt x="836" y="1359"/>
                    <a:pt x="569" y="1359"/>
                    <a:pt x="291" y="1417"/>
                  </a:cubicBezTo>
                  <a:cubicBezTo>
                    <a:pt x="279" y="1649"/>
                    <a:pt x="279" y="1858"/>
                    <a:pt x="372" y="2055"/>
                  </a:cubicBezTo>
                  <a:cubicBezTo>
                    <a:pt x="639" y="2102"/>
                    <a:pt x="894" y="2079"/>
                    <a:pt x="1173" y="20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13" name="Google Shape;313;p5"/>
          <p:cNvGrpSpPr/>
          <p:nvPr/>
        </p:nvGrpSpPr>
        <p:grpSpPr>
          <a:xfrm flipH="1" rot="1184074">
            <a:off x="8073789" y="853954"/>
            <a:ext cx="946251" cy="568145"/>
            <a:chOff x="3404153" y="3858690"/>
            <a:chExt cx="195697" cy="117494"/>
          </a:xfrm>
        </p:grpSpPr>
        <p:sp>
          <p:nvSpPr>
            <p:cNvPr id="314" name="Google Shape;314;p5"/>
            <p:cNvSpPr/>
            <p:nvPr/>
          </p:nvSpPr>
          <p:spPr>
            <a:xfrm rot="2215357">
              <a:off x="3427764" y="3867620"/>
              <a:ext cx="62996" cy="99633"/>
            </a:xfrm>
            <a:custGeom>
              <a:rect b="b" l="l" r="r" t="t"/>
              <a:pathLst>
                <a:path extrusionOk="0" h="3985" w="2520">
                  <a:moveTo>
                    <a:pt x="1670" y="258"/>
                  </a:moveTo>
                  <a:cubicBezTo>
                    <a:pt x="1904" y="258"/>
                    <a:pt x="2092" y="457"/>
                    <a:pt x="2113" y="778"/>
                  </a:cubicBezTo>
                  <a:cubicBezTo>
                    <a:pt x="2136" y="1045"/>
                    <a:pt x="2067" y="1242"/>
                    <a:pt x="2020" y="1439"/>
                  </a:cubicBezTo>
                  <a:lnTo>
                    <a:pt x="1939" y="1823"/>
                  </a:lnTo>
                  <a:cubicBezTo>
                    <a:pt x="1846" y="1741"/>
                    <a:pt x="1742" y="1648"/>
                    <a:pt x="1649" y="1614"/>
                  </a:cubicBezTo>
                  <a:cubicBezTo>
                    <a:pt x="1460" y="1507"/>
                    <a:pt x="1219" y="1435"/>
                    <a:pt x="991" y="1435"/>
                  </a:cubicBezTo>
                  <a:cubicBezTo>
                    <a:pt x="897" y="1435"/>
                    <a:pt x="805" y="1447"/>
                    <a:pt x="720" y="1474"/>
                  </a:cubicBezTo>
                  <a:cubicBezTo>
                    <a:pt x="813" y="1161"/>
                    <a:pt x="975" y="778"/>
                    <a:pt x="1208" y="511"/>
                  </a:cubicBezTo>
                  <a:cubicBezTo>
                    <a:pt x="1360" y="336"/>
                    <a:pt x="1524" y="258"/>
                    <a:pt x="1670" y="258"/>
                  </a:cubicBezTo>
                  <a:close/>
                  <a:moveTo>
                    <a:pt x="963" y="1738"/>
                  </a:moveTo>
                  <a:cubicBezTo>
                    <a:pt x="990" y="1738"/>
                    <a:pt x="1017" y="1739"/>
                    <a:pt x="1045" y="1741"/>
                  </a:cubicBezTo>
                  <a:cubicBezTo>
                    <a:pt x="1231" y="1753"/>
                    <a:pt x="1428" y="1811"/>
                    <a:pt x="1568" y="1927"/>
                  </a:cubicBezTo>
                  <a:cubicBezTo>
                    <a:pt x="1718" y="2032"/>
                    <a:pt x="1765" y="2113"/>
                    <a:pt x="1800" y="2275"/>
                  </a:cubicBezTo>
                  <a:cubicBezTo>
                    <a:pt x="1730" y="2542"/>
                    <a:pt x="1626" y="2786"/>
                    <a:pt x="1533" y="3030"/>
                  </a:cubicBezTo>
                  <a:cubicBezTo>
                    <a:pt x="1475" y="3146"/>
                    <a:pt x="1440" y="3274"/>
                    <a:pt x="1359" y="3378"/>
                  </a:cubicBezTo>
                  <a:cubicBezTo>
                    <a:pt x="1146" y="3651"/>
                    <a:pt x="964" y="3749"/>
                    <a:pt x="815" y="3749"/>
                  </a:cubicBezTo>
                  <a:cubicBezTo>
                    <a:pt x="533" y="3749"/>
                    <a:pt x="371" y="3398"/>
                    <a:pt x="349" y="3216"/>
                  </a:cubicBezTo>
                  <a:cubicBezTo>
                    <a:pt x="314" y="2786"/>
                    <a:pt x="499" y="2275"/>
                    <a:pt x="558" y="2090"/>
                  </a:cubicBezTo>
                  <a:cubicBezTo>
                    <a:pt x="581" y="2020"/>
                    <a:pt x="616" y="1904"/>
                    <a:pt x="639" y="1753"/>
                  </a:cubicBezTo>
                  <a:cubicBezTo>
                    <a:pt x="750" y="1753"/>
                    <a:pt x="854" y="1738"/>
                    <a:pt x="963" y="1738"/>
                  </a:cubicBezTo>
                  <a:close/>
                  <a:moveTo>
                    <a:pt x="1746" y="1"/>
                  </a:moveTo>
                  <a:cubicBezTo>
                    <a:pt x="1661" y="1"/>
                    <a:pt x="1574" y="19"/>
                    <a:pt x="1486" y="58"/>
                  </a:cubicBezTo>
                  <a:cubicBezTo>
                    <a:pt x="1161" y="197"/>
                    <a:pt x="952" y="464"/>
                    <a:pt x="790" y="754"/>
                  </a:cubicBezTo>
                  <a:cubicBezTo>
                    <a:pt x="581" y="1114"/>
                    <a:pt x="465" y="1532"/>
                    <a:pt x="349" y="1892"/>
                  </a:cubicBezTo>
                  <a:cubicBezTo>
                    <a:pt x="209" y="2345"/>
                    <a:pt x="0" y="2983"/>
                    <a:pt x="163" y="3459"/>
                  </a:cubicBezTo>
                  <a:cubicBezTo>
                    <a:pt x="279" y="3837"/>
                    <a:pt x="506" y="3984"/>
                    <a:pt x="754" y="3984"/>
                  </a:cubicBezTo>
                  <a:cubicBezTo>
                    <a:pt x="1101" y="3984"/>
                    <a:pt x="1489" y="3695"/>
                    <a:pt x="1672" y="3343"/>
                  </a:cubicBezTo>
                  <a:cubicBezTo>
                    <a:pt x="1974" y="2786"/>
                    <a:pt x="2148" y="2136"/>
                    <a:pt x="2287" y="1509"/>
                  </a:cubicBezTo>
                  <a:cubicBezTo>
                    <a:pt x="2380" y="1126"/>
                    <a:pt x="2519" y="627"/>
                    <a:pt x="2252" y="279"/>
                  </a:cubicBezTo>
                  <a:cubicBezTo>
                    <a:pt x="2123" y="100"/>
                    <a:pt x="1942" y="1"/>
                    <a:pt x="1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3538050" y="3867325"/>
              <a:ext cx="61800" cy="99475"/>
            </a:xfrm>
            <a:custGeom>
              <a:rect b="b" l="l" r="r" t="t"/>
              <a:pathLst>
                <a:path extrusionOk="0" h="3979" w="2472">
                  <a:moveTo>
                    <a:pt x="698" y="281"/>
                  </a:moveTo>
                  <a:cubicBezTo>
                    <a:pt x="841" y="281"/>
                    <a:pt x="998" y="352"/>
                    <a:pt x="1138" y="500"/>
                  </a:cubicBezTo>
                  <a:cubicBezTo>
                    <a:pt x="1312" y="686"/>
                    <a:pt x="1370" y="895"/>
                    <a:pt x="1451" y="1069"/>
                  </a:cubicBezTo>
                  <a:cubicBezTo>
                    <a:pt x="1544" y="1232"/>
                    <a:pt x="1614" y="1394"/>
                    <a:pt x="1683" y="1580"/>
                  </a:cubicBezTo>
                  <a:cubicBezTo>
                    <a:pt x="1613" y="1562"/>
                    <a:pt x="1535" y="1555"/>
                    <a:pt x="1457" y="1555"/>
                  </a:cubicBezTo>
                  <a:cubicBezTo>
                    <a:pt x="1332" y="1555"/>
                    <a:pt x="1208" y="1575"/>
                    <a:pt x="1115" y="1603"/>
                  </a:cubicBezTo>
                  <a:cubicBezTo>
                    <a:pt x="824" y="1696"/>
                    <a:pt x="650" y="1882"/>
                    <a:pt x="557" y="2137"/>
                  </a:cubicBezTo>
                  <a:cubicBezTo>
                    <a:pt x="406" y="1789"/>
                    <a:pt x="232" y="1301"/>
                    <a:pt x="244" y="849"/>
                  </a:cubicBezTo>
                  <a:cubicBezTo>
                    <a:pt x="258" y="479"/>
                    <a:pt x="459" y="281"/>
                    <a:pt x="698" y="281"/>
                  </a:cubicBezTo>
                  <a:close/>
                  <a:moveTo>
                    <a:pt x="1289" y="1766"/>
                  </a:moveTo>
                  <a:cubicBezTo>
                    <a:pt x="1405" y="1766"/>
                    <a:pt x="1521" y="1766"/>
                    <a:pt x="1637" y="1812"/>
                  </a:cubicBezTo>
                  <a:cubicBezTo>
                    <a:pt x="1718" y="1835"/>
                    <a:pt x="1742" y="1847"/>
                    <a:pt x="1788" y="1870"/>
                  </a:cubicBezTo>
                  <a:cubicBezTo>
                    <a:pt x="1892" y="2114"/>
                    <a:pt x="1962" y="2369"/>
                    <a:pt x="2032" y="2636"/>
                  </a:cubicBezTo>
                  <a:cubicBezTo>
                    <a:pt x="2067" y="2764"/>
                    <a:pt x="2125" y="2880"/>
                    <a:pt x="2125" y="3008"/>
                  </a:cubicBezTo>
                  <a:cubicBezTo>
                    <a:pt x="2131" y="3554"/>
                    <a:pt x="1930" y="3713"/>
                    <a:pt x="1712" y="3713"/>
                  </a:cubicBezTo>
                  <a:cubicBezTo>
                    <a:pt x="1526" y="3713"/>
                    <a:pt x="1327" y="3598"/>
                    <a:pt x="1231" y="3507"/>
                  </a:cubicBezTo>
                  <a:cubicBezTo>
                    <a:pt x="929" y="3182"/>
                    <a:pt x="755" y="2683"/>
                    <a:pt x="685" y="2486"/>
                  </a:cubicBezTo>
                  <a:cubicBezTo>
                    <a:pt x="673" y="2451"/>
                    <a:pt x="639" y="2369"/>
                    <a:pt x="592" y="2288"/>
                  </a:cubicBezTo>
                  <a:cubicBezTo>
                    <a:pt x="708" y="1998"/>
                    <a:pt x="975" y="1777"/>
                    <a:pt x="1289" y="1766"/>
                  </a:cubicBezTo>
                  <a:close/>
                  <a:moveTo>
                    <a:pt x="705" y="1"/>
                  </a:moveTo>
                  <a:cubicBezTo>
                    <a:pt x="480" y="1"/>
                    <a:pt x="292" y="100"/>
                    <a:pt x="174" y="326"/>
                  </a:cubicBezTo>
                  <a:cubicBezTo>
                    <a:pt x="12" y="651"/>
                    <a:pt x="0" y="965"/>
                    <a:pt x="58" y="1301"/>
                  </a:cubicBezTo>
                  <a:cubicBezTo>
                    <a:pt x="128" y="1708"/>
                    <a:pt x="302" y="2114"/>
                    <a:pt x="441" y="2474"/>
                  </a:cubicBezTo>
                  <a:cubicBezTo>
                    <a:pt x="592" y="2927"/>
                    <a:pt x="848" y="3554"/>
                    <a:pt x="1266" y="3821"/>
                  </a:cubicBezTo>
                  <a:cubicBezTo>
                    <a:pt x="1430" y="3931"/>
                    <a:pt x="1581" y="3979"/>
                    <a:pt x="1714" y="3979"/>
                  </a:cubicBezTo>
                  <a:cubicBezTo>
                    <a:pt x="2210" y="3979"/>
                    <a:pt x="2472" y="3320"/>
                    <a:pt x="2380" y="2799"/>
                  </a:cubicBezTo>
                  <a:cubicBezTo>
                    <a:pt x="2264" y="2172"/>
                    <a:pt x="2009" y="1545"/>
                    <a:pt x="1718" y="965"/>
                  </a:cubicBezTo>
                  <a:cubicBezTo>
                    <a:pt x="1544" y="616"/>
                    <a:pt x="1335" y="129"/>
                    <a:pt x="906" y="24"/>
                  </a:cubicBezTo>
                  <a:cubicBezTo>
                    <a:pt x="836" y="9"/>
                    <a:pt x="769" y="1"/>
                    <a:pt x="7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6" name="Google Shape;316;p5"/>
          <p:cNvSpPr/>
          <p:nvPr/>
        </p:nvSpPr>
        <p:spPr>
          <a:xfrm rot="-1076836">
            <a:off x="8665835" y="124950"/>
            <a:ext cx="733306" cy="1031368"/>
          </a:xfrm>
          <a:custGeom>
            <a:rect b="b" l="l" r="r" t="t"/>
            <a:pathLst>
              <a:path extrusionOk="0" h="9879" w="7024">
                <a:moveTo>
                  <a:pt x="2616" y="277"/>
                </a:moveTo>
                <a:cubicBezTo>
                  <a:pt x="2726" y="277"/>
                  <a:pt x="2878" y="311"/>
                  <a:pt x="2868" y="430"/>
                </a:cubicBezTo>
                <a:cubicBezTo>
                  <a:pt x="2845" y="581"/>
                  <a:pt x="2578" y="720"/>
                  <a:pt x="2438" y="779"/>
                </a:cubicBezTo>
                <a:cubicBezTo>
                  <a:pt x="1997" y="987"/>
                  <a:pt x="1510" y="1173"/>
                  <a:pt x="1045" y="1313"/>
                </a:cubicBezTo>
                <a:cubicBezTo>
                  <a:pt x="958" y="1337"/>
                  <a:pt x="806" y="1389"/>
                  <a:pt x="676" y="1389"/>
                </a:cubicBezTo>
                <a:cubicBezTo>
                  <a:pt x="564" y="1389"/>
                  <a:pt x="469" y="1350"/>
                  <a:pt x="453" y="1220"/>
                </a:cubicBezTo>
                <a:cubicBezTo>
                  <a:pt x="418" y="1034"/>
                  <a:pt x="894" y="802"/>
                  <a:pt x="1034" y="744"/>
                </a:cubicBezTo>
                <a:cubicBezTo>
                  <a:pt x="1510" y="546"/>
                  <a:pt x="1986" y="337"/>
                  <a:pt x="2566" y="279"/>
                </a:cubicBezTo>
                <a:cubicBezTo>
                  <a:pt x="2581" y="278"/>
                  <a:pt x="2598" y="277"/>
                  <a:pt x="2616" y="277"/>
                </a:cubicBezTo>
                <a:close/>
                <a:moveTo>
                  <a:pt x="3088" y="697"/>
                </a:moveTo>
                <a:cubicBezTo>
                  <a:pt x="3147" y="825"/>
                  <a:pt x="3205" y="964"/>
                  <a:pt x="3251" y="1080"/>
                </a:cubicBezTo>
                <a:cubicBezTo>
                  <a:pt x="3332" y="1313"/>
                  <a:pt x="3379" y="1591"/>
                  <a:pt x="3483" y="1835"/>
                </a:cubicBezTo>
                <a:cubicBezTo>
                  <a:pt x="3379" y="1951"/>
                  <a:pt x="3274" y="2032"/>
                  <a:pt x="3181" y="2137"/>
                </a:cubicBezTo>
                <a:cubicBezTo>
                  <a:pt x="3135" y="1951"/>
                  <a:pt x="3042" y="1754"/>
                  <a:pt x="2984" y="1603"/>
                </a:cubicBezTo>
                <a:lnTo>
                  <a:pt x="2775" y="941"/>
                </a:lnTo>
                <a:cubicBezTo>
                  <a:pt x="2891" y="871"/>
                  <a:pt x="3007" y="802"/>
                  <a:pt x="3088" y="697"/>
                </a:cubicBezTo>
                <a:close/>
                <a:moveTo>
                  <a:pt x="2659" y="1011"/>
                </a:moveTo>
                <a:cubicBezTo>
                  <a:pt x="2787" y="1394"/>
                  <a:pt x="2914" y="1835"/>
                  <a:pt x="3100" y="2206"/>
                </a:cubicBezTo>
                <a:cubicBezTo>
                  <a:pt x="3019" y="2288"/>
                  <a:pt x="2949" y="2334"/>
                  <a:pt x="2845" y="2381"/>
                </a:cubicBezTo>
                <a:cubicBezTo>
                  <a:pt x="2845" y="2206"/>
                  <a:pt x="2775" y="2044"/>
                  <a:pt x="2717" y="1881"/>
                </a:cubicBezTo>
                <a:cubicBezTo>
                  <a:pt x="2612" y="1626"/>
                  <a:pt x="2508" y="1371"/>
                  <a:pt x="2392" y="1138"/>
                </a:cubicBezTo>
                <a:lnTo>
                  <a:pt x="2380" y="1138"/>
                </a:lnTo>
                <a:cubicBezTo>
                  <a:pt x="2438" y="1104"/>
                  <a:pt x="2496" y="1080"/>
                  <a:pt x="2566" y="1046"/>
                </a:cubicBezTo>
                <a:lnTo>
                  <a:pt x="2659" y="1011"/>
                </a:lnTo>
                <a:close/>
                <a:moveTo>
                  <a:pt x="674" y="1707"/>
                </a:moveTo>
                <a:cubicBezTo>
                  <a:pt x="674" y="1881"/>
                  <a:pt x="813" y="2044"/>
                  <a:pt x="871" y="2206"/>
                </a:cubicBezTo>
                <a:cubicBezTo>
                  <a:pt x="941" y="2392"/>
                  <a:pt x="987" y="2648"/>
                  <a:pt x="1068" y="2833"/>
                </a:cubicBezTo>
                <a:cubicBezTo>
                  <a:pt x="999" y="2822"/>
                  <a:pt x="929" y="2787"/>
                  <a:pt x="871" y="2764"/>
                </a:cubicBezTo>
                <a:cubicBezTo>
                  <a:pt x="848" y="2740"/>
                  <a:pt x="825" y="2740"/>
                  <a:pt x="813" y="2729"/>
                </a:cubicBezTo>
                <a:cubicBezTo>
                  <a:pt x="732" y="2543"/>
                  <a:pt x="662" y="2357"/>
                  <a:pt x="604" y="2183"/>
                </a:cubicBezTo>
                <a:cubicBezTo>
                  <a:pt x="558" y="2032"/>
                  <a:pt x="534" y="1858"/>
                  <a:pt x="488" y="1707"/>
                </a:cubicBezTo>
                <a:close/>
                <a:moveTo>
                  <a:pt x="2311" y="1150"/>
                </a:moveTo>
                <a:cubicBezTo>
                  <a:pt x="2345" y="1533"/>
                  <a:pt x="2496" y="2090"/>
                  <a:pt x="2729" y="2427"/>
                </a:cubicBezTo>
                <a:cubicBezTo>
                  <a:pt x="2624" y="2485"/>
                  <a:pt x="2508" y="2543"/>
                  <a:pt x="2392" y="2590"/>
                </a:cubicBezTo>
                <a:cubicBezTo>
                  <a:pt x="2229" y="2648"/>
                  <a:pt x="1986" y="2729"/>
                  <a:pt x="1742" y="2787"/>
                </a:cubicBezTo>
                <a:lnTo>
                  <a:pt x="1695" y="2706"/>
                </a:lnTo>
                <a:cubicBezTo>
                  <a:pt x="1672" y="2613"/>
                  <a:pt x="1637" y="2532"/>
                  <a:pt x="1614" y="2450"/>
                </a:cubicBezTo>
                <a:cubicBezTo>
                  <a:pt x="1606" y="2439"/>
                  <a:pt x="1592" y="2433"/>
                  <a:pt x="1578" y="2433"/>
                </a:cubicBezTo>
                <a:cubicBezTo>
                  <a:pt x="1548" y="2433"/>
                  <a:pt x="1517" y="2454"/>
                  <a:pt x="1533" y="2485"/>
                </a:cubicBezTo>
                <a:cubicBezTo>
                  <a:pt x="1568" y="2578"/>
                  <a:pt x="1579" y="2671"/>
                  <a:pt x="1614" y="2775"/>
                </a:cubicBezTo>
                <a:cubicBezTo>
                  <a:pt x="1614" y="2787"/>
                  <a:pt x="1626" y="2810"/>
                  <a:pt x="1626" y="2822"/>
                </a:cubicBezTo>
                <a:cubicBezTo>
                  <a:pt x="1498" y="2833"/>
                  <a:pt x="1382" y="2845"/>
                  <a:pt x="1266" y="2845"/>
                </a:cubicBezTo>
                <a:cubicBezTo>
                  <a:pt x="1243" y="2613"/>
                  <a:pt x="1103" y="2381"/>
                  <a:pt x="1010" y="2183"/>
                </a:cubicBezTo>
                <a:cubicBezTo>
                  <a:pt x="987" y="2044"/>
                  <a:pt x="976" y="1800"/>
                  <a:pt x="871" y="1672"/>
                </a:cubicBezTo>
                <a:cubicBezTo>
                  <a:pt x="952" y="1661"/>
                  <a:pt x="1034" y="1626"/>
                  <a:pt x="1092" y="1614"/>
                </a:cubicBezTo>
                <a:lnTo>
                  <a:pt x="1219" y="1568"/>
                </a:lnTo>
                <a:cubicBezTo>
                  <a:pt x="1266" y="1684"/>
                  <a:pt x="1301" y="1823"/>
                  <a:pt x="1347" y="1939"/>
                </a:cubicBezTo>
                <a:cubicBezTo>
                  <a:pt x="1394" y="2067"/>
                  <a:pt x="1405" y="2241"/>
                  <a:pt x="1510" y="2357"/>
                </a:cubicBezTo>
                <a:cubicBezTo>
                  <a:pt x="1514" y="2362"/>
                  <a:pt x="1525" y="2365"/>
                  <a:pt x="1536" y="2365"/>
                </a:cubicBezTo>
                <a:cubicBezTo>
                  <a:pt x="1552" y="2365"/>
                  <a:pt x="1568" y="2359"/>
                  <a:pt x="1568" y="2346"/>
                </a:cubicBezTo>
                <a:cubicBezTo>
                  <a:pt x="1614" y="2195"/>
                  <a:pt x="1533" y="2021"/>
                  <a:pt x="1510" y="1881"/>
                </a:cubicBezTo>
                <a:cubicBezTo>
                  <a:pt x="1475" y="1742"/>
                  <a:pt x="1440" y="1626"/>
                  <a:pt x="1394" y="1510"/>
                </a:cubicBezTo>
                <a:cubicBezTo>
                  <a:pt x="1707" y="1417"/>
                  <a:pt x="2020" y="1278"/>
                  <a:pt x="2311" y="1150"/>
                </a:cubicBezTo>
                <a:close/>
                <a:moveTo>
                  <a:pt x="3402" y="2392"/>
                </a:moveTo>
                <a:cubicBezTo>
                  <a:pt x="3448" y="2613"/>
                  <a:pt x="3611" y="2775"/>
                  <a:pt x="3831" y="2915"/>
                </a:cubicBezTo>
                <a:cubicBezTo>
                  <a:pt x="4377" y="3286"/>
                  <a:pt x="4841" y="3205"/>
                  <a:pt x="5201" y="3867"/>
                </a:cubicBezTo>
                <a:cubicBezTo>
                  <a:pt x="5201" y="3878"/>
                  <a:pt x="5225" y="3890"/>
                  <a:pt x="5225" y="3890"/>
                </a:cubicBezTo>
                <a:cubicBezTo>
                  <a:pt x="4717" y="4876"/>
                  <a:pt x="3328" y="5422"/>
                  <a:pt x="2140" y="5422"/>
                </a:cubicBezTo>
                <a:cubicBezTo>
                  <a:pt x="1860" y="5422"/>
                  <a:pt x="1591" y="5391"/>
                  <a:pt x="1347" y="5329"/>
                </a:cubicBezTo>
                <a:cubicBezTo>
                  <a:pt x="1347" y="4552"/>
                  <a:pt x="1823" y="3832"/>
                  <a:pt x="1417" y="3135"/>
                </a:cubicBezTo>
                <a:cubicBezTo>
                  <a:pt x="1811" y="3124"/>
                  <a:pt x="2253" y="2996"/>
                  <a:pt x="2520" y="2891"/>
                </a:cubicBezTo>
                <a:cubicBezTo>
                  <a:pt x="2798" y="2787"/>
                  <a:pt x="3147" y="2624"/>
                  <a:pt x="3402" y="2392"/>
                </a:cubicBezTo>
                <a:close/>
                <a:moveTo>
                  <a:pt x="5329" y="4064"/>
                </a:moveTo>
                <a:cubicBezTo>
                  <a:pt x="5747" y="4877"/>
                  <a:pt x="5991" y="5782"/>
                  <a:pt x="6293" y="6641"/>
                </a:cubicBezTo>
                <a:cubicBezTo>
                  <a:pt x="5635" y="7768"/>
                  <a:pt x="4424" y="8307"/>
                  <a:pt x="3193" y="8307"/>
                </a:cubicBezTo>
                <a:cubicBezTo>
                  <a:pt x="2838" y="8307"/>
                  <a:pt x="2482" y="8262"/>
                  <a:pt x="2137" y="8174"/>
                </a:cubicBezTo>
                <a:cubicBezTo>
                  <a:pt x="1800" y="7349"/>
                  <a:pt x="1510" y="6479"/>
                  <a:pt x="1382" y="5608"/>
                </a:cubicBezTo>
                <a:lnTo>
                  <a:pt x="1382" y="5608"/>
                </a:lnTo>
                <a:cubicBezTo>
                  <a:pt x="1625" y="5675"/>
                  <a:pt x="1891" y="5707"/>
                  <a:pt x="2168" y="5707"/>
                </a:cubicBezTo>
                <a:cubicBezTo>
                  <a:pt x="3386" y="5707"/>
                  <a:pt x="4809" y="5086"/>
                  <a:pt x="5329" y="4064"/>
                </a:cubicBezTo>
                <a:close/>
                <a:moveTo>
                  <a:pt x="6385" y="6908"/>
                </a:moveTo>
                <a:cubicBezTo>
                  <a:pt x="6490" y="7198"/>
                  <a:pt x="6606" y="7477"/>
                  <a:pt x="6734" y="7756"/>
                </a:cubicBezTo>
                <a:cubicBezTo>
                  <a:pt x="6745" y="7779"/>
                  <a:pt x="6757" y="7790"/>
                  <a:pt x="6792" y="7814"/>
                </a:cubicBezTo>
                <a:cubicBezTo>
                  <a:pt x="6170" y="8958"/>
                  <a:pt x="4708" y="9487"/>
                  <a:pt x="3515" y="9487"/>
                </a:cubicBezTo>
                <a:cubicBezTo>
                  <a:pt x="3172" y="9487"/>
                  <a:pt x="2850" y="9443"/>
                  <a:pt x="2578" y="9358"/>
                </a:cubicBezTo>
                <a:cubicBezTo>
                  <a:pt x="2462" y="9091"/>
                  <a:pt x="2345" y="8812"/>
                  <a:pt x="2253" y="8522"/>
                </a:cubicBezTo>
                <a:lnTo>
                  <a:pt x="2253" y="8522"/>
                </a:lnTo>
                <a:cubicBezTo>
                  <a:pt x="2490" y="8608"/>
                  <a:pt x="2758" y="8642"/>
                  <a:pt x="3033" y="8642"/>
                </a:cubicBezTo>
                <a:cubicBezTo>
                  <a:pt x="3578" y="8642"/>
                  <a:pt x="4154" y="8506"/>
                  <a:pt x="4586" y="8359"/>
                </a:cubicBezTo>
                <a:cubicBezTo>
                  <a:pt x="5341" y="8092"/>
                  <a:pt x="6002" y="7616"/>
                  <a:pt x="6385" y="6908"/>
                </a:cubicBezTo>
                <a:close/>
                <a:moveTo>
                  <a:pt x="2661" y="1"/>
                </a:moveTo>
                <a:cubicBezTo>
                  <a:pt x="2126" y="1"/>
                  <a:pt x="1341" y="324"/>
                  <a:pt x="1127" y="407"/>
                </a:cubicBezTo>
                <a:cubicBezTo>
                  <a:pt x="813" y="546"/>
                  <a:pt x="465" y="674"/>
                  <a:pt x="233" y="953"/>
                </a:cubicBezTo>
                <a:cubicBezTo>
                  <a:pt x="93" y="1092"/>
                  <a:pt x="0" y="1313"/>
                  <a:pt x="117" y="1487"/>
                </a:cubicBezTo>
                <a:cubicBezTo>
                  <a:pt x="128" y="1742"/>
                  <a:pt x="302" y="2021"/>
                  <a:pt x="384" y="2253"/>
                </a:cubicBezTo>
                <a:cubicBezTo>
                  <a:pt x="465" y="2439"/>
                  <a:pt x="500" y="2636"/>
                  <a:pt x="581" y="2810"/>
                </a:cubicBezTo>
                <a:cubicBezTo>
                  <a:pt x="592" y="2845"/>
                  <a:pt x="604" y="2880"/>
                  <a:pt x="639" y="2903"/>
                </a:cubicBezTo>
                <a:cubicBezTo>
                  <a:pt x="662" y="2961"/>
                  <a:pt x="697" y="2984"/>
                  <a:pt x="720" y="3007"/>
                </a:cubicBezTo>
                <a:cubicBezTo>
                  <a:pt x="871" y="3100"/>
                  <a:pt x="1045" y="3124"/>
                  <a:pt x="1231" y="3135"/>
                </a:cubicBezTo>
                <a:cubicBezTo>
                  <a:pt x="1289" y="3483"/>
                  <a:pt x="1359" y="3762"/>
                  <a:pt x="1243" y="4134"/>
                </a:cubicBezTo>
                <a:cubicBezTo>
                  <a:pt x="1161" y="4389"/>
                  <a:pt x="1045" y="4621"/>
                  <a:pt x="1010" y="4877"/>
                </a:cubicBezTo>
                <a:cubicBezTo>
                  <a:pt x="952" y="5295"/>
                  <a:pt x="1057" y="5736"/>
                  <a:pt x="1161" y="6142"/>
                </a:cubicBezTo>
                <a:cubicBezTo>
                  <a:pt x="1417" y="7314"/>
                  <a:pt x="1858" y="8464"/>
                  <a:pt x="2276" y="9578"/>
                </a:cubicBezTo>
                <a:cubicBezTo>
                  <a:pt x="2334" y="9741"/>
                  <a:pt x="3181" y="9845"/>
                  <a:pt x="3506" y="9869"/>
                </a:cubicBezTo>
                <a:cubicBezTo>
                  <a:pt x="3576" y="9875"/>
                  <a:pt x="3649" y="9879"/>
                  <a:pt x="3724" y="9879"/>
                </a:cubicBezTo>
                <a:cubicBezTo>
                  <a:pt x="4928" y="9879"/>
                  <a:pt x="6706" y="9012"/>
                  <a:pt x="7012" y="7744"/>
                </a:cubicBezTo>
                <a:cubicBezTo>
                  <a:pt x="7024" y="7709"/>
                  <a:pt x="7024" y="7686"/>
                  <a:pt x="7024" y="7651"/>
                </a:cubicBezTo>
                <a:lnTo>
                  <a:pt x="7024" y="7640"/>
                </a:lnTo>
                <a:cubicBezTo>
                  <a:pt x="7024" y="7605"/>
                  <a:pt x="7024" y="7582"/>
                  <a:pt x="6989" y="7558"/>
                </a:cubicBezTo>
                <a:cubicBezTo>
                  <a:pt x="6420" y="6328"/>
                  <a:pt x="6177" y="4969"/>
                  <a:pt x="5538" y="3750"/>
                </a:cubicBezTo>
                <a:cubicBezTo>
                  <a:pt x="5364" y="3402"/>
                  <a:pt x="5190" y="3135"/>
                  <a:pt x="4830" y="2961"/>
                </a:cubicBezTo>
                <a:cubicBezTo>
                  <a:pt x="4656" y="2880"/>
                  <a:pt x="4470" y="2845"/>
                  <a:pt x="4273" y="2775"/>
                </a:cubicBezTo>
                <a:cubicBezTo>
                  <a:pt x="3959" y="2648"/>
                  <a:pt x="3750" y="2427"/>
                  <a:pt x="3553" y="2172"/>
                </a:cubicBezTo>
                <a:cubicBezTo>
                  <a:pt x="3611" y="2090"/>
                  <a:pt x="3657" y="2009"/>
                  <a:pt x="3669" y="1905"/>
                </a:cubicBezTo>
                <a:cubicBezTo>
                  <a:pt x="3681" y="1893"/>
                  <a:pt x="3692" y="1858"/>
                  <a:pt x="3715" y="1835"/>
                </a:cubicBezTo>
                <a:cubicBezTo>
                  <a:pt x="3715" y="1510"/>
                  <a:pt x="3564" y="1162"/>
                  <a:pt x="3460" y="860"/>
                </a:cubicBezTo>
                <a:cubicBezTo>
                  <a:pt x="3390" y="639"/>
                  <a:pt x="3321" y="372"/>
                  <a:pt x="3135" y="198"/>
                </a:cubicBezTo>
                <a:cubicBezTo>
                  <a:pt x="3055" y="54"/>
                  <a:pt x="2878" y="1"/>
                  <a:pt x="26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42"/>
          <p:cNvSpPr/>
          <p:nvPr/>
        </p:nvSpPr>
        <p:spPr>
          <a:xfrm>
            <a:off x="0" y="2571756"/>
            <a:ext cx="9217500" cy="3339900"/>
          </a:xfrm>
          <a:prstGeom prst="rect">
            <a:avLst/>
          </a:prstGeom>
          <a:solidFill>
            <a:srgbClr val="364ABF">
              <a:alpha val="82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5" name="Google Shape;1715;p42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16" name="Google Shape;1716;p42"/>
          <p:cNvSpPr txBox="1"/>
          <p:nvPr>
            <p:ph idx="1" type="subTitle"/>
          </p:nvPr>
        </p:nvSpPr>
        <p:spPr>
          <a:xfrm>
            <a:off x="1081650" y="2856825"/>
            <a:ext cx="15264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17" name="Google Shape;1717;p42"/>
          <p:cNvSpPr txBox="1"/>
          <p:nvPr>
            <p:ph idx="2" type="subTitle"/>
          </p:nvPr>
        </p:nvSpPr>
        <p:spPr>
          <a:xfrm>
            <a:off x="811650" y="3251878"/>
            <a:ext cx="2066400" cy="1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18" name="Google Shape;1718;p42"/>
          <p:cNvSpPr txBox="1"/>
          <p:nvPr>
            <p:ph idx="3" type="subTitle"/>
          </p:nvPr>
        </p:nvSpPr>
        <p:spPr>
          <a:xfrm>
            <a:off x="3808800" y="2856825"/>
            <a:ext cx="15264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19" name="Google Shape;1719;p42"/>
          <p:cNvSpPr txBox="1"/>
          <p:nvPr>
            <p:ph idx="4" type="subTitle"/>
          </p:nvPr>
        </p:nvSpPr>
        <p:spPr>
          <a:xfrm>
            <a:off x="3538800" y="3251878"/>
            <a:ext cx="2066400" cy="1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20" name="Google Shape;1720;p42"/>
          <p:cNvSpPr txBox="1"/>
          <p:nvPr>
            <p:ph idx="5" type="subTitle"/>
          </p:nvPr>
        </p:nvSpPr>
        <p:spPr>
          <a:xfrm>
            <a:off x="6558625" y="2856825"/>
            <a:ext cx="1526400" cy="4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21" name="Google Shape;1721;p42"/>
          <p:cNvSpPr txBox="1"/>
          <p:nvPr>
            <p:ph idx="6" type="subTitle"/>
          </p:nvPr>
        </p:nvSpPr>
        <p:spPr>
          <a:xfrm>
            <a:off x="6288625" y="3251878"/>
            <a:ext cx="2066400" cy="11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1_1"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43"/>
          <p:cNvSpPr txBox="1"/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24" name="Google Shape;1724;p43"/>
          <p:cNvSpPr txBox="1"/>
          <p:nvPr>
            <p:ph idx="1" type="subTitle"/>
          </p:nvPr>
        </p:nvSpPr>
        <p:spPr>
          <a:xfrm>
            <a:off x="1063244" y="1573700"/>
            <a:ext cx="15264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19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25" name="Google Shape;1725;p43"/>
          <p:cNvSpPr txBox="1"/>
          <p:nvPr>
            <p:ph idx="2" type="subTitle"/>
          </p:nvPr>
        </p:nvSpPr>
        <p:spPr>
          <a:xfrm>
            <a:off x="665144" y="1968875"/>
            <a:ext cx="2322600" cy="6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26" name="Google Shape;1726;p43"/>
          <p:cNvSpPr txBox="1"/>
          <p:nvPr>
            <p:ph idx="3" type="subTitle"/>
          </p:nvPr>
        </p:nvSpPr>
        <p:spPr>
          <a:xfrm>
            <a:off x="3725908" y="1573700"/>
            <a:ext cx="15264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19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27" name="Google Shape;1727;p43"/>
          <p:cNvSpPr txBox="1"/>
          <p:nvPr>
            <p:ph idx="4" type="subTitle"/>
          </p:nvPr>
        </p:nvSpPr>
        <p:spPr>
          <a:xfrm>
            <a:off x="3326908" y="1970225"/>
            <a:ext cx="23244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28" name="Google Shape;1728;p43"/>
          <p:cNvSpPr txBox="1"/>
          <p:nvPr>
            <p:ph idx="5" type="subTitle"/>
          </p:nvPr>
        </p:nvSpPr>
        <p:spPr>
          <a:xfrm>
            <a:off x="6540219" y="1573700"/>
            <a:ext cx="15264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19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29" name="Google Shape;1729;p43"/>
          <p:cNvSpPr txBox="1"/>
          <p:nvPr>
            <p:ph idx="6" type="subTitle"/>
          </p:nvPr>
        </p:nvSpPr>
        <p:spPr>
          <a:xfrm>
            <a:off x="6142119" y="1970225"/>
            <a:ext cx="2322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30" name="Google Shape;1730;p43"/>
          <p:cNvSpPr txBox="1"/>
          <p:nvPr>
            <p:ph idx="7" type="subTitle"/>
          </p:nvPr>
        </p:nvSpPr>
        <p:spPr>
          <a:xfrm>
            <a:off x="1063244" y="3118075"/>
            <a:ext cx="15264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19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31" name="Google Shape;1731;p43"/>
          <p:cNvSpPr txBox="1"/>
          <p:nvPr>
            <p:ph idx="8" type="subTitle"/>
          </p:nvPr>
        </p:nvSpPr>
        <p:spPr>
          <a:xfrm>
            <a:off x="665144" y="3513257"/>
            <a:ext cx="2322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32" name="Google Shape;1732;p43"/>
          <p:cNvSpPr txBox="1"/>
          <p:nvPr>
            <p:ph idx="9" type="subTitle"/>
          </p:nvPr>
        </p:nvSpPr>
        <p:spPr>
          <a:xfrm>
            <a:off x="3725908" y="3118075"/>
            <a:ext cx="15264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19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33" name="Google Shape;1733;p43"/>
          <p:cNvSpPr txBox="1"/>
          <p:nvPr>
            <p:ph idx="13" type="subTitle"/>
          </p:nvPr>
        </p:nvSpPr>
        <p:spPr>
          <a:xfrm>
            <a:off x="3327808" y="3513257"/>
            <a:ext cx="2322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34" name="Google Shape;1734;p43"/>
          <p:cNvSpPr txBox="1"/>
          <p:nvPr>
            <p:ph idx="14" type="subTitle"/>
          </p:nvPr>
        </p:nvSpPr>
        <p:spPr>
          <a:xfrm>
            <a:off x="6540219" y="3118075"/>
            <a:ext cx="15264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19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35" name="Google Shape;1735;p43"/>
          <p:cNvSpPr txBox="1"/>
          <p:nvPr>
            <p:ph idx="15" type="subTitle"/>
          </p:nvPr>
        </p:nvSpPr>
        <p:spPr>
          <a:xfrm>
            <a:off x="6142119" y="3513257"/>
            <a:ext cx="23226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4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1736" name="Shape 1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7" name="Google Shape;1737;p44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38" name="Google Shape;1738;p44"/>
          <p:cNvSpPr txBox="1"/>
          <p:nvPr>
            <p:ph idx="1" type="body"/>
          </p:nvPr>
        </p:nvSpPr>
        <p:spPr>
          <a:xfrm>
            <a:off x="473325" y="1478850"/>
            <a:ext cx="7492500" cy="22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1_2"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45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1" name="Google Shape;1741;p45"/>
          <p:cNvSpPr txBox="1"/>
          <p:nvPr>
            <p:ph idx="1" type="body"/>
          </p:nvPr>
        </p:nvSpPr>
        <p:spPr>
          <a:xfrm>
            <a:off x="713225" y="1631250"/>
            <a:ext cx="3173100" cy="22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6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1_1">
    <p:spTree>
      <p:nvGrpSpPr>
        <p:cNvPr id="1742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46"/>
          <p:cNvSpPr txBox="1"/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44" name="Google Shape;1744;p46"/>
          <p:cNvSpPr txBox="1"/>
          <p:nvPr>
            <p:ph idx="1" type="body"/>
          </p:nvPr>
        </p:nvSpPr>
        <p:spPr>
          <a:xfrm>
            <a:off x="713225" y="1149550"/>
            <a:ext cx="77175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marR="508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400">
                <a:latin typeface="Raleway Thin"/>
                <a:ea typeface="Raleway Thin"/>
                <a:cs typeface="Raleway Thin"/>
                <a:sym typeface="Raleway Thin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">
    <p:spTree>
      <p:nvGrpSpPr>
        <p:cNvPr id="1745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47"/>
          <p:cNvSpPr txBox="1"/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7" name="Google Shape;1747;p47"/>
          <p:cNvSpPr txBox="1"/>
          <p:nvPr>
            <p:ph hasCustomPrompt="1" idx="2" type="title"/>
          </p:nvPr>
        </p:nvSpPr>
        <p:spPr>
          <a:xfrm>
            <a:off x="474975" y="1557277"/>
            <a:ext cx="10650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748" name="Google Shape;1748;p47"/>
          <p:cNvSpPr txBox="1"/>
          <p:nvPr>
            <p:ph idx="1" type="subTitle"/>
          </p:nvPr>
        </p:nvSpPr>
        <p:spPr>
          <a:xfrm>
            <a:off x="1526250" y="1588565"/>
            <a:ext cx="2541900" cy="32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49" name="Google Shape;1749;p47"/>
          <p:cNvSpPr txBox="1"/>
          <p:nvPr>
            <p:ph idx="3" type="subTitle"/>
          </p:nvPr>
        </p:nvSpPr>
        <p:spPr>
          <a:xfrm>
            <a:off x="1526243" y="1901605"/>
            <a:ext cx="26511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50" name="Google Shape;1750;p47"/>
          <p:cNvSpPr txBox="1"/>
          <p:nvPr>
            <p:ph hasCustomPrompt="1" idx="4" type="title"/>
          </p:nvPr>
        </p:nvSpPr>
        <p:spPr>
          <a:xfrm>
            <a:off x="4733518" y="1557277"/>
            <a:ext cx="10650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751" name="Google Shape;1751;p47"/>
          <p:cNvSpPr txBox="1"/>
          <p:nvPr>
            <p:ph idx="5" type="subTitle"/>
          </p:nvPr>
        </p:nvSpPr>
        <p:spPr>
          <a:xfrm>
            <a:off x="5779673" y="1587965"/>
            <a:ext cx="2541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52" name="Google Shape;1752;p47"/>
          <p:cNvSpPr txBox="1"/>
          <p:nvPr>
            <p:ph idx="6" type="subTitle"/>
          </p:nvPr>
        </p:nvSpPr>
        <p:spPr>
          <a:xfrm>
            <a:off x="5779675" y="1901605"/>
            <a:ext cx="26511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53" name="Google Shape;1753;p47"/>
          <p:cNvSpPr txBox="1"/>
          <p:nvPr>
            <p:ph hasCustomPrompt="1" idx="7" type="title"/>
          </p:nvPr>
        </p:nvSpPr>
        <p:spPr>
          <a:xfrm>
            <a:off x="474975" y="3273052"/>
            <a:ext cx="10650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754" name="Google Shape;1754;p47"/>
          <p:cNvSpPr txBox="1"/>
          <p:nvPr>
            <p:ph idx="8" type="subTitle"/>
          </p:nvPr>
        </p:nvSpPr>
        <p:spPr>
          <a:xfrm>
            <a:off x="1526250" y="3309605"/>
            <a:ext cx="2538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55" name="Google Shape;1755;p47"/>
          <p:cNvSpPr txBox="1"/>
          <p:nvPr>
            <p:ph idx="9" type="subTitle"/>
          </p:nvPr>
        </p:nvSpPr>
        <p:spPr>
          <a:xfrm>
            <a:off x="1526243" y="3617380"/>
            <a:ext cx="26511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56" name="Google Shape;1756;p47"/>
          <p:cNvSpPr txBox="1"/>
          <p:nvPr>
            <p:ph hasCustomPrompt="1" idx="13" type="title"/>
          </p:nvPr>
        </p:nvSpPr>
        <p:spPr>
          <a:xfrm>
            <a:off x="4733518" y="3273052"/>
            <a:ext cx="10650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000"/>
              <a:buNone/>
              <a:defRPr sz="47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757" name="Google Shape;1757;p47"/>
          <p:cNvSpPr txBox="1"/>
          <p:nvPr>
            <p:ph idx="14" type="subTitle"/>
          </p:nvPr>
        </p:nvSpPr>
        <p:spPr>
          <a:xfrm>
            <a:off x="5779673" y="3309608"/>
            <a:ext cx="2541900" cy="3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 sz="22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58" name="Google Shape;1758;p47"/>
          <p:cNvSpPr txBox="1"/>
          <p:nvPr>
            <p:ph idx="15" type="subTitle"/>
          </p:nvPr>
        </p:nvSpPr>
        <p:spPr>
          <a:xfrm>
            <a:off x="5779675" y="3617380"/>
            <a:ext cx="26511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48"/>
          <p:cNvSpPr txBox="1"/>
          <p:nvPr>
            <p:ph idx="1" type="subTitle"/>
          </p:nvPr>
        </p:nvSpPr>
        <p:spPr>
          <a:xfrm>
            <a:off x="4992175" y="1870133"/>
            <a:ext cx="3438600" cy="11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61" name="Google Shape;1761;p48"/>
          <p:cNvSpPr txBox="1"/>
          <p:nvPr/>
        </p:nvSpPr>
        <p:spPr>
          <a:xfrm>
            <a:off x="4943575" y="3086857"/>
            <a:ext cx="3487200" cy="9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CREDITS: This presentation template was created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including icons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, infographics &amp; images by </a:t>
            </a:r>
            <a:r>
              <a:rPr lang="en" sz="1200">
                <a:solidFill>
                  <a:schemeClr val="accent2"/>
                </a:solidFill>
                <a:uFill>
                  <a:noFill/>
                </a:uFill>
                <a:latin typeface="Libre Franklin"/>
                <a:ea typeface="Libre Franklin"/>
                <a:cs typeface="Libre Franklin"/>
                <a:sym typeface="Libre Frankli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and illustrations by Stories</a:t>
            </a:r>
            <a:endParaRPr sz="1200">
              <a:solidFill>
                <a:schemeClr val="accen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1762" name="Google Shape;1762;p48"/>
          <p:cNvSpPr txBox="1"/>
          <p:nvPr>
            <p:ph type="title"/>
          </p:nvPr>
        </p:nvSpPr>
        <p:spPr>
          <a:xfrm>
            <a:off x="4289775" y="804312"/>
            <a:ext cx="4141200" cy="84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6300"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sz="6300"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sz="6300"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sz="6300"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sz="6300"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sz="6300"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sz="6300"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sz="6300"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sz="63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763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4" name="Google Shape;1764;p49"/>
          <p:cNvSpPr/>
          <p:nvPr/>
        </p:nvSpPr>
        <p:spPr>
          <a:xfrm>
            <a:off x="-42160" y="-28110"/>
            <a:ext cx="9217500" cy="5199600"/>
          </a:xfrm>
          <a:prstGeom prst="rect">
            <a:avLst/>
          </a:prstGeom>
          <a:solidFill>
            <a:srgbClr val="364ABF">
              <a:alpha val="82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5" name="Google Shape;1765;p49"/>
          <p:cNvSpPr txBox="1"/>
          <p:nvPr>
            <p:ph type="title"/>
          </p:nvPr>
        </p:nvSpPr>
        <p:spPr>
          <a:xfrm>
            <a:off x="608024" y="295975"/>
            <a:ext cx="712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2"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p50"/>
          <p:cNvSpPr txBox="1"/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68" name="Google Shape;1768;p50"/>
          <p:cNvSpPr txBox="1"/>
          <p:nvPr>
            <p:ph idx="1" type="subTitle"/>
          </p:nvPr>
        </p:nvSpPr>
        <p:spPr>
          <a:xfrm>
            <a:off x="1107450" y="1579247"/>
            <a:ext cx="22047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69" name="Google Shape;1769;p50"/>
          <p:cNvSpPr txBox="1"/>
          <p:nvPr>
            <p:ph idx="2" type="subTitle"/>
          </p:nvPr>
        </p:nvSpPr>
        <p:spPr>
          <a:xfrm>
            <a:off x="1107450" y="1943950"/>
            <a:ext cx="27408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70" name="Google Shape;1770;p50"/>
          <p:cNvSpPr txBox="1"/>
          <p:nvPr>
            <p:ph idx="3" type="subTitle"/>
          </p:nvPr>
        </p:nvSpPr>
        <p:spPr>
          <a:xfrm>
            <a:off x="5587353" y="1550197"/>
            <a:ext cx="22047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71" name="Google Shape;1771;p50"/>
          <p:cNvSpPr txBox="1"/>
          <p:nvPr>
            <p:ph idx="4" type="subTitle"/>
          </p:nvPr>
        </p:nvSpPr>
        <p:spPr>
          <a:xfrm>
            <a:off x="5293353" y="1915625"/>
            <a:ext cx="27432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72" name="Google Shape;1772;p50"/>
          <p:cNvSpPr txBox="1"/>
          <p:nvPr>
            <p:ph idx="5" type="subTitle"/>
          </p:nvPr>
        </p:nvSpPr>
        <p:spPr>
          <a:xfrm>
            <a:off x="1107450" y="3244425"/>
            <a:ext cx="22047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73" name="Google Shape;1773;p50"/>
          <p:cNvSpPr txBox="1"/>
          <p:nvPr>
            <p:ph idx="6" type="subTitle"/>
          </p:nvPr>
        </p:nvSpPr>
        <p:spPr>
          <a:xfrm>
            <a:off x="1107450" y="3617380"/>
            <a:ext cx="27432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74" name="Google Shape;1774;p50"/>
          <p:cNvSpPr txBox="1"/>
          <p:nvPr>
            <p:ph idx="7" type="subTitle"/>
          </p:nvPr>
        </p:nvSpPr>
        <p:spPr>
          <a:xfrm>
            <a:off x="5587353" y="3216128"/>
            <a:ext cx="22047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75" name="Google Shape;1775;p50"/>
          <p:cNvSpPr txBox="1"/>
          <p:nvPr>
            <p:ph idx="8" type="subTitle"/>
          </p:nvPr>
        </p:nvSpPr>
        <p:spPr>
          <a:xfrm>
            <a:off x="5293353" y="3589074"/>
            <a:ext cx="27432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sz="1500">
                <a:solidFill>
                  <a:schemeClr val="accen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 1">
  <p:cSld name="CUSTOM_2_1"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7" name="Google Shape;1777;p51"/>
          <p:cNvSpPr/>
          <p:nvPr/>
        </p:nvSpPr>
        <p:spPr>
          <a:xfrm>
            <a:off x="-42160" y="-28110"/>
            <a:ext cx="9217500" cy="5199600"/>
          </a:xfrm>
          <a:prstGeom prst="rect">
            <a:avLst/>
          </a:prstGeom>
          <a:solidFill>
            <a:srgbClr val="364ABF">
              <a:alpha val="825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8" name="Google Shape;1778;p51"/>
          <p:cNvSpPr txBox="1"/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79" name="Google Shape;1779;p51"/>
          <p:cNvSpPr txBox="1"/>
          <p:nvPr>
            <p:ph idx="1" type="subTitle"/>
          </p:nvPr>
        </p:nvSpPr>
        <p:spPr>
          <a:xfrm>
            <a:off x="1174225" y="1579247"/>
            <a:ext cx="22047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80" name="Google Shape;1780;p51"/>
          <p:cNvSpPr txBox="1"/>
          <p:nvPr>
            <p:ph idx="2" type="subTitle"/>
          </p:nvPr>
        </p:nvSpPr>
        <p:spPr>
          <a:xfrm>
            <a:off x="638125" y="1943950"/>
            <a:ext cx="2740800" cy="86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15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81" name="Google Shape;1781;p51"/>
          <p:cNvSpPr txBox="1"/>
          <p:nvPr>
            <p:ph idx="3" type="subTitle"/>
          </p:nvPr>
        </p:nvSpPr>
        <p:spPr>
          <a:xfrm>
            <a:off x="5783903" y="1550197"/>
            <a:ext cx="22047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82" name="Google Shape;1782;p51"/>
          <p:cNvSpPr txBox="1"/>
          <p:nvPr>
            <p:ph idx="4" type="subTitle"/>
          </p:nvPr>
        </p:nvSpPr>
        <p:spPr>
          <a:xfrm>
            <a:off x="5783903" y="1915625"/>
            <a:ext cx="27432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15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83" name="Google Shape;1783;p51"/>
          <p:cNvSpPr txBox="1"/>
          <p:nvPr>
            <p:ph idx="5" type="subTitle"/>
          </p:nvPr>
        </p:nvSpPr>
        <p:spPr>
          <a:xfrm>
            <a:off x="1174225" y="3244425"/>
            <a:ext cx="22047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84" name="Google Shape;1784;p51"/>
          <p:cNvSpPr txBox="1"/>
          <p:nvPr>
            <p:ph idx="6" type="subTitle"/>
          </p:nvPr>
        </p:nvSpPr>
        <p:spPr>
          <a:xfrm>
            <a:off x="635725" y="3617380"/>
            <a:ext cx="27432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15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85" name="Google Shape;1785;p51"/>
          <p:cNvSpPr txBox="1"/>
          <p:nvPr>
            <p:ph idx="7" type="subTitle"/>
          </p:nvPr>
        </p:nvSpPr>
        <p:spPr>
          <a:xfrm>
            <a:off x="5783903" y="3216128"/>
            <a:ext cx="2204700" cy="3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None/>
              <a:defRPr b="1" sz="21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86" name="Google Shape;1786;p51"/>
          <p:cNvSpPr txBox="1"/>
          <p:nvPr>
            <p:ph idx="8" type="subTitle"/>
          </p:nvPr>
        </p:nvSpPr>
        <p:spPr>
          <a:xfrm>
            <a:off x="5783903" y="3589074"/>
            <a:ext cx="2743200" cy="8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500"/>
              <a:buNone/>
              <a:defRPr sz="1500">
                <a:solidFill>
                  <a:schemeClr val="lt2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 sz="28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3">
    <p:bg>
      <p:bgPr>
        <a:solidFill>
          <a:schemeClr val="accent2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8" name="Google Shape;318;p6"/>
          <p:cNvGrpSpPr/>
          <p:nvPr/>
        </p:nvGrpSpPr>
        <p:grpSpPr>
          <a:xfrm rot="4523173">
            <a:off x="8060647" y="-226206"/>
            <a:ext cx="726710" cy="280238"/>
            <a:chOff x="1154075" y="3734125"/>
            <a:chExt cx="201750" cy="77800"/>
          </a:xfrm>
        </p:grpSpPr>
        <p:sp>
          <p:nvSpPr>
            <p:cNvPr id="319" name="Google Shape;319;p6"/>
            <p:cNvSpPr/>
            <p:nvPr/>
          </p:nvSpPr>
          <p:spPr>
            <a:xfrm>
              <a:off x="1154075" y="3734125"/>
              <a:ext cx="201750" cy="77800"/>
            </a:xfrm>
            <a:custGeom>
              <a:rect b="b" l="l" r="r" t="t"/>
              <a:pathLst>
                <a:path extrusionOk="0" h="3112" w="8070">
                  <a:moveTo>
                    <a:pt x="3925" y="1"/>
                  </a:moveTo>
                  <a:lnTo>
                    <a:pt x="6072" y="1"/>
                  </a:lnTo>
                  <a:cubicBezTo>
                    <a:pt x="6351" y="1"/>
                    <a:pt x="6618" y="59"/>
                    <a:pt x="6885" y="140"/>
                  </a:cubicBezTo>
                  <a:cubicBezTo>
                    <a:pt x="7001" y="186"/>
                    <a:pt x="7117" y="210"/>
                    <a:pt x="7233" y="256"/>
                  </a:cubicBezTo>
                  <a:cubicBezTo>
                    <a:pt x="7245" y="256"/>
                    <a:pt x="7280" y="268"/>
                    <a:pt x="7291" y="268"/>
                  </a:cubicBezTo>
                  <a:cubicBezTo>
                    <a:pt x="7535" y="500"/>
                    <a:pt x="7872" y="639"/>
                    <a:pt x="7988" y="1011"/>
                  </a:cubicBezTo>
                  <a:cubicBezTo>
                    <a:pt x="8058" y="1243"/>
                    <a:pt x="8069" y="1475"/>
                    <a:pt x="8011" y="1707"/>
                  </a:cubicBezTo>
                  <a:cubicBezTo>
                    <a:pt x="7965" y="1916"/>
                    <a:pt x="7872" y="2113"/>
                    <a:pt x="7767" y="2299"/>
                  </a:cubicBezTo>
                  <a:cubicBezTo>
                    <a:pt x="7744" y="2380"/>
                    <a:pt x="7663" y="2438"/>
                    <a:pt x="7593" y="2473"/>
                  </a:cubicBezTo>
                  <a:cubicBezTo>
                    <a:pt x="7466" y="2566"/>
                    <a:pt x="7338" y="2624"/>
                    <a:pt x="7187" y="2694"/>
                  </a:cubicBezTo>
                  <a:cubicBezTo>
                    <a:pt x="7024" y="2787"/>
                    <a:pt x="6850" y="2868"/>
                    <a:pt x="6664" y="2845"/>
                  </a:cubicBezTo>
                  <a:cubicBezTo>
                    <a:pt x="6641" y="2845"/>
                    <a:pt x="6606" y="2845"/>
                    <a:pt x="6572" y="2856"/>
                  </a:cubicBezTo>
                  <a:cubicBezTo>
                    <a:pt x="6363" y="2961"/>
                    <a:pt x="6107" y="2926"/>
                    <a:pt x="5875" y="2926"/>
                  </a:cubicBezTo>
                  <a:cubicBezTo>
                    <a:pt x="5724" y="2926"/>
                    <a:pt x="5562" y="2926"/>
                    <a:pt x="5399" y="2984"/>
                  </a:cubicBezTo>
                  <a:cubicBezTo>
                    <a:pt x="5318" y="3019"/>
                    <a:pt x="5202" y="3019"/>
                    <a:pt x="5097" y="3019"/>
                  </a:cubicBezTo>
                  <a:cubicBezTo>
                    <a:pt x="4853" y="3031"/>
                    <a:pt x="4586" y="2984"/>
                    <a:pt x="4343" y="3089"/>
                  </a:cubicBezTo>
                  <a:cubicBezTo>
                    <a:pt x="4331" y="3100"/>
                    <a:pt x="4296" y="3089"/>
                    <a:pt x="4285" y="3089"/>
                  </a:cubicBezTo>
                  <a:cubicBezTo>
                    <a:pt x="3820" y="3089"/>
                    <a:pt x="3344" y="3112"/>
                    <a:pt x="2880" y="3077"/>
                  </a:cubicBezTo>
                  <a:cubicBezTo>
                    <a:pt x="2566" y="3042"/>
                    <a:pt x="2253" y="2984"/>
                    <a:pt x="1963" y="2880"/>
                  </a:cubicBezTo>
                  <a:cubicBezTo>
                    <a:pt x="1789" y="2822"/>
                    <a:pt x="1614" y="2764"/>
                    <a:pt x="1429" y="2752"/>
                  </a:cubicBezTo>
                  <a:cubicBezTo>
                    <a:pt x="1347" y="2752"/>
                    <a:pt x="1266" y="2705"/>
                    <a:pt x="1197" y="2682"/>
                  </a:cubicBezTo>
                  <a:cubicBezTo>
                    <a:pt x="988" y="2613"/>
                    <a:pt x="790" y="2555"/>
                    <a:pt x="593" y="2450"/>
                  </a:cubicBezTo>
                  <a:cubicBezTo>
                    <a:pt x="233" y="2276"/>
                    <a:pt x="12" y="2009"/>
                    <a:pt x="36" y="1591"/>
                  </a:cubicBezTo>
                  <a:lnTo>
                    <a:pt x="36" y="1475"/>
                  </a:lnTo>
                  <a:cubicBezTo>
                    <a:pt x="1" y="1115"/>
                    <a:pt x="175" y="825"/>
                    <a:pt x="407" y="581"/>
                  </a:cubicBezTo>
                  <a:cubicBezTo>
                    <a:pt x="581" y="384"/>
                    <a:pt x="790" y="244"/>
                    <a:pt x="1046" y="186"/>
                  </a:cubicBezTo>
                  <a:cubicBezTo>
                    <a:pt x="1092" y="175"/>
                    <a:pt x="1150" y="175"/>
                    <a:pt x="1197" y="140"/>
                  </a:cubicBezTo>
                  <a:cubicBezTo>
                    <a:pt x="1371" y="24"/>
                    <a:pt x="1556" y="24"/>
                    <a:pt x="1754" y="24"/>
                  </a:cubicBezTo>
                  <a:cubicBezTo>
                    <a:pt x="2474" y="1"/>
                    <a:pt x="3193" y="1"/>
                    <a:pt x="3925" y="1"/>
                  </a:cubicBezTo>
                  <a:close/>
                  <a:moveTo>
                    <a:pt x="4412" y="2647"/>
                  </a:moveTo>
                  <a:lnTo>
                    <a:pt x="4122" y="2647"/>
                  </a:lnTo>
                  <a:lnTo>
                    <a:pt x="3240" y="2647"/>
                  </a:lnTo>
                  <a:cubicBezTo>
                    <a:pt x="3054" y="2647"/>
                    <a:pt x="2880" y="2566"/>
                    <a:pt x="2706" y="2555"/>
                  </a:cubicBezTo>
                  <a:cubicBezTo>
                    <a:pt x="2659" y="2555"/>
                    <a:pt x="2601" y="2508"/>
                    <a:pt x="2590" y="2462"/>
                  </a:cubicBezTo>
                  <a:cubicBezTo>
                    <a:pt x="2508" y="2346"/>
                    <a:pt x="2427" y="2241"/>
                    <a:pt x="2427" y="2102"/>
                  </a:cubicBezTo>
                  <a:cubicBezTo>
                    <a:pt x="2427" y="1672"/>
                    <a:pt x="2369" y="1243"/>
                    <a:pt x="2532" y="825"/>
                  </a:cubicBezTo>
                  <a:cubicBezTo>
                    <a:pt x="2566" y="697"/>
                    <a:pt x="2648" y="616"/>
                    <a:pt x="2787" y="604"/>
                  </a:cubicBezTo>
                  <a:cubicBezTo>
                    <a:pt x="2880" y="593"/>
                    <a:pt x="2973" y="593"/>
                    <a:pt x="3066" y="593"/>
                  </a:cubicBezTo>
                  <a:cubicBezTo>
                    <a:pt x="3646" y="593"/>
                    <a:pt x="4227" y="569"/>
                    <a:pt x="4819" y="569"/>
                  </a:cubicBezTo>
                  <a:cubicBezTo>
                    <a:pt x="4877" y="569"/>
                    <a:pt x="4923" y="558"/>
                    <a:pt x="4981" y="569"/>
                  </a:cubicBezTo>
                  <a:cubicBezTo>
                    <a:pt x="5051" y="593"/>
                    <a:pt x="5120" y="616"/>
                    <a:pt x="5167" y="662"/>
                  </a:cubicBezTo>
                  <a:cubicBezTo>
                    <a:pt x="5271" y="778"/>
                    <a:pt x="5353" y="906"/>
                    <a:pt x="5353" y="1069"/>
                  </a:cubicBezTo>
                  <a:lnTo>
                    <a:pt x="5353" y="2055"/>
                  </a:lnTo>
                  <a:cubicBezTo>
                    <a:pt x="5353" y="2113"/>
                    <a:pt x="5341" y="2183"/>
                    <a:pt x="5306" y="2230"/>
                  </a:cubicBezTo>
                  <a:cubicBezTo>
                    <a:pt x="5155" y="2369"/>
                    <a:pt x="5016" y="2555"/>
                    <a:pt x="4772" y="2566"/>
                  </a:cubicBezTo>
                  <a:cubicBezTo>
                    <a:pt x="4749" y="2566"/>
                    <a:pt x="4703" y="2589"/>
                    <a:pt x="4656" y="2601"/>
                  </a:cubicBezTo>
                  <a:lnTo>
                    <a:pt x="4714" y="2659"/>
                  </a:lnTo>
                  <a:cubicBezTo>
                    <a:pt x="4970" y="2682"/>
                    <a:pt x="5225" y="2717"/>
                    <a:pt x="5469" y="2601"/>
                  </a:cubicBezTo>
                  <a:cubicBezTo>
                    <a:pt x="5515" y="2589"/>
                    <a:pt x="5573" y="2578"/>
                    <a:pt x="5620" y="2578"/>
                  </a:cubicBezTo>
                  <a:cubicBezTo>
                    <a:pt x="5933" y="2566"/>
                    <a:pt x="6270" y="2601"/>
                    <a:pt x="6595" y="2508"/>
                  </a:cubicBezTo>
                  <a:cubicBezTo>
                    <a:pt x="6839" y="2543"/>
                    <a:pt x="7036" y="2392"/>
                    <a:pt x="7245" y="2299"/>
                  </a:cubicBezTo>
                  <a:cubicBezTo>
                    <a:pt x="7442" y="2218"/>
                    <a:pt x="7558" y="2055"/>
                    <a:pt x="7616" y="1846"/>
                  </a:cubicBezTo>
                  <a:cubicBezTo>
                    <a:pt x="7663" y="1695"/>
                    <a:pt x="7767" y="1533"/>
                    <a:pt x="7733" y="1347"/>
                  </a:cubicBezTo>
                  <a:cubicBezTo>
                    <a:pt x="7709" y="1150"/>
                    <a:pt x="7663" y="953"/>
                    <a:pt x="7500" y="825"/>
                  </a:cubicBezTo>
                  <a:cubicBezTo>
                    <a:pt x="7315" y="674"/>
                    <a:pt x="7129" y="511"/>
                    <a:pt x="6885" y="442"/>
                  </a:cubicBezTo>
                  <a:cubicBezTo>
                    <a:pt x="6595" y="360"/>
                    <a:pt x="6305" y="268"/>
                    <a:pt x="5980" y="268"/>
                  </a:cubicBezTo>
                  <a:cubicBezTo>
                    <a:pt x="4586" y="268"/>
                    <a:pt x="3193" y="256"/>
                    <a:pt x="1800" y="256"/>
                  </a:cubicBezTo>
                  <a:cubicBezTo>
                    <a:pt x="1614" y="256"/>
                    <a:pt x="1440" y="244"/>
                    <a:pt x="1278" y="384"/>
                  </a:cubicBezTo>
                  <a:cubicBezTo>
                    <a:pt x="1255" y="418"/>
                    <a:pt x="1197" y="430"/>
                    <a:pt x="1138" y="442"/>
                  </a:cubicBezTo>
                  <a:cubicBezTo>
                    <a:pt x="848" y="558"/>
                    <a:pt x="581" y="709"/>
                    <a:pt x="465" y="1022"/>
                  </a:cubicBezTo>
                  <a:cubicBezTo>
                    <a:pt x="454" y="1069"/>
                    <a:pt x="419" y="1092"/>
                    <a:pt x="395" y="1127"/>
                  </a:cubicBezTo>
                  <a:cubicBezTo>
                    <a:pt x="337" y="1196"/>
                    <a:pt x="326" y="1266"/>
                    <a:pt x="326" y="1359"/>
                  </a:cubicBezTo>
                  <a:lnTo>
                    <a:pt x="326" y="1579"/>
                  </a:lnTo>
                  <a:cubicBezTo>
                    <a:pt x="326" y="1893"/>
                    <a:pt x="454" y="2055"/>
                    <a:pt x="755" y="2171"/>
                  </a:cubicBezTo>
                  <a:cubicBezTo>
                    <a:pt x="860" y="2195"/>
                    <a:pt x="941" y="2241"/>
                    <a:pt x="1046" y="2288"/>
                  </a:cubicBezTo>
                  <a:cubicBezTo>
                    <a:pt x="1173" y="2334"/>
                    <a:pt x="1313" y="2404"/>
                    <a:pt x="1452" y="2415"/>
                  </a:cubicBezTo>
                  <a:cubicBezTo>
                    <a:pt x="1893" y="2473"/>
                    <a:pt x="2276" y="2694"/>
                    <a:pt x="2729" y="2705"/>
                  </a:cubicBezTo>
                  <a:cubicBezTo>
                    <a:pt x="2891" y="2798"/>
                    <a:pt x="3066" y="2775"/>
                    <a:pt x="3240" y="2775"/>
                  </a:cubicBezTo>
                  <a:lnTo>
                    <a:pt x="4006" y="2775"/>
                  </a:lnTo>
                  <a:cubicBezTo>
                    <a:pt x="4099" y="2775"/>
                    <a:pt x="4169" y="2775"/>
                    <a:pt x="4250" y="2764"/>
                  </a:cubicBezTo>
                  <a:cubicBezTo>
                    <a:pt x="4319" y="2740"/>
                    <a:pt x="4343" y="2705"/>
                    <a:pt x="4412" y="2647"/>
                  </a:cubicBezTo>
                  <a:close/>
                  <a:moveTo>
                    <a:pt x="2810" y="2241"/>
                  </a:moveTo>
                  <a:cubicBezTo>
                    <a:pt x="2950" y="2276"/>
                    <a:pt x="3077" y="2334"/>
                    <a:pt x="3217" y="2334"/>
                  </a:cubicBezTo>
                  <a:cubicBezTo>
                    <a:pt x="3576" y="2346"/>
                    <a:pt x="3925" y="2346"/>
                    <a:pt x="4285" y="2346"/>
                  </a:cubicBezTo>
                  <a:cubicBezTo>
                    <a:pt x="4436" y="2346"/>
                    <a:pt x="4586" y="2299"/>
                    <a:pt x="4737" y="2264"/>
                  </a:cubicBezTo>
                  <a:cubicBezTo>
                    <a:pt x="4935" y="2206"/>
                    <a:pt x="5051" y="2044"/>
                    <a:pt x="5051" y="1823"/>
                  </a:cubicBezTo>
                  <a:lnTo>
                    <a:pt x="5051" y="1185"/>
                  </a:lnTo>
                  <a:cubicBezTo>
                    <a:pt x="5051" y="941"/>
                    <a:pt x="4970" y="871"/>
                    <a:pt x="4726" y="871"/>
                  </a:cubicBezTo>
                  <a:lnTo>
                    <a:pt x="2984" y="871"/>
                  </a:lnTo>
                  <a:cubicBezTo>
                    <a:pt x="2938" y="871"/>
                    <a:pt x="2903" y="883"/>
                    <a:pt x="2868" y="883"/>
                  </a:cubicBezTo>
                  <a:cubicBezTo>
                    <a:pt x="2694" y="1243"/>
                    <a:pt x="2729" y="1626"/>
                    <a:pt x="2741" y="1997"/>
                  </a:cubicBezTo>
                  <a:cubicBezTo>
                    <a:pt x="2717" y="2067"/>
                    <a:pt x="2775" y="2160"/>
                    <a:pt x="2810" y="2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6"/>
            <p:cNvSpPr/>
            <p:nvPr/>
          </p:nvSpPr>
          <p:spPr>
            <a:xfrm>
              <a:off x="1260300" y="3765475"/>
              <a:ext cx="8450" cy="6400"/>
            </a:xfrm>
            <a:custGeom>
              <a:rect b="b" l="l" r="r" t="t"/>
              <a:pathLst>
                <a:path extrusionOk="0" h="256" w="338">
                  <a:moveTo>
                    <a:pt x="210" y="24"/>
                  </a:moveTo>
                  <a:cubicBezTo>
                    <a:pt x="221" y="24"/>
                    <a:pt x="268" y="24"/>
                    <a:pt x="279" y="35"/>
                  </a:cubicBezTo>
                  <a:cubicBezTo>
                    <a:pt x="314" y="58"/>
                    <a:pt x="337" y="93"/>
                    <a:pt x="337" y="116"/>
                  </a:cubicBezTo>
                  <a:cubicBezTo>
                    <a:pt x="337" y="151"/>
                    <a:pt x="326" y="209"/>
                    <a:pt x="291" y="221"/>
                  </a:cubicBezTo>
                  <a:cubicBezTo>
                    <a:pt x="256" y="256"/>
                    <a:pt x="210" y="256"/>
                    <a:pt x="152" y="256"/>
                  </a:cubicBezTo>
                  <a:cubicBezTo>
                    <a:pt x="59" y="256"/>
                    <a:pt x="1" y="174"/>
                    <a:pt x="1" y="116"/>
                  </a:cubicBezTo>
                  <a:cubicBezTo>
                    <a:pt x="1" y="58"/>
                    <a:pt x="82" y="24"/>
                    <a:pt x="163" y="0"/>
                  </a:cubicBezTo>
                  <a:cubicBezTo>
                    <a:pt x="187" y="24"/>
                    <a:pt x="198" y="24"/>
                    <a:pt x="210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6"/>
            <p:cNvSpPr/>
            <p:nvPr/>
          </p:nvSpPr>
          <p:spPr>
            <a:xfrm>
              <a:off x="1248125" y="3760250"/>
              <a:ext cx="9025" cy="6400"/>
            </a:xfrm>
            <a:custGeom>
              <a:rect b="b" l="l" r="r" t="t"/>
              <a:pathLst>
                <a:path extrusionOk="0" h="256" w="361">
                  <a:moveTo>
                    <a:pt x="221" y="0"/>
                  </a:moveTo>
                  <a:cubicBezTo>
                    <a:pt x="244" y="0"/>
                    <a:pt x="279" y="12"/>
                    <a:pt x="290" y="24"/>
                  </a:cubicBezTo>
                  <a:cubicBezTo>
                    <a:pt x="337" y="58"/>
                    <a:pt x="360" y="140"/>
                    <a:pt x="337" y="186"/>
                  </a:cubicBezTo>
                  <a:cubicBezTo>
                    <a:pt x="302" y="233"/>
                    <a:pt x="267" y="256"/>
                    <a:pt x="209" y="244"/>
                  </a:cubicBezTo>
                  <a:cubicBezTo>
                    <a:pt x="186" y="244"/>
                    <a:pt x="163" y="233"/>
                    <a:pt x="151" y="209"/>
                  </a:cubicBezTo>
                  <a:cubicBezTo>
                    <a:pt x="35" y="175"/>
                    <a:pt x="0" y="105"/>
                    <a:pt x="12" y="70"/>
                  </a:cubicBezTo>
                  <a:cubicBezTo>
                    <a:pt x="58" y="0"/>
                    <a:pt x="128" y="12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6"/>
            <p:cNvSpPr/>
            <p:nvPr/>
          </p:nvSpPr>
          <p:spPr>
            <a:xfrm>
              <a:off x="1237675" y="3776500"/>
              <a:ext cx="7275" cy="6125"/>
            </a:xfrm>
            <a:custGeom>
              <a:rect b="b" l="l" r="r" t="t"/>
              <a:pathLst>
                <a:path extrusionOk="0" h="245" w="291">
                  <a:moveTo>
                    <a:pt x="128" y="0"/>
                  </a:moveTo>
                  <a:cubicBezTo>
                    <a:pt x="174" y="12"/>
                    <a:pt x="232" y="24"/>
                    <a:pt x="256" y="59"/>
                  </a:cubicBezTo>
                  <a:cubicBezTo>
                    <a:pt x="267" y="70"/>
                    <a:pt x="290" y="140"/>
                    <a:pt x="256" y="163"/>
                  </a:cubicBezTo>
                  <a:cubicBezTo>
                    <a:pt x="198" y="244"/>
                    <a:pt x="70" y="244"/>
                    <a:pt x="12" y="163"/>
                  </a:cubicBezTo>
                  <a:cubicBezTo>
                    <a:pt x="0" y="128"/>
                    <a:pt x="0" y="70"/>
                    <a:pt x="23" y="59"/>
                  </a:cubicBezTo>
                  <a:cubicBezTo>
                    <a:pt x="47" y="47"/>
                    <a:pt x="82" y="24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6"/>
            <p:cNvSpPr/>
            <p:nvPr/>
          </p:nvSpPr>
          <p:spPr>
            <a:xfrm>
              <a:off x="1231000" y="3764600"/>
              <a:ext cx="7275" cy="5250"/>
            </a:xfrm>
            <a:custGeom>
              <a:rect b="b" l="l" r="r" t="t"/>
              <a:pathLst>
                <a:path extrusionOk="0" h="210" w="291">
                  <a:moveTo>
                    <a:pt x="105" y="209"/>
                  </a:moveTo>
                  <a:cubicBezTo>
                    <a:pt x="81" y="186"/>
                    <a:pt x="35" y="151"/>
                    <a:pt x="12" y="128"/>
                  </a:cubicBezTo>
                  <a:cubicBezTo>
                    <a:pt x="0" y="70"/>
                    <a:pt x="35" y="24"/>
                    <a:pt x="93" y="12"/>
                  </a:cubicBezTo>
                  <a:cubicBezTo>
                    <a:pt x="128" y="1"/>
                    <a:pt x="186" y="1"/>
                    <a:pt x="232" y="12"/>
                  </a:cubicBezTo>
                  <a:cubicBezTo>
                    <a:pt x="267" y="12"/>
                    <a:pt x="290" y="59"/>
                    <a:pt x="290" y="70"/>
                  </a:cubicBezTo>
                  <a:cubicBezTo>
                    <a:pt x="290" y="93"/>
                    <a:pt x="279" y="140"/>
                    <a:pt x="244" y="175"/>
                  </a:cubicBezTo>
                  <a:cubicBezTo>
                    <a:pt x="209" y="198"/>
                    <a:pt x="163" y="198"/>
                    <a:pt x="105" y="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6"/>
            <p:cNvSpPr/>
            <p:nvPr/>
          </p:nvSpPr>
          <p:spPr>
            <a:xfrm>
              <a:off x="1248400" y="3769825"/>
              <a:ext cx="7875" cy="6700"/>
            </a:xfrm>
            <a:custGeom>
              <a:rect b="b" l="l" r="r" t="t"/>
              <a:pathLst>
                <a:path extrusionOk="0" h="268" w="315">
                  <a:moveTo>
                    <a:pt x="1" y="140"/>
                  </a:moveTo>
                  <a:cubicBezTo>
                    <a:pt x="59" y="24"/>
                    <a:pt x="163" y="0"/>
                    <a:pt x="268" y="47"/>
                  </a:cubicBezTo>
                  <a:cubicBezTo>
                    <a:pt x="291" y="59"/>
                    <a:pt x="314" y="105"/>
                    <a:pt x="314" y="151"/>
                  </a:cubicBezTo>
                  <a:cubicBezTo>
                    <a:pt x="314" y="163"/>
                    <a:pt x="279" y="209"/>
                    <a:pt x="268" y="221"/>
                  </a:cubicBezTo>
                  <a:cubicBezTo>
                    <a:pt x="163" y="267"/>
                    <a:pt x="59" y="244"/>
                    <a:pt x="1" y="1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6"/>
            <p:cNvSpPr/>
            <p:nvPr/>
          </p:nvSpPr>
          <p:spPr>
            <a:xfrm>
              <a:off x="1256250" y="3784325"/>
              <a:ext cx="4375" cy="5850"/>
            </a:xfrm>
            <a:custGeom>
              <a:rect b="b" l="l" r="r" t="t"/>
              <a:pathLst>
                <a:path extrusionOk="0" h="234" w="175">
                  <a:moveTo>
                    <a:pt x="70" y="233"/>
                  </a:moveTo>
                  <a:cubicBezTo>
                    <a:pt x="35" y="175"/>
                    <a:pt x="12" y="140"/>
                    <a:pt x="0" y="94"/>
                  </a:cubicBezTo>
                  <a:cubicBezTo>
                    <a:pt x="0" y="47"/>
                    <a:pt x="58" y="1"/>
                    <a:pt x="93" y="24"/>
                  </a:cubicBezTo>
                  <a:cubicBezTo>
                    <a:pt x="151" y="36"/>
                    <a:pt x="174" y="94"/>
                    <a:pt x="151" y="140"/>
                  </a:cubicBezTo>
                  <a:cubicBezTo>
                    <a:pt x="140" y="163"/>
                    <a:pt x="105" y="198"/>
                    <a:pt x="70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6"/>
          <p:cNvGrpSpPr/>
          <p:nvPr/>
        </p:nvGrpSpPr>
        <p:grpSpPr>
          <a:xfrm rot="-2084963">
            <a:off x="6461954" y="-103695"/>
            <a:ext cx="1670611" cy="1197127"/>
            <a:chOff x="692625" y="2569725"/>
            <a:chExt cx="463800" cy="332350"/>
          </a:xfrm>
        </p:grpSpPr>
        <p:sp>
          <p:nvSpPr>
            <p:cNvPr id="327" name="Google Shape;327;p6"/>
            <p:cNvSpPr/>
            <p:nvPr/>
          </p:nvSpPr>
          <p:spPr>
            <a:xfrm>
              <a:off x="692625" y="2569725"/>
              <a:ext cx="463800" cy="332350"/>
            </a:xfrm>
            <a:custGeom>
              <a:rect b="b" l="l" r="r" t="t"/>
              <a:pathLst>
                <a:path extrusionOk="0" h="13294" w="18552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6"/>
            <p:cNvSpPr/>
            <p:nvPr/>
          </p:nvSpPr>
          <p:spPr>
            <a:xfrm>
              <a:off x="1086750" y="2833825"/>
              <a:ext cx="45300" cy="43000"/>
            </a:xfrm>
            <a:custGeom>
              <a:rect b="b" l="l" r="r" t="t"/>
              <a:pathLst>
                <a:path extrusionOk="0" h="1720" w="1812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9" name="Google Shape;329;p6"/>
          <p:cNvGrpSpPr/>
          <p:nvPr/>
        </p:nvGrpSpPr>
        <p:grpSpPr>
          <a:xfrm rot="-1062273">
            <a:off x="8878022" y="229689"/>
            <a:ext cx="384784" cy="1297441"/>
            <a:chOff x="954700" y="3672025"/>
            <a:chExt cx="106825" cy="360200"/>
          </a:xfrm>
        </p:grpSpPr>
        <p:sp>
          <p:nvSpPr>
            <p:cNvPr id="330" name="Google Shape;330;p6"/>
            <p:cNvSpPr/>
            <p:nvPr/>
          </p:nvSpPr>
          <p:spPr>
            <a:xfrm>
              <a:off x="954700" y="3672025"/>
              <a:ext cx="106825" cy="360200"/>
            </a:xfrm>
            <a:custGeom>
              <a:rect b="b" l="l" r="r" t="t"/>
              <a:pathLst>
                <a:path extrusionOk="0" h="14408" w="4273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6"/>
            <p:cNvSpPr/>
            <p:nvPr/>
          </p:nvSpPr>
          <p:spPr>
            <a:xfrm>
              <a:off x="1014200" y="3903325"/>
              <a:ext cx="13375" cy="6700"/>
            </a:xfrm>
            <a:custGeom>
              <a:rect b="b" l="l" r="r" t="t"/>
              <a:pathLst>
                <a:path extrusionOk="0" h="268" w="535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6"/>
            <p:cNvSpPr/>
            <p:nvPr/>
          </p:nvSpPr>
          <p:spPr>
            <a:xfrm>
              <a:off x="1013025" y="3887075"/>
              <a:ext cx="12800" cy="7575"/>
            </a:xfrm>
            <a:custGeom>
              <a:rect b="b" l="l" r="r" t="t"/>
              <a:pathLst>
                <a:path extrusionOk="0" h="303" w="512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6"/>
            <p:cNvSpPr/>
            <p:nvPr/>
          </p:nvSpPr>
          <p:spPr>
            <a:xfrm>
              <a:off x="1017675" y="39164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6"/>
            <p:cNvSpPr/>
            <p:nvPr/>
          </p:nvSpPr>
          <p:spPr>
            <a:xfrm>
              <a:off x="1019125" y="3938150"/>
              <a:ext cx="5825" cy="4375"/>
            </a:xfrm>
            <a:custGeom>
              <a:rect b="b" l="l" r="r" t="t"/>
              <a:pathLst>
                <a:path extrusionOk="0" h="175" w="233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6"/>
            <p:cNvSpPr/>
            <p:nvPr/>
          </p:nvSpPr>
          <p:spPr>
            <a:xfrm>
              <a:off x="1012150" y="3814800"/>
              <a:ext cx="17150" cy="6700"/>
            </a:xfrm>
            <a:custGeom>
              <a:rect b="b" l="l" r="r" t="t"/>
              <a:pathLst>
                <a:path extrusionOk="0" h="268" w="686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6"/>
            <p:cNvSpPr/>
            <p:nvPr/>
          </p:nvSpPr>
          <p:spPr>
            <a:xfrm>
              <a:off x="1014475" y="3828750"/>
              <a:ext cx="11650" cy="4650"/>
            </a:xfrm>
            <a:custGeom>
              <a:rect b="b" l="l" r="r" t="t"/>
              <a:pathLst>
                <a:path extrusionOk="0" h="186" w="466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6"/>
            <p:cNvSpPr/>
            <p:nvPr/>
          </p:nvSpPr>
          <p:spPr>
            <a:xfrm>
              <a:off x="1015650" y="3840650"/>
              <a:ext cx="10175" cy="5825"/>
            </a:xfrm>
            <a:custGeom>
              <a:rect b="b" l="l" r="r" t="t"/>
              <a:pathLst>
                <a:path extrusionOk="0" h="233" w="407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6"/>
            <p:cNvSpPr/>
            <p:nvPr/>
          </p:nvSpPr>
          <p:spPr>
            <a:xfrm>
              <a:off x="1015350" y="3854850"/>
              <a:ext cx="9025" cy="6425"/>
            </a:xfrm>
            <a:custGeom>
              <a:rect b="b" l="l" r="r" t="t"/>
              <a:pathLst>
                <a:path extrusionOk="0" h="257" w="361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9" name="Google Shape;339;p6"/>
          <p:cNvGrpSpPr/>
          <p:nvPr/>
        </p:nvGrpSpPr>
        <p:grpSpPr>
          <a:xfrm rot="-9086648">
            <a:off x="6442476" y="-673704"/>
            <a:ext cx="351283" cy="1120755"/>
            <a:chOff x="616875" y="3027700"/>
            <a:chExt cx="97525" cy="311150"/>
          </a:xfrm>
        </p:grpSpPr>
        <p:sp>
          <p:nvSpPr>
            <p:cNvPr id="340" name="Google Shape;340;p6"/>
            <p:cNvSpPr/>
            <p:nvPr/>
          </p:nvSpPr>
          <p:spPr>
            <a:xfrm>
              <a:off x="616875" y="3027700"/>
              <a:ext cx="97525" cy="311150"/>
            </a:xfrm>
            <a:custGeom>
              <a:rect b="b" l="l" r="r" t="t"/>
              <a:pathLst>
                <a:path extrusionOk="0" h="12446" w="3901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6"/>
            <p:cNvSpPr/>
            <p:nvPr/>
          </p:nvSpPr>
          <p:spPr>
            <a:xfrm>
              <a:off x="641250" y="3121750"/>
              <a:ext cx="49075" cy="179100"/>
            </a:xfrm>
            <a:custGeom>
              <a:rect b="b" l="l" r="r" t="t"/>
              <a:pathLst>
                <a:path extrusionOk="0" h="7164" w="1963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6"/>
            <p:cNvSpPr/>
            <p:nvPr/>
          </p:nvSpPr>
          <p:spPr>
            <a:xfrm>
              <a:off x="657775" y="3180375"/>
              <a:ext cx="18900" cy="38050"/>
            </a:xfrm>
            <a:custGeom>
              <a:rect b="b" l="l" r="r" t="t"/>
              <a:pathLst>
                <a:path extrusionOk="0" h="1522" w="756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6"/>
            <p:cNvSpPr/>
            <p:nvPr/>
          </p:nvSpPr>
          <p:spPr>
            <a:xfrm>
              <a:off x="657500" y="3233775"/>
              <a:ext cx="14825" cy="11625"/>
            </a:xfrm>
            <a:custGeom>
              <a:rect b="b" l="l" r="r" t="t"/>
              <a:pathLst>
                <a:path extrusionOk="0" h="465" w="593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6"/>
            <p:cNvSpPr/>
            <p:nvPr/>
          </p:nvSpPr>
          <p:spPr>
            <a:xfrm>
              <a:off x="655750" y="3160350"/>
              <a:ext cx="14550" cy="9300"/>
            </a:xfrm>
            <a:custGeom>
              <a:rect b="b" l="l" r="r" t="t"/>
              <a:pathLst>
                <a:path extrusionOk="0" h="372" w="582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5" name="Google Shape;345;p6"/>
          <p:cNvGrpSpPr/>
          <p:nvPr/>
        </p:nvGrpSpPr>
        <p:grpSpPr>
          <a:xfrm rot="1974894">
            <a:off x="7552184" y="872286"/>
            <a:ext cx="233139" cy="565604"/>
            <a:chOff x="1282375" y="3450000"/>
            <a:chExt cx="64725" cy="157025"/>
          </a:xfrm>
        </p:grpSpPr>
        <p:sp>
          <p:nvSpPr>
            <p:cNvPr id="346" name="Google Shape;346;p6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6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6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49" name="Google Shape;349;p6"/>
          <p:cNvGrpSpPr/>
          <p:nvPr/>
        </p:nvGrpSpPr>
        <p:grpSpPr>
          <a:xfrm rot="1115555">
            <a:off x="8162817" y="523369"/>
            <a:ext cx="522375" cy="871932"/>
            <a:chOff x="1206025" y="3008250"/>
            <a:chExt cx="146600" cy="244700"/>
          </a:xfrm>
        </p:grpSpPr>
        <p:sp>
          <p:nvSpPr>
            <p:cNvPr id="350" name="Google Shape;350;p6"/>
            <p:cNvSpPr/>
            <p:nvPr/>
          </p:nvSpPr>
          <p:spPr>
            <a:xfrm>
              <a:off x="1206025" y="3008250"/>
              <a:ext cx="146600" cy="244700"/>
            </a:xfrm>
            <a:custGeom>
              <a:rect b="b" l="l" r="r" t="t"/>
              <a:pathLst>
                <a:path extrusionOk="0" h="9788" w="5864">
                  <a:moveTo>
                    <a:pt x="3936" y="1417"/>
                  </a:moveTo>
                  <a:cubicBezTo>
                    <a:pt x="3936" y="1464"/>
                    <a:pt x="3913" y="1487"/>
                    <a:pt x="3913" y="1522"/>
                  </a:cubicBezTo>
                  <a:cubicBezTo>
                    <a:pt x="3890" y="2253"/>
                    <a:pt x="3855" y="2985"/>
                    <a:pt x="3936" y="3716"/>
                  </a:cubicBezTo>
                  <a:cubicBezTo>
                    <a:pt x="3936" y="3809"/>
                    <a:pt x="3948" y="3878"/>
                    <a:pt x="3936" y="3971"/>
                  </a:cubicBezTo>
                  <a:cubicBezTo>
                    <a:pt x="3902" y="4331"/>
                    <a:pt x="4029" y="4668"/>
                    <a:pt x="4134" y="5016"/>
                  </a:cubicBezTo>
                  <a:cubicBezTo>
                    <a:pt x="4145" y="5074"/>
                    <a:pt x="4180" y="5132"/>
                    <a:pt x="4227" y="5167"/>
                  </a:cubicBezTo>
                  <a:cubicBezTo>
                    <a:pt x="4296" y="5272"/>
                    <a:pt x="4389" y="5388"/>
                    <a:pt x="4389" y="5539"/>
                  </a:cubicBezTo>
                  <a:cubicBezTo>
                    <a:pt x="4389" y="5585"/>
                    <a:pt x="4424" y="5620"/>
                    <a:pt x="4459" y="5666"/>
                  </a:cubicBezTo>
                  <a:cubicBezTo>
                    <a:pt x="4679" y="6015"/>
                    <a:pt x="4877" y="6363"/>
                    <a:pt x="5004" y="6758"/>
                  </a:cubicBezTo>
                  <a:cubicBezTo>
                    <a:pt x="5028" y="6816"/>
                    <a:pt x="5062" y="6874"/>
                    <a:pt x="5086" y="6908"/>
                  </a:cubicBezTo>
                  <a:cubicBezTo>
                    <a:pt x="5167" y="7106"/>
                    <a:pt x="5271" y="7292"/>
                    <a:pt x="5329" y="7512"/>
                  </a:cubicBezTo>
                  <a:cubicBezTo>
                    <a:pt x="5353" y="7617"/>
                    <a:pt x="5434" y="7686"/>
                    <a:pt x="5469" y="7768"/>
                  </a:cubicBezTo>
                  <a:cubicBezTo>
                    <a:pt x="5504" y="7814"/>
                    <a:pt x="5527" y="7860"/>
                    <a:pt x="5550" y="7907"/>
                  </a:cubicBezTo>
                  <a:cubicBezTo>
                    <a:pt x="5620" y="8069"/>
                    <a:pt x="5689" y="8232"/>
                    <a:pt x="5759" y="8406"/>
                  </a:cubicBezTo>
                  <a:cubicBezTo>
                    <a:pt x="5840" y="8534"/>
                    <a:pt x="5864" y="8673"/>
                    <a:pt x="5817" y="8812"/>
                  </a:cubicBezTo>
                  <a:cubicBezTo>
                    <a:pt x="5794" y="8917"/>
                    <a:pt x="5794" y="9033"/>
                    <a:pt x="5794" y="9149"/>
                  </a:cubicBezTo>
                  <a:cubicBezTo>
                    <a:pt x="5805" y="9312"/>
                    <a:pt x="5736" y="9428"/>
                    <a:pt x="5596" y="9509"/>
                  </a:cubicBezTo>
                  <a:cubicBezTo>
                    <a:pt x="5446" y="9613"/>
                    <a:pt x="5295" y="9706"/>
                    <a:pt x="5109" y="9729"/>
                  </a:cubicBezTo>
                  <a:cubicBezTo>
                    <a:pt x="4888" y="9764"/>
                    <a:pt x="4691" y="9788"/>
                    <a:pt x="4470" y="9788"/>
                  </a:cubicBezTo>
                  <a:cubicBezTo>
                    <a:pt x="4076" y="9788"/>
                    <a:pt x="3669" y="9788"/>
                    <a:pt x="3286" y="9776"/>
                  </a:cubicBezTo>
                  <a:cubicBezTo>
                    <a:pt x="3089" y="9776"/>
                    <a:pt x="2892" y="9741"/>
                    <a:pt x="2706" y="9729"/>
                  </a:cubicBezTo>
                  <a:cubicBezTo>
                    <a:pt x="2613" y="9729"/>
                    <a:pt x="2508" y="9718"/>
                    <a:pt x="2427" y="9718"/>
                  </a:cubicBezTo>
                  <a:cubicBezTo>
                    <a:pt x="2160" y="9718"/>
                    <a:pt x="1916" y="9718"/>
                    <a:pt x="1661" y="9729"/>
                  </a:cubicBezTo>
                  <a:cubicBezTo>
                    <a:pt x="1498" y="9729"/>
                    <a:pt x="1324" y="9741"/>
                    <a:pt x="1173" y="9671"/>
                  </a:cubicBezTo>
                  <a:cubicBezTo>
                    <a:pt x="1150" y="9660"/>
                    <a:pt x="1115" y="9660"/>
                    <a:pt x="1092" y="9660"/>
                  </a:cubicBezTo>
                  <a:cubicBezTo>
                    <a:pt x="825" y="9671"/>
                    <a:pt x="593" y="9555"/>
                    <a:pt x="349" y="9486"/>
                  </a:cubicBezTo>
                  <a:cubicBezTo>
                    <a:pt x="129" y="9404"/>
                    <a:pt x="12" y="9230"/>
                    <a:pt x="1" y="8998"/>
                  </a:cubicBezTo>
                  <a:cubicBezTo>
                    <a:pt x="1" y="8847"/>
                    <a:pt x="12" y="8685"/>
                    <a:pt x="70" y="8522"/>
                  </a:cubicBezTo>
                  <a:cubicBezTo>
                    <a:pt x="175" y="8278"/>
                    <a:pt x="268" y="8035"/>
                    <a:pt x="384" y="7779"/>
                  </a:cubicBezTo>
                  <a:cubicBezTo>
                    <a:pt x="535" y="7431"/>
                    <a:pt x="686" y="7083"/>
                    <a:pt x="860" y="6769"/>
                  </a:cubicBezTo>
                  <a:cubicBezTo>
                    <a:pt x="941" y="6595"/>
                    <a:pt x="1034" y="6421"/>
                    <a:pt x="1115" y="6258"/>
                  </a:cubicBezTo>
                  <a:cubicBezTo>
                    <a:pt x="1139" y="6235"/>
                    <a:pt x="1162" y="6200"/>
                    <a:pt x="1197" y="6154"/>
                  </a:cubicBezTo>
                  <a:cubicBezTo>
                    <a:pt x="1255" y="6084"/>
                    <a:pt x="1336" y="6015"/>
                    <a:pt x="1382" y="5922"/>
                  </a:cubicBezTo>
                  <a:cubicBezTo>
                    <a:pt x="1580" y="5597"/>
                    <a:pt x="1789" y="5248"/>
                    <a:pt x="1986" y="4900"/>
                  </a:cubicBezTo>
                  <a:cubicBezTo>
                    <a:pt x="2044" y="4796"/>
                    <a:pt x="2102" y="4703"/>
                    <a:pt x="2067" y="4575"/>
                  </a:cubicBezTo>
                  <a:cubicBezTo>
                    <a:pt x="2044" y="4552"/>
                    <a:pt x="2067" y="4494"/>
                    <a:pt x="2067" y="4459"/>
                  </a:cubicBezTo>
                  <a:cubicBezTo>
                    <a:pt x="2160" y="4064"/>
                    <a:pt x="2125" y="3681"/>
                    <a:pt x="2102" y="3275"/>
                  </a:cubicBezTo>
                  <a:cubicBezTo>
                    <a:pt x="2091" y="2845"/>
                    <a:pt x="2032" y="2427"/>
                    <a:pt x="2125" y="2021"/>
                  </a:cubicBezTo>
                  <a:cubicBezTo>
                    <a:pt x="2137" y="1975"/>
                    <a:pt x="2125" y="1940"/>
                    <a:pt x="2125" y="1905"/>
                  </a:cubicBezTo>
                  <a:cubicBezTo>
                    <a:pt x="2102" y="1766"/>
                    <a:pt x="2079" y="1626"/>
                    <a:pt x="2044" y="1452"/>
                  </a:cubicBezTo>
                  <a:cubicBezTo>
                    <a:pt x="1963" y="1394"/>
                    <a:pt x="1858" y="1324"/>
                    <a:pt x="1742" y="1255"/>
                  </a:cubicBezTo>
                  <a:cubicBezTo>
                    <a:pt x="1731" y="953"/>
                    <a:pt x="1731" y="639"/>
                    <a:pt x="1742" y="338"/>
                  </a:cubicBezTo>
                  <a:cubicBezTo>
                    <a:pt x="1754" y="175"/>
                    <a:pt x="1951" y="24"/>
                    <a:pt x="2091" y="24"/>
                  </a:cubicBezTo>
                  <a:cubicBezTo>
                    <a:pt x="2276" y="24"/>
                    <a:pt x="2474" y="1"/>
                    <a:pt x="2671" y="1"/>
                  </a:cubicBezTo>
                  <a:lnTo>
                    <a:pt x="3228" y="1"/>
                  </a:lnTo>
                  <a:lnTo>
                    <a:pt x="3809" y="1"/>
                  </a:lnTo>
                  <a:lnTo>
                    <a:pt x="4018" y="1"/>
                  </a:lnTo>
                  <a:cubicBezTo>
                    <a:pt x="4122" y="24"/>
                    <a:pt x="4180" y="59"/>
                    <a:pt x="4180" y="164"/>
                  </a:cubicBezTo>
                  <a:lnTo>
                    <a:pt x="4180" y="1185"/>
                  </a:lnTo>
                  <a:cubicBezTo>
                    <a:pt x="4180" y="1220"/>
                    <a:pt x="4157" y="1278"/>
                    <a:pt x="4122" y="1313"/>
                  </a:cubicBezTo>
                  <a:cubicBezTo>
                    <a:pt x="4052" y="1313"/>
                    <a:pt x="3994" y="1359"/>
                    <a:pt x="3936" y="1417"/>
                  </a:cubicBezTo>
                  <a:close/>
                  <a:moveTo>
                    <a:pt x="2474" y="4482"/>
                  </a:moveTo>
                  <a:cubicBezTo>
                    <a:pt x="2323" y="4691"/>
                    <a:pt x="2195" y="4912"/>
                    <a:pt x="2125" y="5179"/>
                  </a:cubicBezTo>
                  <a:cubicBezTo>
                    <a:pt x="2125" y="5202"/>
                    <a:pt x="2091" y="5237"/>
                    <a:pt x="2079" y="5260"/>
                  </a:cubicBezTo>
                  <a:cubicBezTo>
                    <a:pt x="1951" y="5504"/>
                    <a:pt x="1812" y="5736"/>
                    <a:pt x="1673" y="5991"/>
                  </a:cubicBezTo>
                  <a:cubicBezTo>
                    <a:pt x="1603" y="6107"/>
                    <a:pt x="1545" y="6223"/>
                    <a:pt x="1464" y="6316"/>
                  </a:cubicBezTo>
                  <a:cubicBezTo>
                    <a:pt x="1394" y="6432"/>
                    <a:pt x="1289" y="6549"/>
                    <a:pt x="1231" y="6688"/>
                  </a:cubicBezTo>
                  <a:cubicBezTo>
                    <a:pt x="1150" y="6920"/>
                    <a:pt x="999" y="7117"/>
                    <a:pt x="918" y="7338"/>
                  </a:cubicBezTo>
                  <a:cubicBezTo>
                    <a:pt x="790" y="7640"/>
                    <a:pt x="651" y="7965"/>
                    <a:pt x="535" y="8267"/>
                  </a:cubicBezTo>
                  <a:cubicBezTo>
                    <a:pt x="477" y="8406"/>
                    <a:pt x="419" y="8569"/>
                    <a:pt x="361" y="8719"/>
                  </a:cubicBezTo>
                  <a:cubicBezTo>
                    <a:pt x="291" y="8870"/>
                    <a:pt x="326" y="9068"/>
                    <a:pt x="535" y="9137"/>
                  </a:cubicBezTo>
                  <a:cubicBezTo>
                    <a:pt x="616" y="9161"/>
                    <a:pt x="697" y="9184"/>
                    <a:pt x="755" y="9242"/>
                  </a:cubicBezTo>
                  <a:cubicBezTo>
                    <a:pt x="906" y="9358"/>
                    <a:pt x="1080" y="9358"/>
                    <a:pt x="1243" y="9358"/>
                  </a:cubicBezTo>
                  <a:lnTo>
                    <a:pt x="1777" y="9358"/>
                  </a:lnTo>
                  <a:cubicBezTo>
                    <a:pt x="2079" y="9358"/>
                    <a:pt x="2381" y="9370"/>
                    <a:pt x="2683" y="9474"/>
                  </a:cubicBezTo>
                  <a:cubicBezTo>
                    <a:pt x="2775" y="9497"/>
                    <a:pt x="2857" y="9497"/>
                    <a:pt x="2961" y="9497"/>
                  </a:cubicBezTo>
                  <a:cubicBezTo>
                    <a:pt x="3495" y="9486"/>
                    <a:pt x="4052" y="9474"/>
                    <a:pt x="4586" y="9474"/>
                  </a:cubicBezTo>
                  <a:cubicBezTo>
                    <a:pt x="4830" y="9474"/>
                    <a:pt x="5016" y="9312"/>
                    <a:pt x="5271" y="9323"/>
                  </a:cubicBezTo>
                  <a:cubicBezTo>
                    <a:pt x="5306" y="9323"/>
                    <a:pt x="5364" y="9300"/>
                    <a:pt x="5411" y="9265"/>
                  </a:cubicBezTo>
                  <a:cubicBezTo>
                    <a:pt x="5457" y="9242"/>
                    <a:pt x="5504" y="9207"/>
                    <a:pt x="5527" y="9195"/>
                  </a:cubicBezTo>
                  <a:cubicBezTo>
                    <a:pt x="5585" y="8894"/>
                    <a:pt x="5550" y="8627"/>
                    <a:pt x="5399" y="8383"/>
                  </a:cubicBezTo>
                  <a:cubicBezTo>
                    <a:pt x="5283" y="8174"/>
                    <a:pt x="5225" y="7942"/>
                    <a:pt x="5097" y="7756"/>
                  </a:cubicBezTo>
                  <a:cubicBezTo>
                    <a:pt x="5062" y="7709"/>
                    <a:pt x="5039" y="7640"/>
                    <a:pt x="5016" y="7582"/>
                  </a:cubicBezTo>
                  <a:cubicBezTo>
                    <a:pt x="4900" y="7175"/>
                    <a:pt x="4714" y="6804"/>
                    <a:pt x="4540" y="6421"/>
                  </a:cubicBezTo>
                  <a:cubicBezTo>
                    <a:pt x="4378" y="6073"/>
                    <a:pt x="4192" y="5759"/>
                    <a:pt x="4018" y="5422"/>
                  </a:cubicBezTo>
                  <a:cubicBezTo>
                    <a:pt x="3913" y="5237"/>
                    <a:pt x="3832" y="5039"/>
                    <a:pt x="3646" y="4923"/>
                  </a:cubicBezTo>
                  <a:cubicBezTo>
                    <a:pt x="3623" y="4366"/>
                    <a:pt x="3658" y="3809"/>
                    <a:pt x="3611" y="3263"/>
                  </a:cubicBezTo>
                  <a:cubicBezTo>
                    <a:pt x="3588" y="2892"/>
                    <a:pt x="3611" y="2520"/>
                    <a:pt x="3623" y="2160"/>
                  </a:cubicBezTo>
                  <a:lnTo>
                    <a:pt x="3623" y="1789"/>
                  </a:lnTo>
                  <a:cubicBezTo>
                    <a:pt x="3623" y="1661"/>
                    <a:pt x="3646" y="1533"/>
                    <a:pt x="3658" y="1406"/>
                  </a:cubicBezTo>
                  <a:cubicBezTo>
                    <a:pt x="3426" y="1475"/>
                    <a:pt x="3205" y="1464"/>
                    <a:pt x="2973" y="1406"/>
                  </a:cubicBezTo>
                  <a:cubicBezTo>
                    <a:pt x="2787" y="1359"/>
                    <a:pt x="2601" y="1371"/>
                    <a:pt x="2392" y="1406"/>
                  </a:cubicBezTo>
                  <a:cubicBezTo>
                    <a:pt x="2404" y="1545"/>
                    <a:pt x="2427" y="1673"/>
                    <a:pt x="2427" y="1789"/>
                  </a:cubicBezTo>
                  <a:cubicBezTo>
                    <a:pt x="2439" y="2532"/>
                    <a:pt x="2439" y="3263"/>
                    <a:pt x="2450" y="3995"/>
                  </a:cubicBezTo>
                  <a:cubicBezTo>
                    <a:pt x="2427" y="4157"/>
                    <a:pt x="2450" y="4308"/>
                    <a:pt x="2474" y="4482"/>
                  </a:cubicBezTo>
                  <a:close/>
                  <a:moveTo>
                    <a:pt x="3844" y="999"/>
                  </a:moveTo>
                  <a:cubicBezTo>
                    <a:pt x="3844" y="744"/>
                    <a:pt x="3878" y="500"/>
                    <a:pt x="3832" y="268"/>
                  </a:cubicBezTo>
                  <a:cubicBezTo>
                    <a:pt x="3275" y="152"/>
                    <a:pt x="2741" y="210"/>
                    <a:pt x="2207" y="198"/>
                  </a:cubicBezTo>
                  <a:cubicBezTo>
                    <a:pt x="2079" y="198"/>
                    <a:pt x="1986" y="303"/>
                    <a:pt x="1974" y="442"/>
                  </a:cubicBezTo>
                  <a:cubicBezTo>
                    <a:pt x="1963" y="628"/>
                    <a:pt x="1986" y="802"/>
                    <a:pt x="2032" y="976"/>
                  </a:cubicBezTo>
                  <a:cubicBezTo>
                    <a:pt x="2044" y="1057"/>
                    <a:pt x="2102" y="1092"/>
                    <a:pt x="2172" y="1104"/>
                  </a:cubicBezTo>
                  <a:lnTo>
                    <a:pt x="2334" y="1104"/>
                  </a:lnTo>
                  <a:cubicBezTo>
                    <a:pt x="2543" y="1104"/>
                    <a:pt x="2741" y="1104"/>
                    <a:pt x="2950" y="1139"/>
                  </a:cubicBezTo>
                  <a:cubicBezTo>
                    <a:pt x="3124" y="1162"/>
                    <a:pt x="3298" y="1150"/>
                    <a:pt x="3472" y="1139"/>
                  </a:cubicBezTo>
                  <a:cubicBezTo>
                    <a:pt x="3588" y="1139"/>
                    <a:pt x="3727" y="1127"/>
                    <a:pt x="3844" y="9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6"/>
            <p:cNvSpPr/>
            <p:nvPr/>
          </p:nvSpPr>
          <p:spPr>
            <a:xfrm>
              <a:off x="1280625" y="3137700"/>
              <a:ext cx="11350" cy="9025"/>
            </a:xfrm>
            <a:custGeom>
              <a:rect b="b" l="l" r="r" t="t"/>
              <a:pathLst>
                <a:path extrusionOk="0" h="361" w="454">
                  <a:moveTo>
                    <a:pt x="453" y="361"/>
                  </a:moveTo>
                  <a:cubicBezTo>
                    <a:pt x="279" y="349"/>
                    <a:pt x="163" y="268"/>
                    <a:pt x="47" y="210"/>
                  </a:cubicBezTo>
                  <a:cubicBezTo>
                    <a:pt x="24" y="198"/>
                    <a:pt x="0" y="140"/>
                    <a:pt x="24" y="117"/>
                  </a:cubicBezTo>
                  <a:cubicBezTo>
                    <a:pt x="35" y="36"/>
                    <a:pt x="105" y="12"/>
                    <a:pt x="209" y="1"/>
                  </a:cubicBezTo>
                  <a:cubicBezTo>
                    <a:pt x="279" y="1"/>
                    <a:pt x="360" y="12"/>
                    <a:pt x="395" y="82"/>
                  </a:cubicBezTo>
                  <a:cubicBezTo>
                    <a:pt x="418" y="94"/>
                    <a:pt x="418" y="128"/>
                    <a:pt x="418" y="140"/>
                  </a:cubicBezTo>
                  <a:cubicBezTo>
                    <a:pt x="430" y="198"/>
                    <a:pt x="442" y="256"/>
                    <a:pt x="453" y="36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6"/>
            <p:cNvSpPr/>
            <p:nvPr/>
          </p:nvSpPr>
          <p:spPr>
            <a:xfrm>
              <a:off x="1285550" y="3152500"/>
              <a:ext cx="10200" cy="6700"/>
            </a:xfrm>
            <a:custGeom>
              <a:rect b="b" l="l" r="r" t="t"/>
              <a:pathLst>
                <a:path extrusionOk="0" h="268" w="408">
                  <a:moveTo>
                    <a:pt x="361" y="1"/>
                  </a:moveTo>
                  <a:cubicBezTo>
                    <a:pt x="372" y="105"/>
                    <a:pt x="384" y="163"/>
                    <a:pt x="407" y="221"/>
                  </a:cubicBezTo>
                  <a:cubicBezTo>
                    <a:pt x="291" y="268"/>
                    <a:pt x="187" y="268"/>
                    <a:pt x="70" y="233"/>
                  </a:cubicBezTo>
                  <a:cubicBezTo>
                    <a:pt x="24" y="221"/>
                    <a:pt x="1" y="163"/>
                    <a:pt x="1" y="117"/>
                  </a:cubicBezTo>
                  <a:cubicBezTo>
                    <a:pt x="1" y="70"/>
                    <a:pt x="47" y="12"/>
                    <a:pt x="82" y="12"/>
                  </a:cubicBezTo>
                  <a:cubicBezTo>
                    <a:pt x="163" y="1"/>
                    <a:pt x="245" y="12"/>
                    <a:pt x="36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6"/>
            <p:cNvSpPr/>
            <p:nvPr/>
          </p:nvSpPr>
          <p:spPr>
            <a:xfrm>
              <a:off x="1282375" y="3103450"/>
              <a:ext cx="9300" cy="9600"/>
            </a:xfrm>
            <a:custGeom>
              <a:rect b="b" l="l" r="r" t="t"/>
              <a:pathLst>
                <a:path extrusionOk="0" h="384" w="372">
                  <a:moveTo>
                    <a:pt x="244" y="384"/>
                  </a:moveTo>
                  <a:cubicBezTo>
                    <a:pt x="174" y="326"/>
                    <a:pt x="93" y="268"/>
                    <a:pt x="58" y="210"/>
                  </a:cubicBezTo>
                  <a:cubicBezTo>
                    <a:pt x="0" y="152"/>
                    <a:pt x="23" y="59"/>
                    <a:pt x="93" y="36"/>
                  </a:cubicBezTo>
                  <a:cubicBezTo>
                    <a:pt x="186" y="1"/>
                    <a:pt x="255" y="1"/>
                    <a:pt x="314" y="70"/>
                  </a:cubicBezTo>
                  <a:cubicBezTo>
                    <a:pt x="372" y="128"/>
                    <a:pt x="360" y="210"/>
                    <a:pt x="314" y="279"/>
                  </a:cubicBezTo>
                  <a:cubicBezTo>
                    <a:pt x="302" y="303"/>
                    <a:pt x="267" y="326"/>
                    <a:pt x="244" y="38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6"/>
            <p:cNvSpPr/>
            <p:nvPr/>
          </p:nvSpPr>
          <p:spPr>
            <a:xfrm>
              <a:off x="1281200" y="3076750"/>
              <a:ext cx="11925" cy="5825"/>
            </a:xfrm>
            <a:custGeom>
              <a:rect b="b" l="l" r="r" t="t"/>
              <a:pathLst>
                <a:path extrusionOk="0" h="233" w="477">
                  <a:moveTo>
                    <a:pt x="256" y="233"/>
                  </a:moveTo>
                  <a:cubicBezTo>
                    <a:pt x="105" y="233"/>
                    <a:pt x="1" y="175"/>
                    <a:pt x="24" y="117"/>
                  </a:cubicBezTo>
                  <a:cubicBezTo>
                    <a:pt x="70" y="1"/>
                    <a:pt x="175" y="12"/>
                    <a:pt x="256" y="12"/>
                  </a:cubicBezTo>
                  <a:cubicBezTo>
                    <a:pt x="395" y="1"/>
                    <a:pt x="477" y="59"/>
                    <a:pt x="465" y="128"/>
                  </a:cubicBezTo>
                  <a:cubicBezTo>
                    <a:pt x="430" y="198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6"/>
            <p:cNvSpPr/>
            <p:nvPr/>
          </p:nvSpPr>
          <p:spPr>
            <a:xfrm>
              <a:off x="1280925" y="3061950"/>
              <a:ext cx="9000" cy="6425"/>
            </a:xfrm>
            <a:custGeom>
              <a:rect b="b" l="l" r="r" t="t"/>
              <a:pathLst>
                <a:path extrusionOk="0" h="257" w="360">
                  <a:moveTo>
                    <a:pt x="186" y="244"/>
                  </a:moveTo>
                  <a:cubicBezTo>
                    <a:pt x="139" y="221"/>
                    <a:pt x="93" y="221"/>
                    <a:pt x="58" y="198"/>
                  </a:cubicBezTo>
                  <a:cubicBezTo>
                    <a:pt x="23" y="186"/>
                    <a:pt x="0" y="140"/>
                    <a:pt x="0" y="105"/>
                  </a:cubicBezTo>
                  <a:cubicBezTo>
                    <a:pt x="0" y="82"/>
                    <a:pt x="35" y="36"/>
                    <a:pt x="70" y="24"/>
                  </a:cubicBezTo>
                  <a:cubicBezTo>
                    <a:pt x="139" y="1"/>
                    <a:pt x="209" y="1"/>
                    <a:pt x="267" y="24"/>
                  </a:cubicBezTo>
                  <a:cubicBezTo>
                    <a:pt x="302" y="36"/>
                    <a:pt x="360" y="82"/>
                    <a:pt x="360" y="117"/>
                  </a:cubicBezTo>
                  <a:cubicBezTo>
                    <a:pt x="360" y="163"/>
                    <a:pt x="313" y="198"/>
                    <a:pt x="290" y="221"/>
                  </a:cubicBezTo>
                  <a:cubicBezTo>
                    <a:pt x="267" y="256"/>
                    <a:pt x="232" y="244"/>
                    <a:pt x="186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6"/>
            <p:cNvSpPr/>
            <p:nvPr/>
          </p:nvSpPr>
          <p:spPr>
            <a:xfrm>
              <a:off x="1282075" y="3091275"/>
              <a:ext cx="8450" cy="6100"/>
            </a:xfrm>
            <a:custGeom>
              <a:rect b="b" l="l" r="r" t="t"/>
              <a:pathLst>
                <a:path extrusionOk="0" h="244" w="338">
                  <a:moveTo>
                    <a:pt x="163" y="244"/>
                  </a:moveTo>
                  <a:cubicBezTo>
                    <a:pt x="151" y="244"/>
                    <a:pt x="105" y="232"/>
                    <a:pt x="82" y="198"/>
                  </a:cubicBezTo>
                  <a:cubicBezTo>
                    <a:pt x="0" y="151"/>
                    <a:pt x="24" y="58"/>
                    <a:pt x="93" y="23"/>
                  </a:cubicBezTo>
                  <a:cubicBezTo>
                    <a:pt x="117" y="12"/>
                    <a:pt x="163" y="0"/>
                    <a:pt x="209" y="0"/>
                  </a:cubicBezTo>
                  <a:cubicBezTo>
                    <a:pt x="279" y="0"/>
                    <a:pt x="326" y="35"/>
                    <a:pt x="326" y="93"/>
                  </a:cubicBezTo>
                  <a:cubicBezTo>
                    <a:pt x="337" y="186"/>
                    <a:pt x="267" y="244"/>
                    <a:pt x="163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6"/>
            <p:cNvSpPr/>
            <p:nvPr/>
          </p:nvSpPr>
          <p:spPr>
            <a:xfrm>
              <a:off x="1285550" y="3163250"/>
              <a:ext cx="7575" cy="6400"/>
            </a:xfrm>
            <a:custGeom>
              <a:rect b="b" l="l" r="r" t="t"/>
              <a:pathLst>
                <a:path extrusionOk="0" h="256" w="303">
                  <a:moveTo>
                    <a:pt x="175" y="256"/>
                  </a:moveTo>
                  <a:cubicBezTo>
                    <a:pt x="59" y="232"/>
                    <a:pt x="1" y="198"/>
                    <a:pt x="1" y="116"/>
                  </a:cubicBezTo>
                  <a:cubicBezTo>
                    <a:pt x="1" y="47"/>
                    <a:pt x="70" y="0"/>
                    <a:pt x="163" y="23"/>
                  </a:cubicBezTo>
                  <a:cubicBezTo>
                    <a:pt x="233" y="23"/>
                    <a:pt x="303" y="93"/>
                    <a:pt x="279" y="151"/>
                  </a:cubicBezTo>
                  <a:cubicBezTo>
                    <a:pt x="256" y="198"/>
                    <a:pt x="198" y="221"/>
                    <a:pt x="175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6"/>
            <p:cNvSpPr/>
            <p:nvPr/>
          </p:nvSpPr>
          <p:spPr>
            <a:xfrm>
              <a:off x="1282950" y="3121750"/>
              <a:ext cx="5825" cy="6400"/>
            </a:xfrm>
            <a:custGeom>
              <a:rect b="b" l="l" r="r" t="t"/>
              <a:pathLst>
                <a:path extrusionOk="0" h="256" w="233">
                  <a:moveTo>
                    <a:pt x="105" y="256"/>
                  </a:moveTo>
                  <a:cubicBezTo>
                    <a:pt x="70" y="209"/>
                    <a:pt x="35" y="174"/>
                    <a:pt x="12" y="128"/>
                  </a:cubicBezTo>
                  <a:cubicBezTo>
                    <a:pt x="0" y="70"/>
                    <a:pt x="35" y="23"/>
                    <a:pt x="82" y="12"/>
                  </a:cubicBezTo>
                  <a:cubicBezTo>
                    <a:pt x="140" y="0"/>
                    <a:pt x="221" y="23"/>
                    <a:pt x="221" y="81"/>
                  </a:cubicBezTo>
                  <a:cubicBezTo>
                    <a:pt x="232" y="174"/>
                    <a:pt x="198" y="232"/>
                    <a:pt x="105" y="2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6"/>
            <p:cNvSpPr/>
            <p:nvPr/>
          </p:nvSpPr>
          <p:spPr>
            <a:xfrm>
              <a:off x="1290200" y="3178625"/>
              <a:ext cx="6125" cy="4950"/>
            </a:xfrm>
            <a:custGeom>
              <a:rect b="b" l="l" r="r" t="t"/>
              <a:pathLst>
                <a:path extrusionOk="0" h="198" w="245">
                  <a:moveTo>
                    <a:pt x="244" y="70"/>
                  </a:moveTo>
                  <a:cubicBezTo>
                    <a:pt x="233" y="163"/>
                    <a:pt x="163" y="198"/>
                    <a:pt x="82" y="186"/>
                  </a:cubicBezTo>
                  <a:cubicBezTo>
                    <a:pt x="35" y="175"/>
                    <a:pt x="1" y="128"/>
                    <a:pt x="12" y="82"/>
                  </a:cubicBezTo>
                  <a:cubicBezTo>
                    <a:pt x="47" y="12"/>
                    <a:pt x="105" y="1"/>
                    <a:pt x="163" y="12"/>
                  </a:cubicBezTo>
                  <a:cubicBezTo>
                    <a:pt x="186" y="12"/>
                    <a:pt x="221" y="59"/>
                    <a:pt x="244" y="7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6"/>
            <p:cNvSpPr/>
            <p:nvPr/>
          </p:nvSpPr>
          <p:spPr>
            <a:xfrm>
              <a:off x="1220825" y="3192850"/>
              <a:ext cx="112925" cy="40650"/>
            </a:xfrm>
            <a:custGeom>
              <a:rect b="b" l="l" r="r" t="t"/>
              <a:pathLst>
                <a:path extrusionOk="0" h="1626" w="4517">
                  <a:moveTo>
                    <a:pt x="2462" y="0"/>
                  </a:moveTo>
                  <a:lnTo>
                    <a:pt x="3809" y="0"/>
                  </a:lnTo>
                  <a:cubicBezTo>
                    <a:pt x="3948" y="0"/>
                    <a:pt x="4053" y="35"/>
                    <a:pt x="4111" y="186"/>
                  </a:cubicBezTo>
                  <a:cubicBezTo>
                    <a:pt x="4227" y="465"/>
                    <a:pt x="4354" y="720"/>
                    <a:pt x="4470" y="999"/>
                  </a:cubicBezTo>
                  <a:cubicBezTo>
                    <a:pt x="4517" y="1103"/>
                    <a:pt x="4505" y="1219"/>
                    <a:pt x="4494" y="1335"/>
                  </a:cubicBezTo>
                  <a:cubicBezTo>
                    <a:pt x="4470" y="1394"/>
                    <a:pt x="4412" y="1463"/>
                    <a:pt x="4378" y="1486"/>
                  </a:cubicBezTo>
                  <a:cubicBezTo>
                    <a:pt x="4262" y="1568"/>
                    <a:pt x="4145" y="1626"/>
                    <a:pt x="4006" y="1626"/>
                  </a:cubicBezTo>
                  <a:lnTo>
                    <a:pt x="2195" y="1626"/>
                  </a:lnTo>
                  <a:cubicBezTo>
                    <a:pt x="2149" y="1626"/>
                    <a:pt x="2114" y="1626"/>
                    <a:pt x="2079" y="1602"/>
                  </a:cubicBezTo>
                  <a:cubicBezTo>
                    <a:pt x="1893" y="1521"/>
                    <a:pt x="1673" y="1533"/>
                    <a:pt x="1475" y="1533"/>
                  </a:cubicBezTo>
                  <a:cubicBezTo>
                    <a:pt x="1313" y="1533"/>
                    <a:pt x="1150" y="1533"/>
                    <a:pt x="988" y="1475"/>
                  </a:cubicBezTo>
                  <a:cubicBezTo>
                    <a:pt x="906" y="1452"/>
                    <a:pt x="790" y="1463"/>
                    <a:pt x="686" y="1463"/>
                  </a:cubicBezTo>
                  <a:lnTo>
                    <a:pt x="198" y="1463"/>
                  </a:lnTo>
                  <a:cubicBezTo>
                    <a:pt x="82" y="1463"/>
                    <a:pt x="36" y="1394"/>
                    <a:pt x="24" y="1289"/>
                  </a:cubicBezTo>
                  <a:cubicBezTo>
                    <a:pt x="1" y="1161"/>
                    <a:pt x="24" y="1022"/>
                    <a:pt x="117" y="929"/>
                  </a:cubicBezTo>
                  <a:cubicBezTo>
                    <a:pt x="221" y="825"/>
                    <a:pt x="326" y="709"/>
                    <a:pt x="384" y="546"/>
                  </a:cubicBezTo>
                  <a:cubicBezTo>
                    <a:pt x="430" y="430"/>
                    <a:pt x="512" y="349"/>
                    <a:pt x="581" y="256"/>
                  </a:cubicBezTo>
                  <a:cubicBezTo>
                    <a:pt x="616" y="233"/>
                    <a:pt x="663" y="209"/>
                    <a:pt x="686" y="198"/>
                  </a:cubicBezTo>
                  <a:cubicBezTo>
                    <a:pt x="732" y="186"/>
                    <a:pt x="790" y="186"/>
                    <a:pt x="802" y="151"/>
                  </a:cubicBezTo>
                  <a:cubicBezTo>
                    <a:pt x="872" y="0"/>
                    <a:pt x="1023" y="12"/>
                    <a:pt x="1150" y="12"/>
                  </a:cubicBezTo>
                  <a:cubicBezTo>
                    <a:pt x="1591" y="0"/>
                    <a:pt x="2021" y="0"/>
                    <a:pt x="2462" y="0"/>
                  </a:cubicBezTo>
                  <a:close/>
                  <a:moveTo>
                    <a:pt x="3762" y="244"/>
                  </a:moveTo>
                  <a:lnTo>
                    <a:pt x="1127" y="244"/>
                  </a:lnTo>
                  <a:cubicBezTo>
                    <a:pt x="988" y="244"/>
                    <a:pt x="872" y="314"/>
                    <a:pt x="814" y="407"/>
                  </a:cubicBezTo>
                  <a:cubicBezTo>
                    <a:pt x="651" y="604"/>
                    <a:pt x="523" y="836"/>
                    <a:pt x="384" y="1057"/>
                  </a:cubicBezTo>
                  <a:cubicBezTo>
                    <a:pt x="361" y="1068"/>
                    <a:pt x="384" y="1115"/>
                    <a:pt x="384" y="1161"/>
                  </a:cubicBezTo>
                  <a:lnTo>
                    <a:pt x="814" y="1161"/>
                  </a:lnTo>
                  <a:cubicBezTo>
                    <a:pt x="906" y="1161"/>
                    <a:pt x="1011" y="1173"/>
                    <a:pt x="1092" y="1196"/>
                  </a:cubicBezTo>
                  <a:cubicBezTo>
                    <a:pt x="1220" y="1243"/>
                    <a:pt x="1359" y="1254"/>
                    <a:pt x="1487" y="1254"/>
                  </a:cubicBezTo>
                  <a:cubicBezTo>
                    <a:pt x="1649" y="1254"/>
                    <a:pt x="1800" y="1231"/>
                    <a:pt x="1951" y="1277"/>
                  </a:cubicBezTo>
                  <a:cubicBezTo>
                    <a:pt x="2195" y="1359"/>
                    <a:pt x="2450" y="1335"/>
                    <a:pt x="2706" y="1347"/>
                  </a:cubicBezTo>
                  <a:lnTo>
                    <a:pt x="3890" y="1347"/>
                  </a:lnTo>
                  <a:cubicBezTo>
                    <a:pt x="4041" y="1347"/>
                    <a:pt x="4157" y="1335"/>
                    <a:pt x="4273" y="1173"/>
                  </a:cubicBezTo>
                  <a:cubicBezTo>
                    <a:pt x="4064" y="894"/>
                    <a:pt x="4029" y="546"/>
                    <a:pt x="3762" y="24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1" name="Google Shape;361;p6"/>
          <p:cNvSpPr/>
          <p:nvPr/>
        </p:nvSpPr>
        <p:spPr>
          <a:xfrm rot="-290954">
            <a:off x="83173" y="3527901"/>
            <a:ext cx="477421" cy="471651"/>
          </a:xfrm>
          <a:custGeom>
            <a:rect b="b" l="l" r="r" t="t"/>
            <a:pathLst>
              <a:path extrusionOk="0" h="5058" w="5120">
                <a:moveTo>
                  <a:pt x="3042" y="314"/>
                </a:moveTo>
                <a:lnTo>
                  <a:pt x="3042" y="314"/>
                </a:lnTo>
                <a:cubicBezTo>
                  <a:pt x="2984" y="883"/>
                  <a:pt x="3007" y="2044"/>
                  <a:pt x="3007" y="2056"/>
                </a:cubicBezTo>
                <a:cubicBezTo>
                  <a:pt x="3564" y="2032"/>
                  <a:pt x="4168" y="1974"/>
                  <a:pt x="4702" y="1974"/>
                </a:cubicBezTo>
                <a:cubicBezTo>
                  <a:pt x="4702" y="2172"/>
                  <a:pt x="4725" y="2392"/>
                  <a:pt x="4737" y="2590"/>
                </a:cubicBezTo>
                <a:cubicBezTo>
                  <a:pt x="4748" y="2706"/>
                  <a:pt x="4748" y="2845"/>
                  <a:pt x="4783" y="2961"/>
                </a:cubicBezTo>
                <a:lnTo>
                  <a:pt x="3042" y="2961"/>
                </a:lnTo>
                <a:cubicBezTo>
                  <a:pt x="3065" y="3495"/>
                  <a:pt x="3123" y="4145"/>
                  <a:pt x="3123" y="4691"/>
                </a:cubicBezTo>
                <a:cubicBezTo>
                  <a:pt x="2926" y="4691"/>
                  <a:pt x="2705" y="4703"/>
                  <a:pt x="2508" y="4714"/>
                </a:cubicBezTo>
                <a:cubicBezTo>
                  <a:pt x="2392" y="4726"/>
                  <a:pt x="2253" y="4726"/>
                  <a:pt x="2137" y="4760"/>
                </a:cubicBezTo>
                <a:lnTo>
                  <a:pt x="2137" y="4760"/>
                </a:lnTo>
                <a:cubicBezTo>
                  <a:pt x="2159" y="4747"/>
                  <a:pt x="2136" y="4365"/>
                  <a:pt x="2136" y="4319"/>
                </a:cubicBezTo>
                <a:cubicBezTo>
                  <a:pt x="2136" y="3960"/>
                  <a:pt x="2136" y="3576"/>
                  <a:pt x="2125" y="3217"/>
                </a:cubicBezTo>
                <a:cubicBezTo>
                  <a:pt x="2125" y="3158"/>
                  <a:pt x="2113" y="3019"/>
                  <a:pt x="2113" y="3019"/>
                </a:cubicBezTo>
                <a:lnTo>
                  <a:pt x="2101" y="3019"/>
                </a:lnTo>
                <a:cubicBezTo>
                  <a:pt x="1765" y="3031"/>
                  <a:pt x="1312" y="3054"/>
                  <a:pt x="975" y="3077"/>
                </a:cubicBezTo>
                <a:cubicBezTo>
                  <a:pt x="848" y="3089"/>
                  <a:pt x="708" y="3089"/>
                  <a:pt x="569" y="3100"/>
                </a:cubicBezTo>
                <a:cubicBezTo>
                  <a:pt x="511" y="3100"/>
                  <a:pt x="430" y="3100"/>
                  <a:pt x="383" y="3135"/>
                </a:cubicBezTo>
                <a:cubicBezTo>
                  <a:pt x="430" y="2787"/>
                  <a:pt x="372" y="2427"/>
                  <a:pt x="337" y="2079"/>
                </a:cubicBezTo>
                <a:lnTo>
                  <a:pt x="337" y="2079"/>
                </a:lnTo>
                <a:cubicBezTo>
                  <a:pt x="342" y="2102"/>
                  <a:pt x="976" y="2114"/>
                  <a:pt x="1033" y="2114"/>
                </a:cubicBezTo>
                <a:cubicBezTo>
                  <a:pt x="1324" y="2114"/>
                  <a:pt x="1602" y="2137"/>
                  <a:pt x="1893" y="2137"/>
                </a:cubicBezTo>
                <a:cubicBezTo>
                  <a:pt x="1939" y="2137"/>
                  <a:pt x="1962" y="2137"/>
                  <a:pt x="2009" y="2114"/>
                </a:cubicBezTo>
                <a:cubicBezTo>
                  <a:pt x="2125" y="2079"/>
                  <a:pt x="2101" y="1858"/>
                  <a:pt x="2078" y="1731"/>
                </a:cubicBezTo>
                <a:cubicBezTo>
                  <a:pt x="2067" y="1568"/>
                  <a:pt x="2067" y="1417"/>
                  <a:pt x="2055" y="1255"/>
                </a:cubicBezTo>
                <a:cubicBezTo>
                  <a:pt x="2032" y="953"/>
                  <a:pt x="2009" y="651"/>
                  <a:pt x="1974" y="361"/>
                </a:cubicBezTo>
                <a:lnTo>
                  <a:pt x="1974" y="361"/>
                </a:lnTo>
                <a:cubicBezTo>
                  <a:pt x="2066" y="373"/>
                  <a:pt x="2160" y="378"/>
                  <a:pt x="2255" y="378"/>
                </a:cubicBezTo>
                <a:cubicBezTo>
                  <a:pt x="2517" y="378"/>
                  <a:pt x="2786" y="340"/>
                  <a:pt x="3042" y="314"/>
                </a:cubicBezTo>
                <a:close/>
                <a:moveTo>
                  <a:pt x="2612" y="1"/>
                </a:moveTo>
                <a:cubicBezTo>
                  <a:pt x="2427" y="1"/>
                  <a:pt x="2229" y="12"/>
                  <a:pt x="2032" y="24"/>
                </a:cubicBezTo>
                <a:cubicBezTo>
                  <a:pt x="1939" y="47"/>
                  <a:pt x="1742" y="47"/>
                  <a:pt x="1730" y="175"/>
                </a:cubicBezTo>
                <a:cubicBezTo>
                  <a:pt x="1672" y="697"/>
                  <a:pt x="1672" y="1220"/>
                  <a:pt x="1672" y="1731"/>
                </a:cubicBezTo>
                <a:cubicBezTo>
                  <a:pt x="1556" y="1731"/>
                  <a:pt x="1440" y="1742"/>
                  <a:pt x="1324" y="1742"/>
                </a:cubicBezTo>
                <a:cubicBezTo>
                  <a:pt x="1103" y="1754"/>
                  <a:pt x="906" y="1765"/>
                  <a:pt x="685" y="1800"/>
                </a:cubicBezTo>
                <a:cubicBezTo>
                  <a:pt x="581" y="1812"/>
                  <a:pt x="488" y="1823"/>
                  <a:pt x="383" y="1823"/>
                </a:cubicBezTo>
                <a:cubicBezTo>
                  <a:pt x="325" y="1823"/>
                  <a:pt x="232" y="1823"/>
                  <a:pt x="163" y="1847"/>
                </a:cubicBezTo>
                <a:cubicBezTo>
                  <a:pt x="105" y="1858"/>
                  <a:pt x="58" y="1870"/>
                  <a:pt x="47" y="1916"/>
                </a:cubicBezTo>
                <a:cubicBezTo>
                  <a:pt x="12" y="1974"/>
                  <a:pt x="23" y="2090"/>
                  <a:pt x="23" y="2160"/>
                </a:cubicBezTo>
                <a:cubicBezTo>
                  <a:pt x="23" y="2265"/>
                  <a:pt x="23" y="2346"/>
                  <a:pt x="0" y="2450"/>
                </a:cubicBezTo>
                <a:cubicBezTo>
                  <a:pt x="0" y="2636"/>
                  <a:pt x="23" y="2845"/>
                  <a:pt x="35" y="3031"/>
                </a:cubicBezTo>
                <a:cubicBezTo>
                  <a:pt x="47" y="3135"/>
                  <a:pt x="47" y="3321"/>
                  <a:pt x="186" y="3333"/>
                </a:cubicBezTo>
                <a:cubicBezTo>
                  <a:pt x="708" y="3391"/>
                  <a:pt x="1242" y="3391"/>
                  <a:pt x="1765" y="3391"/>
                </a:cubicBezTo>
                <a:cubicBezTo>
                  <a:pt x="1776" y="3530"/>
                  <a:pt x="1776" y="3669"/>
                  <a:pt x="1788" y="3797"/>
                </a:cubicBezTo>
                <a:cubicBezTo>
                  <a:pt x="1811" y="4006"/>
                  <a:pt x="1823" y="4203"/>
                  <a:pt x="1823" y="4412"/>
                </a:cubicBezTo>
                <a:cubicBezTo>
                  <a:pt x="1823" y="4517"/>
                  <a:pt x="1823" y="4610"/>
                  <a:pt x="1834" y="4714"/>
                </a:cubicBezTo>
                <a:cubicBezTo>
                  <a:pt x="1834" y="4842"/>
                  <a:pt x="1834" y="4958"/>
                  <a:pt x="1962" y="5016"/>
                </a:cubicBezTo>
                <a:cubicBezTo>
                  <a:pt x="2029" y="5047"/>
                  <a:pt x="2101" y="5058"/>
                  <a:pt x="2175" y="5058"/>
                </a:cubicBezTo>
                <a:cubicBezTo>
                  <a:pt x="2293" y="5058"/>
                  <a:pt x="2417" y="5030"/>
                  <a:pt x="2531" y="5016"/>
                </a:cubicBezTo>
                <a:cubicBezTo>
                  <a:pt x="2691" y="5008"/>
                  <a:pt x="2857" y="4994"/>
                  <a:pt x="3021" y="4994"/>
                </a:cubicBezTo>
                <a:cubicBezTo>
                  <a:pt x="3094" y="4994"/>
                  <a:pt x="3167" y="4997"/>
                  <a:pt x="3239" y="5004"/>
                </a:cubicBezTo>
                <a:cubicBezTo>
                  <a:pt x="3274" y="5004"/>
                  <a:pt x="3320" y="5004"/>
                  <a:pt x="3344" y="4993"/>
                </a:cubicBezTo>
                <a:cubicBezTo>
                  <a:pt x="3390" y="4981"/>
                  <a:pt x="3413" y="4923"/>
                  <a:pt x="3413" y="4877"/>
                </a:cubicBezTo>
                <a:cubicBezTo>
                  <a:pt x="3413" y="4354"/>
                  <a:pt x="3413" y="3832"/>
                  <a:pt x="3402" y="3309"/>
                </a:cubicBezTo>
                <a:cubicBezTo>
                  <a:pt x="3553" y="3298"/>
                  <a:pt x="3680" y="3298"/>
                  <a:pt x="3820" y="3275"/>
                </a:cubicBezTo>
                <a:cubicBezTo>
                  <a:pt x="4029" y="3263"/>
                  <a:pt x="4226" y="3251"/>
                  <a:pt x="4435" y="3251"/>
                </a:cubicBezTo>
                <a:cubicBezTo>
                  <a:pt x="4539" y="3251"/>
                  <a:pt x="4632" y="3251"/>
                  <a:pt x="4737" y="3240"/>
                </a:cubicBezTo>
                <a:cubicBezTo>
                  <a:pt x="4864" y="3240"/>
                  <a:pt x="4981" y="3240"/>
                  <a:pt x="5039" y="3100"/>
                </a:cubicBezTo>
                <a:cubicBezTo>
                  <a:pt x="5120" y="2950"/>
                  <a:pt x="5062" y="2741"/>
                  <a:pt x="5039" y="2555"/>
                </a:cubicBezTo>
                <a:cubicBezTo>
                  <a:pt x="5027" y="2323"/>
                  <a:pt x="5004" y="2079"/>
                  <a:pt x="5027" y="1847"/>
                </a:cubicBezTo>
                <a:cubicBezTo>
                  <a:pt x="5027" y="1812"/>
                  <a:pt x="5027" y="1765"/>
                  <a:pt x="5015" y="1742"/>
                </a:cubicBezTo>
                <a:cubicBezTo>
                  <a:pt x="5004" y="1696"/>
                  <a:pt x="4946" y="1673"/>
                  <a:pt x="4899" y="1673"/>
                </a:cubicBezTo>
                <a:cubicBezTo>
                  <a:pt x="4377" y="1673"/>
                  <a:pt x="3866" y="1673"/>
                  <a:pt x="3344" y="1684"/>
                </a:cubicBezTo>
                <a:cubicBezTo>
                  <a:pt x="3344" y="1568"/>
                  <a:pt x="3332" y="1452"/>
                  <a:pt x="3332" y="1324"/>
                </a:cubicBezTo>
                <a:cubicBezTo>
                  <a:pt x="3320" y="1104"/>
                  <a:pt x="3297" y="895"/>
                  <a:pt x="3274" y="686"/>
                </a:cubicBezTo>
                <a:cubicBezTo>
                  <a:pt x="3262" y="581"/>
                  <a:pt x="3239" y="477"/>
                  <a:pt x="3239" y="372"/>
                </a:cubicBezTo>
                <a:cubicBezTo>
                  <a:pt x="3239" y="314"/>
                  <a:pt x="3239" y="233"/>
                  <a:pt x="3228" y="163"/>
                </a:cubicBezTo>
                <a:cubicBezTo>
                  <a:pt x="3216" y="105"/>
                  <a:pt x="3193" y="59"/>
                  <a:pt x="3158" y="47"/>
                </a:cubicBezTo>
                <a:cubicBezTo>
                  <a:pt x="3119" y="16"/>
                  <a:pt x="3055" y="11"/>
                  <a:pt x="2992" y="11"/>
                </a:cubicBezTo>
                <a:cubicBezTo>
                  <a:pt x="2961" y="11"/>
                  <a:pt x="2930" y="12"/>
                  <a:pt x="2903" y="12"/>
                </a:cubicBezTo>
                <a:cubicBezTo>
                  <a:pt x="2810" y="12"/>
                  <a:pt x="2717" y="12"/>
                  <a:pt x="261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2" name="Google Shape;362;p6"/>
          <p:cNvGrpSpPr/>
          <p:nvPr/>
        </p:nvGrpSpPr>
        <p:grpSpPr>
          <a:xfrm rot="-4044333">
            <a:off x="262800" y="4144473"/>
            <a:ext cx="1234481" cy="919854"/>
            <a:chOff x="1954550" y="2620525"/>
            <a:chExt cx="310850" cy="231625"/>
          </a:xfrm>
        </p:grpSpPr>
        <p:sp>
          <p:nvSpPr>
            <p:cNvPr id="363" name="Google Shape;363;p6"/>
            <p:cNvSpPr/>
            <p:nvPr/>
          </p:nvSpPr>
          <p:spPr>
            <a:xfrm>
              <a:off x="1954550" y="2620525"/>
              <a:ext cx="310850" cy="231625"/>
            </a:xfrm>
            <a:custGeom>
              <a:rect b="b" l="l" r="r" t="t"/>
              <a:pathLst>
                <a:path extrusionOk="0" h="9265" w="12434">
                  <a:moveTo>
                    <a:pt x="11783" y="2357"/>
                  </a:moveTo>
                  <a:cubicBezTo>
                    <a:pt x="11842" y="2368"/>
                    <a:pt x="11900" y="2368"/>
                    <a:pt x="11946" y="2380"/>
                  </a:cubicBezTo>
                  <a:cubicBezTo>
                    <a:pt x="12050" y="2426"/>
                    <a:pt x="12143" y="2496"/>
                    <a:pt x="12155" y="2612"/>
                  </a:cubicBezTo>
                  <a:cubicBezTo>
                    <a:pt x="12190" y="2844"/>
                    <a:pt x="12259" y="3065"/>
                    <a:pt x="12364" y="3286"/>
                  </a:cubicBezTo>
                  <a:cubicBezTo>
                    <a:pt x="12376" y="3309"/>
                    <a:pt x="12387" y="3355"/>
                    <a:pt x="12387" y="3402"/>
                  </a:cubicBezTo>
                  <a:cubicBezTo>
                    <a:pt x="12364" y="3738"/>
                    <a:pt x="12434" y="4063"/>
                    <a:pt x="12422" y="4400"/>
                  </a:cubicBezTo>
                  <a:cubicBezTo>
                    <a:pt x="12410" y="4725"/>
                    <a:pt x="12422" y="5050"/>
                    <a:pt x="12422" y="5387"/>
                  </a:cubicBezTo>
                  <a:cubicBezTo>
                    <a:pt x="12422" y="5677"/>
                    <a:pt x="12376" y="5723"/>
                    <a:pt x="12074" y="5781"/>
                  </a:cubicBezTo>
                  <a:cubicBezTo>
                    <a:pt x="12062" y="5781"/>
                    <a:pt x="12039" y="5793"/>
                    <a:pt x="12004" y="5805"/>
                  </a:cubicBezTo>
                  <a:lnTo>
                    <a:pt x="12004" y="5979"/>
                  </a:lnTo>
                  <a:cubicBezTo>
                    <a:pt x="12004" y="6559"/>
                    <a:pt x="12004" y="7140"/>
                    <a:pt x="12016" y="7720"/>
                  </a:cubicBezTo>
                  <a:cubicBezTo>
                    <a:pt x="12016" y="7894"/>
                    <a:pt x="11958" y="8045"/>
                    <a:pt x="11911" y="8208"/>
                  </a:cubicBezTo>
                  <a:cubicBezTo>
                    <a:pt x="11888" y="8301"/>
                    <a:pt x="11795" y="8382"/>
                    <a:pt x="11691" y="8394"/>
                  </a:cubicBezTo>
                  <a:cubicBezTo>
                    <a:pt x="11505" y="8417"/>
                    <a:pt x="11331" y="8510"/>
                    <a:pt x="11133" y="8510"/>
                  </a:cubicBezTo>
                  <a:cubicBezTo>
                    <a:pt x="10982" y="8510"/>
                    <a:pt x="10820" y="8568"/>
                    <a:pt x="10681" y="8591"/>
                  </a:cubicBezTo>
                  <a:cubicBezTo>
                    <a:pt x="10274" y="8672"/>
                    <a:pt x="9880" y="8742"/>
                    <a:pt x="9473" y="8811"/>
                  </a:cubicBezTo>
                  <a:cubicBezTo>
                    <a:pt x="9369" y="8823"/>
                    <a:pt x="9276" y="8846"/>
                    <a:pt x="9171" y="8846"/>
                  </a:cubicBezTo>
                  <a:cubicBezTo>
                    <a:pt x="8997" y="8846"/>
                    <a:pt x="8823" y="8858"/>
                    <a:pt x="8661" y="8904"/>
                  </a:cubicBezTo>
                  <a:cubicBezTo>
                    <a:pt x="8556" y="8928"/>
                    <a:pt x="8463" y="8928"/>
                    <a:pt x="8359" y="8928"/>
                  </a:cubicBezTo>
                  <a:lnTo>
                    <a:pt x="7256" y="8928"/>
                  </a:lnTo>
                  <a:cubicBezTo>
                    <a:pt x="7093" y="8928"/>
                    <a:pt x="6931" y="8928"/>
                    <a:pt x="6780" y="8986"/>
                  </a:cubicBezTo>
                  <a:cubicBezTo>
                    <a:pt x="6699" y="9020"/>
                    <a:pt x="6617" y="8997"/>
                    <a:pt x="6524" y="8997"/>
                  </a:cubicBezTo>
                  <a:lnTo>
                    <a:pt x="6037" y="8997"/>
                  </a:lnTo>
                  <a:cubicBezTo>
                    <a:pt x="5979" y="8997"/>
                    <a:pt x="5909" y="8986"/>
                    <a:pt x="5851" y="9020"/>
                  </a:cubicBezTo>
                  <a:cubicBezTo>
                    <a:pt x="5619" y="9113"/>
                    <a:pt x="5364" y="9078"/>
                    <a:pt x="5120" y="9090"/>
                  </a:cubicBezTo>
                  <a:cubicBezTo>
                    <a:pt x="4899" y="9090"/>
                    <a:pt x="4667" y="9078"/>
                    <a:pt x="4458" y="9160"/>
                  </a:cubicBezTo>
                  <a:cubicBezTo>
                    <a:pt x="4400" y="9195"/>
                    <a:pt x="4307" y="9171"/>
                    <a:pt x="4237" y="9171"/>
                  </a:cubicBezTo>
                  <a:lnTo>
                    <a:pt x="3657" y="9171"/>
                  </a:lnTo>
                  <a:cubicBezTo>
                    <a:pt x="3506" y="9171"/>
                    <a:pt x="3378" y="9171"/>
                    <a:pt x="3239" y="9229"/>
                  </a:cubicBezTo>
                  <a:cubicBezTo>
                    <a:pt x="3146" y="9264"/>
                    <a:pt x="3030" y="9264"/>
                    <a:pt x="2926" y="9264"/>
                  </a:cubicBezTo>
                  <a:cubicBezTo>
                    <a:pt x="2229" y="9264"/>
                    <a:pt x="1533" y="9253"/>
                    <a:pt x="836" y="9253"/>
                  </a:cubicBezTo>
                  <a:cubicBezTo>
                    <a:pt x="662" y="9253"/>
                    <a:pt x="569" y="9171"/>
                    <a:pt x="511" y="9032"/>
                  </a:cubicBezTo>
                  <a:cubicBezTo>
                    <a:pt x="430" y="8858"/>
                    <a:pt x="360" y="8672"/>
                    <a:pt x="372" y="8475"/>
                  </a:cubicBezTo>
                  <a:cubicBezTo>
                    <a:pt x="372" y="8335"/>
                    <a:pt x="372" y="8173"/>
                    <a:pt x="314" y="8034"/>
                  </a:cubicBezTo>
                  <a:cubicBezTo>
                    <a:pt x="290" y="7952"/>
                    <a:pt x="290" y="7860"/>
                    <a:pt x="290" y="7755"/>
                  </a:cubicBezTo>
                  <a:lnTo>
                    <a:pt x="290" y="6791"/>
                  </a:lnTo>
                  <a:cubicBezTo>
                    <a:pt x="290" y="6722"/>
                    <a:pt x="302" y="6652"/>
                    <a:pt x="279" y="6583"/>
                  </a:cubicBezTo>
                  <a:cubicBezTo>
                    <a:pt x="186" y="6385"/>
                    <a:pt x="232" y="6165"/>
                    <a:pt x="186" y="5979"/>
                  </a:cubicBezTo>
                  <a:cubicBezTo>
                    <a:pt x="128" y="5735"/>
                    <a:pt x="116" y="5468"/>
                    <a:pt x="116" y="5224"/>
                  </a:cubicBezTo>
                  <a:cubicBezTo>
                    <a:pt x="116" y="5213"/>
                    <a:pt x="116" y="5178"/>
                    <a:pt x="105" y="5166"/>
                  </a:cubicBezTo>
                  <a:cubicBezTo>
                    <a:pt x="0" y="4934"/>
                    <a:pt x="23" y="4690"/>
                    <a:pt x="23" y="4446"/>
                  </a:cubicBezTo>
                  <a:lnTo>
                    <a:pt x="23" y="3309"/>
                  </a:lnTo>
                  <a:cubicBezTo>
                    <a:pt x="23" y="3227"/>
                    <a:pt x="12" y="3123"/>
                    <a:pt x="58" y="3042"/>
                  </a:cubicBezTo>
                  <a:cubicBezTo>
                    <a:pt x="128" y="2868"/>
                    <a:pt x="116" y="2705"/>
                    <a:pt x="116" y="2531"/>
                  </a:cubicBezTo>
                  <a:cubicBezTo>
                    <a:pt x="116" y="2368"/>
                    <a:pt x="116" y="2229"/>
                    <a:pt x="174" y="2078"/>
                  </a:cubicBezTo>
                  <a:cubicBezTo>
                    <a:pt x="197" y="2008"/>
                    <a:pt x="186" y="1892"/>
                    <a:pt x="221" y="1800"/>
                  </a:cubicBezTo>
                  <a:cubicBezTo>
                    <a:pt x="290" y="1591"/>
                    <a:pt x="290" y="1370"/>
                    <a:pt x="314" y="1149"/>
                  </a:cubicBezTo>
                  <a:cubicBezTo>
                    <a:pt x="337" y="964"/>
                    <a:pt x="430" y="848"/>
                    <a:pt x="604" y="801"/>
                  </a:cubicBezTo>
                  <a:cubicBezTo>
                    <a:pt x="743" y="778"/>
                    <a:pt x="859" y="697"/>
                    <a:pt x="998" y="720"/>
                  </a:cubicBezTo>
                  <a:cubicBezTo>
                    <a:pt x="1057" y="720"/>
                    <a:pt x="1115" y="685"/>
                    <a:pt x="1173" y="673"/>
                  </a:cubicBezTo>
                  <a:cubicBezTo>
                    <a:pt x="1242" y="650"/>
                    <a:pt x="1335" y="627"/>
                    <a:pt x="1405" y="627"/>
                  </a:cubicBezTo>
                  <a:cubicBezTo>
                    <a:pt x="1533" y="627"/>
                    <a:pt x="1672" y="615"/>
                    <a:pt x="1800" y="569"/>
                  </a:cubicBezTo>
                  <a:cubicBezTo>
                    <a:pt x="1858" y="557"/>
                    <a:pt x="1916" y="557"/>
                    <a:pt x="1974" y="546"/>
                  </a:cubicBezTo>
                  <a:cubicBezTo>
                    <a:pt x="2055" y="523"/>
                    <a:pt x="2148" y="511"/>
                    <a:pt x="2252" y="499"/>
                  </a:cubicBezTo>
                  <a:cubicBezTo>
                    <a:pt x="2334" y="488"/>
                    <a:pt x="2403" y="464"/>
                    <a:pt x="2496" y="464"/>
                  </a:cubicBezTo>
                  <a:cubicBezTo>
                    <a:pt x="2635" y="453"/>
                    <a:pt x="2786" y="488"/>
                    <a:pt x="2902" y="383"/>
                  </a:cubicBezTo>
                  <a:cubicBezTo>
                    <a:pt x="2926" y="348"/>
                    <a:pt x="2995" y="348"/>
                    <a:pt x="3042" y="348"/>
                  </a:cubicBezTo>
                  <a:cubicBezTo>
                    <a:pt x="3274" y="348"/>
                    <a:pt x="3494" y="290"/>
                    <a:pt x="3715" y="279"/>
                  </a:cubicBezTo>
                  <a:cubicBezTo>
                    <a:pt x="3994" y="256"/>
                    <a:pt x="4261" y="256"/>
                    <a:pt x="4539" y="256"/>
                  </a:cubicBezTo>
                  <a:cubicBezTo>
                    <a:pt x="4771" y="256"/>
                    <a:pt x="5004" y="256"/>
                    <a:pt x="5236" y="197"/>
                  </a:cubicBezTo>
                  <a:cubicBezTo>
                    <a:pt x="5352" y="163"/>
                    <a:pt x="5480" y="174"/>
                    <a:pt x="5596" y="174"/>
                  </a:cubicBezTo>
                  <a:cubicBezTo>
                    <a:pt x="6118" y="197"/>
                    <a:pt x="6641" y="139"/>
                    <a:pt x="7151" y="58"/>
                  </a:cubicBezTo>
                  <a:cubicBezTo>
                    <a:pt x="7569" y="0"/>
                    <a:pt x="7987" y="35"/>
                    <a:pt x="8417" y="47"/>
                  </a:cubicBezTo>
                  <a:cubicBezTo>
                    <a:pt x="8556" y="47"/>
                    <a:pt x="8707" y="58"/>
                    <a:pt x="8835" y="58"/>
                  </a:cubicBezTo>
                  <a:cubicBezTo>
                    <a:pt x="9380" y="58"/>
                    <a:pt x="9938" y="81"/>
                    <a:pt x="10495" y="58"/>
                  </a:cubicBezTo>
                  <a:cubicBezTo>
                    <a:pt x="10727" y="58"/>
                    <a:pt x="10936" y="105"/>
                    <a:pt x="11145" y="174"/>
                  </a:cubicBezTo>
                  <a:cubicBezTo>
                    <a:pt x="11377" y="256"/>
                    <a:pt x="11493" y="453"/>
                    <a:pt x="11516" y="697"/>
                  </a:cubicBezTo>
                  <a:cubicBezTo>
                    <a:pt x="11540" y="790"/>
                    <a:pt x="11516" y="859"/>
                    <a:pt x="11516" y="952"/>
                  </a:cubicBezTo>
                  <a:cubicBezTo>
                    <a:pt x="11516" y="1045"/>
                    <a:pt x="11540" y="1149"/>
                    <a:pt x="11563" y="1254"/>
                  </a:cubicBezTo>
                  <a:cubicBezTo>
                    <a:pt x="11609" y="1382"/>
                    <a:pt x="11621" y="1533"/>
                    <a:pt x="11609" y="1672"/>
                  </a:cubicBezTo>
                  <a:cubicBezTo>
                    <a:pt x="11656" y="1892"/>
                    <a:pt x="11679" y="2113"/>
                    <a:pt x="11783" y="2357"/>
                  </a:cubicBezTo>
                  <a:close/>
                  <a:moveTo>
                    <a:pt x="1765" y="1823"/>
                  </a:moveTo>
                  <a:cubicBezTo>
                    <a:pt x="1637" y="1962"/>
                    <a:pt x="1591" y="2125"/>
                    <a:pt x="1614" y="2299"/>
                  </a:cubicBezTo>
                  <a:cubicBezTo>
                    <a:pt x="1625" y="2484"/>
                    <a:pt x="1614" y="2659"/>
                    <a:pt x="1614" y="2844"/>
                  </a:cubicBezTo>
                  <a:cubicBezTo>
                    <a:pt x="1614" y="2937"/>
                    <a:pt x="1614" y="3007"/>
                    <a:pt x="1579" y="3100"/>
                  </a:cubicBezTo>
                  <a:cubicBezTo>
                    <a:pt x="1533" y="3216"/>
                    <a:pt x="1533" y="3344"/>
                    <a:pt x="1533" y="3460"/>
                  </a:cubicBezTo>
                  <a:lnTo>
                    <a:pt x="1533" y="5247"/>
                  </a:lnTo>
                  <a:cubicBezTo>
                    <a:pt x="1533" y="5317"/>
                    <a:pt x="1521" y="5387"/>
                    <a:pt x="1556" y="5456"/>
                  </a:cubicBezTo>
                  <a:cubicBezTo>
                    <a:pt x="1637" y="5665"/>
                    <a:pt x="1614" y="5863"/>
                    <a:pt x="1625" y="6072"/>
                  </a:cubicBezTo>
                  <a:cubicBezTo>
                    <a:pt x="1625" y="6130"/>
                    <a:pt x="1614" y="6199"/>
                    <a:pt x="1637" y="6246"/>
                  </a:cubicBezTo>
                  <a:cubicBezTo>
                    <a:pt x="1730" y="6408"/>
                    <a:pt x="1707" y="6583"/>
                    <a:pt x="1695" y="6757"/>
                  </a:cubicBezTo>
                  <a:cubicBezTo>
                    <a:pt x="1683" y="7058"/>
                    <a:pt x="1811" y="7337"/>
                    <a:pt x="1811" y="7627"/>
                  </a:cubicBezTo>
                  <a:cubicBezTo>
                    <a:pt x="1811" y="7697"/>
                    <a:pt x="1858" y="7778"/>
                    <a:pt x="1869" y="7860"/>
                  </a:cubicBezTo>
                  <a:cubicBezTo>
                    <a:pt x="1881" y="7952"/>
                    <a:pt x="1916" y="8034"/>
                    <a:pt x="2020" y="8103"/>
                  </a:cubicBezTo>
                  <a:lnTo>
                    <a:pt x="2960" y="8103"/>
                  </a:lnTo>
                  <a:cubicBezTo>
                    <a:pt x="3007" y="8103"/>
                    <a:pt x="3077" y="8103"/>
                    <a:pt x="3100" y="8092"/>
                  </a:cubicBezTo>
                  <a:cubicBezTo>
                    <a:pt x="3239" y="8010"/>
                    <a:pt x="3378" y="8034"/>
                    <a:pt x="3529" y="8034"/>
                  </a:cubicBezTo>
                  <a:cubicBezTo>
                    <a:pt x="3773" y="8010"/>
                    <a:pt x="4028" y="8068"/>
                    <a:pt x="4284" y="7941"/>
                  </a:cubicBezTo>
                  <a:cubicBezTo>
                    <a:pt x="4307" y="7929"/>
                    <a:pt x="4365" y="7929"/>
                    <a:pt x="4400" y="7929"/>
                  </a:cubicBezTo>
                  <a:cubicBezTo>
                    <a:pt x="4725" y="7906"/>
                    <a:pt x="5062" y="7929"/>
                    <a:pt x="5398" y="7860"/>
                  </a:cubicBezTo>
                  <a:cubicBezTo>
                    <a:pt x="5689" y="7801"/>
                    <a:pt x="5979" y="7836"/>
                    <a:pt x="6281" y="7767"/>
                  </a:cubicBezTo>
                  <a:cubicBezTo>
                    <a:pt x="6443" y="7720"/>
                    <a:pt x="6606" y="7755"/>
                    <a:pt x="6757" y="7697"/>
                  </a:cubicBezTo>
                  <a:cubicBezTo>
                    <a:pt x="6815" y="7662"/>
                    <a:pt x="6873" y="7674"/>
                    <a:pt x="6931" y="7662"/>
                  </a:cubicBezTo>
                  <a:cubicBezTo>
                    <a:pt x="7012" y="7651"/>
                    <a:pt x="7082" y="7662"/>
                    <a:pt x="7151" y="7639"/>
                  </a:cubicBezTo>
                  <a:cubicBezTo>
                    <a:pt x="7279" y="7581"/>
                    <a:pt x="7407" y="7593"/>
                    <a:pt x="7546" y="7581"/>
                  </a:cubicBezTo>
                  <a:cubicBezTo>
                    <a:pt x="7767" y="7581"/>
                    <a:pt x="7999" y="7604"/>
                    <a:pt x="8208" y="7523"/>
                  </a:cubicBezTo>
                  <a:cubicBezTo>
                    <a:pt x="8266" y="7488"/>
                    <a:pt x="8324" y="7523"/>
                    <a:pt x="8405" y="7511"/>
                  </a:cubicBezTo>
                  <a:cubicBezTo>
                    <a:pt x="8463" y="7511"/>
                    <a:pt x="8533" y="7511"/>
                    <a:pt x="8579" y="7476"/>
                  </a:cubicBezTo>
                  <a:cubicBezTo>
                    <a:pt x="8719" y="7418"/>
                    <a:pt x="8870" y="7418"/>
                    <a:pt x="9020" y="7418"/>
                  </a:cubicBezTo>
                  <a:cubicBezTo>
                    <a:pt x="9160" y="7418"/>
                    <a:pt x="9299" y="7430"/>
                    <a:pt x="9415" y="7395"/>
                  </a:cubicBezTo>
                  <a:cubicBezTo>
                    <a:pt x="9566" y="7349"/>
                    <a:pt x="9717" y="7349"/>
                    <a:pt x="9868" y="7337"/>
                  </a:cubicBezTo>
                  <a:cubicBezTo>
                    <a:pt x="9972" y="7337"/>
                    <a:pt x="10065" y="7337"/>
                    <a:pt x="10170" y="7314"/>
                  </a:cubicBezTo>
                  <a:cubicBezTo>
                    <a:pt x="10356" y="7105"/>
                    <a:pt x="10274" y="6873"/>
                    <a:pt x="10286" y="6652"/>
                  </a:cubicBezTo>
                  <a:cubicBezTo>
                    <a:pt x="10042" y="6524"/>
                    <a:pt x="10042" y="6524"/>
                    <a:pt x="10042" y="6269"/>
                  </a:cubicBezTo>
                  <a:lnTo>
                    <a:pt x="10042" y="5944"/>
                  </a:lnTo>
                  <a:cubicBezTo>
                    <a:pt x="10042" y="5886"/>
                    <a:pt x="10042" y="5805"/>
                    <a:pt x="10030" y="5770"/>
                  </a:cubicBezTo>
                  <a:cubicBezTo>
                    <a:pt x="9972" y="5654"/>
                    <a:pt x="9972" y="5538"/>
                    <a:pt x="9972" y="5398"/>
                  </a:cubicBezTo>
                  <a:cubicBezTo>
                    <a:pt x="9972" y="5201"/>
                    <a:pt x="9984" y="4992"/>
                    <a:pt x="9891" y="4806"/>
                  </a:cubicBezTo>
                  <a:cubicBezTo>
                    <a:pt x="9880" y="4760"/>
                    <a:pt x="9880" y="4702"/>
                    <a:pt x="9880" y="4667"/>
                  </a:cubicBezTo>
                  <a:lnTo>
                    <a:pt x="9833" y="4354"/>
                  </a:lnTo>
                  <a:cubicBezTo>
                    <a:pt x="9822" y="4284"/>
                    <a:pt x="9810" y="4214"/>
                    <a:pt x="9810" y="4133"/>
                  </a:cubicBezTo>
                  <a:cubicBezTo>
                    <a:pt x="9810" y="3936"/>
                    <a:pt x="9822" y="3727"/>
                    <a:pt x="9740" y="3529"/>
                  </a:cubicBezTo>
                  <a:cubicBezTo>
                    <a:pt x="9705" y="3471"/>
                    <a:pt x="9717" y="3413"/>
                    <a:pt x="9717" y="3344"/>
                  </a:cubicBezTo>
                  <a:lnTo>
                    <a:pt x="9717" y="1962"/>
                  </a:lnTo>
                  <a:cubicBezTo>
                    <a:pt x="9717" y="1800"/>
                    <a:pt x="9763" y="1683"/>
                    <a:pt x="9914" y="1602"/>
                  </a:cubicBezTo>
                  <a:cubicBezTo>
                    <a:pt x="9938" y="1579"/>
                    <a:pt x="9961" y="1556"/>
                    <a:pt x="9996" y="1521"/>
                  </a:cubicBezTo>
                  <a:cubicBezTo>
                    <a:pt x="9961" y="1451"/>
                    <a:pt x="9938" y="1405"/>
                    <a:pt x="9926" y="1358"/>
                  </a:cubicBezTo>
                  <a:cubicBezTo>
                    <a:pt x="9891" y="1300"/>
                    <a:pt x="9880" y="1254"/>
                    <a:pt x="9856" y="1196"/>
                  </a:cubicBezTo>
                  <a:lnTo>
                    <a:pt x="8788" y="1196"/>
                  </a:lnTo>
                  <a:cubicBezTo>
                    <a:pt x="8603" y="1196"/>
                    <a:pt x="8428" y="1173"/>
                    <a:pt x="8243" y="1254"/>
                  </a:cubicBezTo>
                  <a:cubicBezTo>
                    <a:pt x="8185" y="1277"/>
                    <a:pt x="8092" y="1266"/>
                    <a:pt x="8022" y="1266"/>
                  </a:cubicBezTo>
                  <a:cubicBezTo>
                    <a:pt x="7802" y="1266"/>
                    <a:pt x="7604" y="1277"/>
                    <a:pt x="7384" y="1312"/>
                  </a:cubicBezTo>
                  <a:cubicBezTo>
                    <a:pt x="7209" y="1335"/>
                    <a:pt x="7035" y="1335"/>
                    <a:pt x="6861" y="1358"/>
                  </a:cubicBezTo>
                  <a:cubicBezTo>
                    <a:pt x="6780" y="1370"/>
                    <a:pt x="6675" y="1358"/>
                    <a:pt x="6583" y="1382"/>
                  </a:cubicBezTo>
                  <a:cubicBezTo>
                    <a:pt x="6432" y="1440"/>
                    <a:pt x="6269" y="1440"/>
                    <a:pt x="6107" y="1440"/>
                  </a:cubicBezTo>
                  <a:lnTo>
                    <a:pt x="5340" y="1440"/>
                  </a:lnTo>
                  <a:cubicBezTo>
                    <a:pt x="5247" y="1440"/>
                    <a:pt x="5166" y="1440"/>
                    <a:pt x="5097" y="1451"/>
                  </a:cubicBezTo>
                  <a:cubicBezTo>
                    <a:pt x="4888" y="1521"/>
                    <a:pt x="4690" y="1509"/>
                    <a:pt x="4481" y="1509"/>
                  </a:cubicBezTo>
                  <a:cubicBezTo>
                    <a:pt x="4365" y="1509"/>
                    <a:pt x="4226" y="1498"/>
                    <a:pt x="4121" y="1544"/>
                  </a:cubicBezTo>
                  <a:cubicBezTo>
                    <a:pt x="3947" y="1614"/>
                    <a:pt x="3761" y="1602"/>
                    <a:pt x="3587" y="1602"/>
                  </a:cubicBezTo>
                  <a:cubicBezTo>
                    <a:pt x="3332" y="1614"/>
                    <a:pt x="3077" y="1567"/>
                    <a:pt x="2833" y="1672"/>
                  </a:cubicBezTo>
                  <a:cubicBezTo>
                    <a:pt x="2775" y="1695"/>
                    <a:pt x="2717" y="1683"/>
                    <a:pt x="2635" y="1683"/>
                  </a:cubicBezTo>
                  <a:cubicBezTo>
                    <a:pt x="2403" y="1683"/>
                    <a:pt x="2171" y="1672"/>
                    <a:pt x="1939" y="1776"/>
                  </a:cubicBezTo>
                  <a:cubicBezTo>
                    <a:pt x="1881" y="1823"/>
                    <a:pt x="1823" y="1823"/>
                    <a:pt x="1765" y="1823"/>
                  </a:cubicBezTo>
                  <a:close/>
                  <a:moveTo>
                    <a:pt x="1695" y="8277"/>
                  </a:moveTo>
                  <a:cubicBezTo>
                    <a:pt x="1567" y="7987"/>
                    <a:pt x="1474" y="7709"/>
                    <a:pt x="1498" y="7418"/>
                  </a:cubicBezTo>
                  <a:cubicBezTo>
                    <a:pt x="1498" y="7360"/>
                    <a:pt x="1498" y="7291"/>
                    <a:pt x="1463" y="7244"/>
                  </a:cubicBezTo>
                  <a:cubicBezTo>
                    <a:pt x="1405" y="7105"/>
                    <a:pt x="1405" y="6942"/>
                    <a:pt x="1405" y="6791"/>
                  </a:cubicBezTo>
                  <a:cubicBezTo>
                    <a:pt x="1405" y="6675"/>
                    <a:pt x="1416" y="6559"/>
                    <a:pt x="1382" y="6466"/>
                  </a:cubicBezTo>
                  <a:cubicBezTo>
                    <a:pt x="1324" y="6316"/>
                    <a:pt x="1324" y="6153"/>
                    <a:pt x="1324" y="6014"/>
                  </a:cubicBezTo>
                  <a:cubicBezTo>
                    <a:pt x="1324" y="5898"/>
                    <a:pt x="1300" y="5793"/>
                    <a:pt x="1289" y="5677"/>
                  </a:cubicBezTo>
                  <a:cubicBezTo>
                    <a:pt x="1277" y="5573"/>
                    <a:pt x="1242" y="5480"/>
                    <a:pt x="1242" y="5375"/>
                  </a:cubicBezTo>
                  <a:lnTo>
                    <a:pt x="1242" y="3344"/>
                  </a:lnTo>
                  <a:cubicBezTo>
                    <a:pt x="1242" y="3251"/>
                    <a:pt x="1265" y="3146"/>
                    <a:pt x="1277" y="3065"/>
                  </a:cubicBezTo>
                  <a:cubicBezTo>
                    <a:pt x="1289" y="2960"/>
                    <a:pt x="1324" y="2868"/>
                    <a:pt x="1324" y="2763"/>
                  </a:cubicBezTo>
                  <a:cubicBezTo>
                    <a:pt x="1324" y="2601"/>
                    <a:pt x="1335" y="2450"/>
                    <a:pt x="1324" y="2299"/>
                  </a:cubicBezTo>
                  <a:cubicBezTo>
                    <a:pt x="1300" y="2067"/>
                    <a:pt x="1358" y="1858"/>
                    <a:pt x="1474" y="1660"/>
                  </a:cubicBezTo>
                  <a:cubicBezTo>
                    <a:pt x="1533" y="1556"/>
                    <a:pt x="1591" y="1498"/>
                    <a:pt x="1707" y="1498"/>
                  </a:cubicBezTo>
                  <a:cubicBezTo>
                    <a:pt x="1765" y="1498"/>
                    <a:pt x="1846" y="1509"/>
                    <a:pt x="1881" y="1486"/>
                  </a:cubicBezTo>
                  <a:cubicBezTo>
                    <a:pt x="2078" y="1382"/>
                    <a:pt x="2264" y="1405"/>
                    <a:pt x="2450" y="1405"/>
                  </a:cubicBezTo>
                  <a:cubicBezTo>
                    <a:pt x="2577" y="1405"/>
                    <a:pt x="2717" y="1405"/>
                    <a:pt x="2844" y="1358"/>
                  </a:cubicBezTo>
                  <a:cubicBezTo>
                    <a:pt x="2914" y="1324"/>
                    <a:pt x="3007" y="1324"/>
                    <a:pt x="3088" y="1324"/>
                  </a:cubicBezTo>
                  <a:lnTo>
                    <a:pt x="3669" y="1324"/>
                  </a:lnTo>
                  <a:cubicBezTo>
                    <a:pt x="3738" y="1324"/>
                    <a:pt x="3820" y="1335"/>
                    <a:pt x="3889" y="1312"/>
                  </a:cubicBezTo>
                  <a:cubicBezTo>
                    <a:pt x="4063" y="1231"/>
                    <a:pt x="4249" y="1254"/>
                    <a:pt x="4423" y="1254"/>
                  </a:cubicBezTo>
                  <a:cubicBezTo>
                    <a:pt x="4632" y="1254"/>
                    <a:pt x="4830" y="1254"/>
                    <a:pt x="5039" y="1184"/>
                  </a:cubicBezTo>
                  <a:cubicBezTo>
                    <a:pt x="5108" y="1149"/>
                    <a:pt x="5189" y="1149"/>
                    <a:pt x="5282" y="1149"/>
                  </a:cubicBezTo>
                  <a:lnTo>
                    <a:pt x="5770" y="1149"/>
                  </a:lnTo>
                  <a:cubicBezTo>
                    <a:pt x="6049" y="1149"/>
                    <a:pt x="6327" y="1184"/>
                    <a:pt x="6606" y="1080"/>
                  </a:cubicBezTo>
                  <a:cubicBezTo>
                    <a:pt x="6664" y="1045"/>
                    <a:pt x="6745" y="1068"/>
                    <a:pt x="6815" y="1068"/>
                  </a:cubicBezTo>
                  <a:cubicBezTo>
                    <a:pt x="7024" y="1068"/>
                    <a:pt x="7221" y="1068"/>
                    <a:pt x="7430" y="1022"/>
                  </a:cubicBezTo>
                  <a:cubicBezTo>
                    <a:pt x="7511" y="998"/>
                    <a:pt x="7616" y="987"/>
                    <a:pt x="7709" y="987"/>
                  </a:cubicBezTo>
                  <a:cubicBezTo>
                    <a:pt x="7918" y="987"/>
                    <a:pt x="8150" y="1010"/>
                    <a:pt x="8370" y="917"/>
                  </a:cubicBezTo>
                  <a:cubicBezTo>
                    <a:pt x="8428" y="906"/>
                    <a:pt x="8486" y="906"/>
                    <a:pt x="8556" y="906"/>
                  </a:cubicBezTo>
                  <a:lnTo>
                    <a:pt x="9856" y="906"/>
                  </a:lnTo>
                  <a:lnTo>
                    <a:pt x="9972" y="906"/>
                  </a:lnTo>
                  <a:cubicBezTo>
                    <a:pt x="10089" y="917"/>
                    <a:pt x="10147" y="964"/>
                    <a:pt x="10147" y="1080"/>
                  </a:cubicBezTo>
                  <a:cubicBezTo>
                    <a:pt x="10158" y="1254"/>
                    <a:pt x="10239" y="1405"/>
                    <a:pt x="10332" y="1556"/>
                  </a:cubicBezTo>
                  <a:cubicBezTo>
                    <a:pt x="10402" y="1556"/>
                    <a:pt x="10472" y="1567"/>
                    <a:pt x="10553" y="1567"/>
                  </a:cubicBezTo>
                  <a:cubicBezTo>
                    <a:pt x="10820" y="1591"/>
                    <a:pt x="10971" y="1741"/>
                    <a:pt x="10982" y="2020"/>
                  </a:cubicBezTo>
                  <a:cubicBezTo>
                    <a:pt x="10982" y="2125"/>
                    <a:pt x="10959" y="2229"/>
                    <a:pt x="11017" y="2322"/>
                  </a:cubicBezTo>
                  <a:cubicBezTo>
                    <a:pt x="11145" y="2357"/>
                    <a:pt x="11273" y="2345"/>
                    <a:pt x="11389" y="2310"/>
                  </a:cubicBezTo>
                  <a:cubicBezTo>
                    <a:pt x="11400" y="2183"/>
                    <a:pt x="11424" y="1451"/>
                    <a:pt x="11389" y="1382"/>
                  </a:cubicBezTo>
                  <a:cubicBezTo>
                    <a:pt x="11307" y="1196"/>
                    <a:pt x="11319" y="1010"/>
                    <a:pt x="11319" y="813"/>
                  </a:cubicBezTo>
                  <a:cubicBezTo>
                    <a:pt x="11319" y="627"/>
                    <a:pt x="11226" y="511"/>
                    <a:pt x="11052" y="441"/>
                  </a:cubicBezTo>
                  <a:cubicBezTo>
                    <a:pt x="10913" y="383"/>
                    <a:pt x="10750" y="337"/>
                    <a:pt x="10576" y="337"/>
                  </a:cubicBezTo>
                  <a:cubicBezTo>
                    <a:pt x="9972" y="348"/>
                    <a:pt x="9369" y="337"/>
                    <a:pt x="8765" y="337"/>
                  </a:cubicBezTo>
                  <a:cubicBezTo>
                    <a:pt x="8544" y="337"/>
                    <a:pt x="8312" y="383"/>
                    <a:pt x="8115" y="279"/>
                  </a:cubicBezTo>
                  <a:cubicBezTo>
                    <a:pt x="8092" y="267"/>
                    <a:pt x="8069" y="267"/>
                    <a:pt x="8057" y="267"/>
                  </a:cubicBezTo>
                  <a:cubicBezTo>
                    <a:pt x="7767" y="267"/>
                    <a:pt x="7476" y="256"/>
                    <a:pt x="7198" y="279"/>
                  </a:cubicBezTo>
                  <a:cubicBezTo>
                    <a:pt x="6838" y="314"/>
                    <a:pt x="6490" y="372"/>
                    <a:pt x="6141" y="406"/>
                  </a:cubicBezTo>
                  <a:cubicBezTo>
                    <a:pt x="5944" y="430"/>
                    <a:pt x="5747" y="441"/>
                    <a:pt x="5561" y="441"/>
                  </a:cubicBezTo>
                  <a:cubicBezTo>
                    <a:pt x="5306" y="441"/>
                    <a:pt x="5062" y="453"/>
                    <a:pt x="4830" y="488"/>
                  </a:cubicBezTo>
                  <a:cubicBezTo>
                    <a:pt x="4412" y="546"/>
                    <a:pt x="4005" y="569"/>
                    <a:pt x="3587" y="615"/>
                  </a:cubicBezTo>
                  <a:lnTo>
                    <a:pt x="3193" y="662"/>
                  </a:lnTo>
                  <a:cubicBezTo>
                    <a:pt x="2786" y="720"/>
                    <a:pt x="2403" y="871"/>
                    <a:pt x="1985" y="871"/>
                  </a:cubicBezTo>
                  <a:cubicBezTo>
                    <a:pt x="1974" y="871"/>
                    <a:pt x="1939" y="871"/>
                    <a:pt x="1927" y="894"/>
                  </a:cubicBezTo>
                  <a:cubicBezTo>
                    <a:pt x="1695" y="987"/>
                    <a:pt x="1416" y="917"/>
                    <a:pt x="1184" y="1033"/>
                  </a:cubicBezTo>
                  <a:cubicBezTo>
                    <a:pt x="998" y="1022"/>
                    <a:pt x="859" y="1091"/>
                    <a:pt x="685" y="1196"/>
                  </a:cubicBezTo>
                  <a:cubicBezTo>
                    <a:pt x="650" y="1312"/>
                    <a:pt x="639" y="1440"/>
                    <a:pt x="592" y="1556"/>
                  </a:cubicBezTo>
                  <a:cubicBezTo>
                    <a:pt x="534" y="1718"/>
                    <a:pt x="546" y="1904"/>
                    <a:pt x="511" y="2067"/>
                  </a:cubicBezTo>
                  <a:cubicBezTo>
                    <a:pt x="464" y="2241"/>
                    <a:pt x="464" y="2415"/>
                    <a:pt x="453" y="2577"/>
                  </a:cubicBezTo>
                  <a:cubicBezTo>
                    <a:pt x="453" y="2705"/>
                    <a:pt x="453" y="2833"/>
                    <a:pt x="406" y="2960"/>
                  </a:cubicBezTo>
                  <a:cubicBezTo>
                    <a:pt x="372" y="3077"/>
                    <a:pt x="360" y="3181"/>
                    <a:pt x="360" y="3297"/>
                  </a:cubicBezTo>
                  <a:lnTo>
                    <a:pt x="360" y="4644"/>
                  </a:lnTo>
                  <a:cubicBezTo>
                    <a:pt x="360" y="4725"/>
                    <a:pt x="348" y="4795"/>
                    <a:pt x="372" y="4864"/>
                  </a:cubicBezTo>
                  <a:cubicBezTo>
                    <a:pt x="464" y="5050"/>
                    <a:pt x="453" y="5247"/>
                    <a:pt x="453" y="5433"/>
                  </a:cubicBezTo>
                  <a:cubicBezTo>
                    <a:pt x="453" y="5503"/>
                    <a:pt x="430" y="5573"/>
                    <a:pt x="464" y="5654"/>
                  </a:cubicBezTo>
                  <a:cubicBezTo>
                    <a:pt x="534" y="5793"/>
                    <a:pt x="523" y="5956"/>
                    <a:pt x="523" y="6095"/>
                  </a:cubicBezTo>
                  <a:cubicBezTo>
                    <a:pt x="523" y="6153"/>
                    <a:pt x="523" y="6211"/>
                    <a:pt x="534" y="6246"/>
                  </a:cubicBezTo>
                  <a:cubicBezTo>
                    <a:pt x="627" y="6420"/>
                    <a:pt x="604" y="6606"/>
                    <a:pt x="604" y="6780"/>
                  </a:cubicBezTo>
                  <a:cubicBezTo>
                    <a:pt x="604" y="7070"/>
                    <a:pt x="604" y="7349"/>
                    <a:pt x="627" y="7639"/>
                  </a:cubicBezTo>
                  <a:cubicBezTo>
                    <a:pt x="627" y="7720"/>
                    <a:pt x="627" y="7813"/>
                    <a:pt x="650" y="7883"/>
                  </a:cubicBezTo>
                  <a:cubicBezTo>
                    <a:pt x="708" y="8010"/>
                    <a:pt x="708" y="8150"/>
                    <a:pt x="708" y="8277"/>
                  </a:cubicBezTo>
                  <a:cubicBezTo>
                    <a:pt x="708" y="8475"/>
                    <a:pt x="801" y="8672"/>
                    <a:pt x="859" y="8870"/>
                  </a:cubicBezTo>
                  <a:cubicBezTo>
                    <a:pt x="998" y="8870"/>
                    <a:pt x="1149" y="8881"/>
                    <a:pt x="1289" y="8881"/>
                  </a:cubicBezTo>
                  <a:cubicBezTo>
                    <a:pt x="1416" y="8881"/>
                    <a:pt x="1556" y="8881"/>
                    <a:pt x="1683" y="8916"/>
                  </a:cubicBezTo>
                  <a:cubicBezTo>
                    <a:pt x="1823" y="8939"/>
                    <a:pt x="1962" y="8904"/>
                    <a:pt x="2101" y="8870"/>
                  </a:cubicBezTo>
                  <a:cubicBezTo>
                    <a:pt x="2159" y="8858"/>
                    <a:pt x="2217" y="8870"/>
                    <a:pt x="2287" y="8870"/>
                  </a:cubicBezTo>
                  <a:lnTo>
                    <a:pt x="2902" y="8870"/>
                  </a:lnTo>
                  <a:cubicBezTo>
                    <a:pt x="2972" y="8870"/>
                    <a:pt x="3042" y="8881"/>
                    <a:pt x="3123" y="8858"/>
                  </a:cubicBezTo>
                  <a:cubicBezTo>
                    <a:pt x="3367" y="8753"/>
                    <a:pt x="3622" y="8788"/>
                    <a:pt x="3878" y="8788"/>
                  </a:cubicBezTo>
                  <a:cubicBezTo>
                    <a:pt x="4121" y="8788"/>
                    <a:pt x="4365" y="8811"/>
                    <a:pt x="4597" y="8730"/>
                  </a:cubicBezTo>
                  <a:cubicBezTo>
                    <a:pt x="4655" y="8695"/>
                    <a:pt x="4748" y="8707"/>
                    <a:pt x="4818" y="8707"/>
                  </a:cubicBezTo>
                  <a:lnTo>
                    <a:pt x="5364" y="8707"/>
                  </a:lnTo>
                  <a:cubicBezTo>
                    <a:pt x="5445" y="8707"/>
                    <a:pt x="5514" y="8730"/>
                    <a:pt x="5584" y="8695"/>
                  </a:cubicBezTo>
                  <a:cubicBezTo>
                    <a:pt x="5793" y="8614"/>
                    <a:pt x="5990" y="8637"/>
                    <a:pt x="6199" y="8626"/>
                  </a:cubicBezTo>
                  <a:cubicBezTo>
                    <a:pt x="6432" y="8626"/>
                    <a:pt x="6664" y="8649"/>
                    <a:pt x="6896" y="8556"/>
                  </a:cubicBezTo>
                  <a:cubicBezTo>
                    <a:pt x="6966" y="8521"/>
                    <a:pt x="7047" y="8533"/>
                    <a:pt x="7140" y="8533"/>
                  </a:cubicBezTo>
                  <a:lnTo>
                    <a:pt x="8324" y="8533"/>
                  </a:lnTo>
                  <a:cubicBezTo>
                    <a:pt x="8428" y="8533"/>
                    <a:pt x="8533" y="8556"/>
                    <a:pt x="8637" y="8510"/>
                  </a:cubicBezTo>
                  <a:cubicBezTo>
                    <a:pt x="8812" y="8452"/>
                    <a:pt x="8986" y="8452"/>
                    <a:pt x="9160" y="8452"/>
                  </a:cubicBezTo>
                  <a:cubicBezTo>
                    <a:pt x="9241" y="8452"/>
                    <a:pt x="9311" y="8452"/>
                    <a:pt x="9404" y="8440"/>
                  </a:cubicBezTo>
                  <a:cubicBezTo>
                    <a:pt x="9868" y="8359"/>
                    <a:pt x="10332" y="8289"/>
                    <a:pt x="10797" y="8196"/>
                  </a:cubicBezTo>
                  <a:cubicBezTo>
                    <a:pt x="10924" y="8173"/>
                    <a:pt x="11052" y="8127"/>
                    <a:pt x="11191" y="8115"/>
                  </a:cubicBezTo>
                  <a:cubicBezTo>
                    <a:pt x="11366" y="8103"/>
                    <a:pt x="11505" y="8068"/>
                    <a:pt x="11633" y="7987"/>
                  </a:cubicBezTo>
                  <a:cubicBezTo>
                    <a:pt x="11725" y="7836"/>
                    <a:pt x="11749" y="7697"/>
                    <a:pt x="11749" y="7534"/>
                  </a:cubicBezTo>
                  <a:cubicBezTo>
                    <a:pt x="11749" y="6954"/>
                    <a:pt x="11772" y="6374"/>
                    <a:pt x="11772" y="5793"/>
                  </a:cubicBezTo>
                  <a:cubicBezTo>
                    <a:pt x="11772" y="5781"/>
                    <a:pt x="11749" y="5758"/>
                    <a:pt x="11737" y="5723"/>
                  </a:cubicBezTo>
                  <a:cubicBezTo>
                    <a:pt x="11598" y="5700"/>
                    <a:pt x="11447" y="5677"/>
                    <a:pt x="11284" y="5747"/>
                  </a:cubicBezTo>
                  <a:lnTo>
                    <a:pt x="11284" y="6083"/>
                  </a:lnTo>
                  <a:cubicBezTo>
                    <a:pt x="11307" y="6269"/>
                    <a:pt x="11249" y="6443"/>
                    <a:pt x="11099" y="6594"/>
                  </a:cubicBezTo>
                  <a:cubicBezTo>
                    <a:pt x="10959" y="6606"/>
                    <a:pt x="10797" y="6617"/>
                    <a:pt x="10623" y="6629"/>
                  </a:cubicBezTo>
                  <a:cubicBezTo>
                    <a:pt x="10623" y="6722"/>
                    <a:pt x="10611" y="6791"/>
                    <a:pt x="10611" y="6873"/>
                  </a:cubicBezTo>
                  <a:cubicBezTo>
                    <a:pt x="10623" y="7058"/>
                    <a:pt x="10576" y="7233"/>
                    <a:pt x="10506" y="7407"/>
                  </a:cubicBezTo>
                  <a:cubicBezTo>
                    <a:pt x="10472" y="7488"/>
                    <a:pt x="10414" y="7534"/>
                    <a:pt x="10332" y="7546"/>
                  </a:cubicBezTo>
                  <a:lnTo>
                    <a:pt x="10216" y="7546"/>
                  </a:lnTo>
                  <a:cubicBezTo>
                    <a:pt x="9949" y="7546"/>
                    <a:pt x="9682" y="7523"/>
                    <a:pt x="9427" y="7616"/>
                  </a:cubicBezTo>
                  <a:cubicBezTo>
                    <a:pt x="9404" y="7639"/>
                    <a:pt x="9346" y="7616"/>
                    <a:pt x="9311" y="7616"/>
                  </a:cubicBezTo>
                  <a:cubicBezTo>
                    <a:pt x="9079" y="7616"/>
                    <a:pt x="8846" y="7604"/>
                    <a:pt x="8614" y="7697"/>
                  </a:cubicBezTo>
                  <a:cubicBezTo>
                    <a:pt x="8579" y="7709"/>
                    <a:pt x="8521" y="7697"/>
                    <a:pt x="8475" y="7709"/>
                  </a:cubicBezTo>
                  <a:cubicBezTo>
                    <a:pt x="8417" y="7709"/>
                    <a:pt x="8347" y="7709"/>
                    <a:pt x="8301" y="7743"/>
                  </a:cubicBezTo>
                  <a:cubicBezTo>
                    <a:pt x="8138" y="7813"/>
                    <a:pt x="7964" y="7825"/>
                    <a:pt x="7790" y="7790"/>
                  </a:cubicBezTo>
                  <a:cubicBezTo>
                    <a:pt x="7488" y="7767"/>
                    <a:pt x="7198" y="7894"/>
                    <a:pt x="6873" y="7894"/>
                  </a:cubicBezTo>
                  <a:cubicBezTo>
                    <a:pt x="6733" y="7964"/>
                    <a:pt x="6559" y="7987"/>
                    <a:pt x="6397" y="7964"/>
                  </a:cubicBezTo>
                  <a:cubicBezTo>
                    <a:pt x="6350" y="7964"/>
                    <a:pt x="6292" y="7964"/>
                    <a:pt x="6257" y="7999"/>
                  </a:cubicBezTo>
                  <a:cubicBezTo>
                    <a:pt x="6118" y="8057"/>
                    <a:pt x="5979" y="8057"/>
                    <a:pt x="5828" y="8057"/>
                  </a:cubicBezTo>
                  <a:cubicBezTo>
                    <a:pt x="5712" y="8057"/>
                    <a:pt x="5573" y="8022"/>
                    <a:pt x="5468" y="8068"/>
                  </a:cubicBezTo>
                  <a:cubicBezTo>
                    <a:pt x="5224" y="8161"/>
                    <a:pt x="4992" y="8127"/>
                    <a:pt x="4748" y="8138"/>
                  </a:cubicBezTo>
                  <a:cubicBezTo>
                    <a:pt x="4644" y="8138"/>
                    <a:pt x="4528" y="8115"/>
                    <a:pt x="4435" y="8161"/>
                  </a:cubicBezTo>
                  <a:cubicBezTo>
                    <a:pt x="4191" y="8277"/>
                    <a:pt x="3936" y="8231"/>
                    <a:pt x="3680" y="8231"/>
                  </a:cubicBezTo>
                  <a:cubicBezTo>
                    <a:pt x="3587" y="8231"/>
                    <a:pt x="3471" y="8219"/>
                    <a:pt x="3378" y="8243"/>
                  </a:cubicBezTo>
                  <a:cubicBezTo>
                    <a:pt x="3216" y="8324"/>
                    <a:pt x="3065" y="8289"/>
                    <a:pt x="2902" y="8277"/>
                  </a:cubicBezTo>
                  <a:lnTo>
                    <a:pt x="2508" y="8231"/>
                  </a:lnTo>
                  <a:cubicBezTo>
                    <a:pt x="2194" y="8324"/>
                    <a:pt x="1939" y="8289"/>
                    <a:pt x="1695" y="8277"/>
                  </a:cubicBezTo>
                  <a:close/>
                  <a:moveTo>
                    <a:pt x="11865" y="2670"/>
                  </a:moveTo>
                  <a:cubicBezTo>
                    <a:pt x="11540" y="2601"/>
                    <a:pt x="10994" y="2601"/>
                    <a:pt x="10739" y="2659"/>
                  </a:cubicBezTo>
                  <a:cubicBezTo>
                    <a:pt x="10739" y="2891"/>
                    <a:pt x="10692" y="3123"/>
                    <a:pt x="10785" y="3344"/>
                  </a:cubicBezTo>
                  <a:cubicBezTo>
                    <a:pt x="10808" y="3413"/>
                    <a:pt x="10808" y="3506"/>
                    <a:pt x="10808" y="3587"/>
                  </a:cubicBezTo>
                  <a:cubicBezTo>
                    <a:pt x="10843" y="3820"/>
                    <a:pt x="10843" y="4052"/>
                    <a:pt x="10913" y="4284"/>
                  </a:cubicBezTo>
                  <a:cubicBezTo>
                    <a:pt x="10971" y="4470"/>
                    <a:pt x="10971" y="4644"/>
                    <a:pt x="10982" y="4818"/>
                  </a:cubicBezTo>
                  <a:cubicBezTo>
                    <a:pt x="10982" y="5004"/>
                    <a:pt x="10959" y="5178"/>
                    <a:pt x="10994" y="5352"/>
                  </a:cubicBezTo>
                  <a:cubicBezTo>
                    <a:pt x="11099" y="5398"/>
                    <a:pt x="11191" y="5445"/>
                    <a:pt x="11273" y="5491"/>
                  </a:cubicBezTo>
                  <a:cubicBezTo>
                    <a:pt x="11400" y="5445"/>
                    <a:pt x="11540" y="5410"/>
                    <a:pt x="11691" y="5468"/>
                  </a:cubicBezTo>
                  <a:cubicBezTo>
                    <a:pt x="11807" y="5514"/>
                    <a:pt x="11958" y="5503"/>
                    <a:pt x="12085" y="5456"/>
                  </a:cubicBezTo>
                  <a:cubicBezTo>
                    <a:pt x="12097" y="5410"/>
                    <a:pt x="12120" y="5375"/>
                    <a:pt x="12120" y="5340"/>
                  </a:cubicBezTo>
                  <a:cubicBezTo>
                    <a:pt x="12120" y="5004"/>
                    <a:pt x="12097" y="4690"/>
                    <a:pt x="12132" y="4354"/>
                  </a:cubicBezTo>
                  <a:cubicBezTo>
                    <a:pt x="12155" y="4017"/>
                    <a:pt x="12027" y="3692"/>
                    <a:pt x="12074" y="3355"/>
                  </a:cubicBezTo>
                  <a:cubicBezTo>
                    <a:pt x="12074" y="3320"/>
                    <a:pt x="12039" y="3297"/>
                    <a:pt x="12027" y="3262"/>
                  </a:cubicBezTo>
                  <a:cubicBezTo>
                    <a:pt x="12016" y="3227"/>
                    <a:pt x="11981" y="3181"/>
                    <a:pt x="11969" y="3123"/>
                  </a:cubicBezTo>
                  <a:cubicBezTo>
                    <a:pt x="11946" y="3007"/>
                    <a:pt x="11911" y="2844"/>
                    <a:pt x="11865" y="2670"/>
                  </a:cubicBezTo>
                  <a:close/>
                  <a:moveTo>
                    <a:pt x="9984" y="1916"/>
                  </a:moveTo>
                  <a:cubicBezTo>
                    <a:pt x="9961" y="2020"/>
                    <a:pt x="9961" y="2090"/>
                    <a:pt x="9961" y="2183"/>
                  </a:cubicBezTo>
                  <a:lnTo>
                    <a:pt x="9961" y="3135"/>
                  </a:lnTo>
                  <a:cubicBezTo>
                    <a:pt x="9961" y="3309"/>
                    <a:pt x="9949" y="3483"/>
                    <a:pt x="10019" y="3645"/>
                  </a:cubicBezTo>
                  <a:cubicBezTo>
                    <a:pt x="10054" y="3703"/>
                    <a:pt x="10054" y="3761"/>
                    <a:pt x="10042" y="3820"/>
                  </a:cubicBezTo>
                  <a:cubicBezTo>
                    <a:pt x="9996" y="4145"/>
                    <a:pt x="10158" y="4446"/>
                    <a:pt x="10147" y="4760"/>
                  </a:cubicBezTo>
                  <a:cubicBezTo>
                    <a:pt x="10228" y="4957"/>
                    <a:pt x="10205" y="5143"/>
                    <a:pt x="10216" y="5329"/>
                  </a:cubicBezTo>
                  <a:cubicBezTo>
                    <a:pt x="10216" y="5422"/>
                    <a:pt x="10216" y="5514"/>
                    <a:pt x="10251" y="5607"/>
                  </a:cubicBezTo>
                  <a:cubicBezTo>
                    <a:pt x="10297" y="5723"/>
                    <a:pt x="10309" y="5840"/>
                    <a:pt x="10309" y="5967"/>
                  </a:cubicBezTo>
                  <a:cubicBezTo>
                    <a:pt x="10309" y="6083"/>
                    <a:pt x="10297" y="6211"/>
                    <a:pt x="10344" y="6316"/>
                  </a:cubicBezTo>
                  <a:cubicBezTo>
                    <a:pt x="10506" y="6420"/>
                    <a:pt x="10646" y="6443"/>
                    <a:pt x="10820" y="6432"/>
                  </a:cubicBezTo>
                  <a:cubicBezTo>
                    <a:pt x="10913" y="6420"/>
                    <a:pt x="10948" y="6374"/>
                    <a:pt x="10948" y="6304"/>
                  </a:cubicBezTo>
                  <a:lnTo>
                    <a:pt x="10948" y="5828"/>
                  </a:lnTo>
                  <a:cubicBezTo>
                    <a:pt x="10704" y="5712"/>
                    <a:pt x="10704" y="5712"/>
                    <a:pt x="10704" y="5480"/>
                  </a:cubicBezTo>
                  <a:lnTo>
                    <a:pt x="10704" y="5201"/>
                  </a:lnTo>
                  <a:cubicBezTo>
                    <a:pt x="10692" y="4911"/>
                    <a:pt x="10750" y="4632"/>
                    <a:pt x="10634" y="4354"/>
                  </a:cubicBezTo>
                  <a:cubicBezTo>
                    <a:pt x="10623" y="4319"/>
                    <a:pt x="10634" y="4261"/>
                    <a:pt x="10623" y="4214"/>
                  </a:cubicBezTo>
                  <a:cubicBezTo>
                    <a:pt x="10623" y="4156"/>
                    <a:pt x="10599" y="4087"/>
                    <a:pt x="10588" y="4040"/>
                  </a:cubicBezTo>
                  <a:cubicBezTo>
                    <a:pt x="10530" y="3912"/>
                    <a:pt x="10530" y="3773"/>
                    <a:pt x="10530" y="3645"/>
                  </a:cubicBezTo>
                  <a:cubicBezTo>
                    <a:pt x="10530" y="3587"/>
                    <a:pt x="10530" y="3518"/>
                    <a:pt x="10518" y="3460"/>
                  </a:cubicBezTo>
                  <a:cubicBezTo>
                    <a:pt x="10402" y="3135"/>
                    <a:pt x="10472" y="2810"/>
                    <a:pt x="10460" y="2484"/>
                  </a:cubicBezTo>
                  <a:cubicBezTo>
                    <a:pt x="10460" y="2415"/>
                    <a:pt x="10506" y="2357"/>
                    <a:pt x="10576" y="2322"/>
                  </a:cubicBezTo>
                  <a:cubicBezTo>
                    <a:pt x="10623" y="2310"/>
                    <a:pt x="10657" y="2287"/>
                    <a:pt x="10692" y="2264"/>
                  </a:cubicBezTo>
                  <a:cubicBezTo>
                    <a:pt x="10739" y="2113"/>
                    <a:pt x="10692" y="2008"/>
                    <a:pt x="10576" y="1904"/>
                  </a:cubicBezTo>
                  <a:cubicBezTo>
                    <a:pt x="10402" y="1881"/>
                    <a:pt x="10216" y="1858"/>
                    <a:pt x="9984" y="191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6"/>
            <p:cNvSpPr/>
            <p:nvPr/>
          </p:nvSpPr>
          <p:spPr>
            <a:xfrm>
              <a:off x="2115625" y="2668975"/>
              <a:ext cx="62700" cy="44450"/>
            </a:xfrm>
            <a:custGeom>
              <a:rect b="b" l="l" r="r" t="t"/>
              <a:pathLst>
                <a:path extrusionOk="0" h="1778" w="2508">
                  <a:moveTo>
                    <a:pt x="1579" y="12"/>
                  </a:moveTo>
                  <a:lnTo>
                    <a:pt x="2043" y="12"/>
                  </a:lnTo>
                  <a:cubicBezTo>
                    <a:pt x="2148" y="12"/>
                    <a:pt x="2218" y="36"/>
                    <a:pt x="2310" y="94"/>
                  </a:cubicBezTo>
                  <a:cubicBezTo>
                    <a:pt x="2380" y="152"/>
                    <a:pt x="2415" y="210"/>
                    <a:pt x="2415" y="303"/>
                  </a:cubicBezTo>
                  <a:cubicBezTo>
                    <a:pt x="2415" y="430"/>
                    <a:pt x="2461" y="558"/>
                    <a:pt x="2473" y="697"/>
                  </a:cubicBezTo>
                  <a:cubicBezTo>
                    <a:pt x="2508" y="953"/>
                    <a:pt x="2496" y="1220"/>
                    <a:pt x="2496" y="1487"/>
                  </a:cubicBezTo>
                  <a:cubicBezTo>
                    <a:pt x="2496" y="1580"/>
                    <a:pt x="2415" y="1603"/>
                    <a:pt x="2345" y="1615"/>
                  </a:cubicBezTo>
                  <a:cubicBezTo>
                    <a:pt x="2276" y="1615"/>
                    <a:pt x="2206" y="1638"/>
                    <a:pt x="2125" y="1638"/>
                  </a:cubicBezTo>
                  <a:lnTo>
                    <a:pt x="1393" y="1638"/>
                  </a:lnTo>
                  <a:cubicBezTo>
                    <a:pt x="1312" y="1638"/>
                    <a:pt x="1242" y="1615"/>
                    <a:pt x="1173" y="1661"/>
                  </a:cubicBezTo>
                  <a:cubicBezTo>
                    <a:pt x="952" y="1777"/>
                    <a:pt x="732" y="1719"/>
                    <a:pt x="499" y="1742"/>
                  </a:cubicBezTo>
                  <a:cubicBezTo>
                    <a:pt x="418" y="1742"/>
                    <a:pt x="348" y="1707"/>
                    <a:pt x="302" y="1638"/>
                  </a:cubicBezTo>
                  <a:cubicBezTo>
                    <a:pt x="198" y="1475"/>
                    <a:pt x="81" y="1313"/>
                    <a:pt x="116" y="1115"/>
                  </a:cubicBezTo>
                  <a:cubicBezTo>
                    <a:pt x="116" y="1069"/>
                    <a:pt x="116" y="1022"/>
                    <a:pt x="93" y="999"/>
                  </a:cubicBezTo>
                  <a:cubicBezTo>
                    <a:pt x="0" y="802"/>
                    <a:pt x="35" y="616"/>
                    <a:pt x="35" y="430"/>
                  </a:cubicBezTo>
                  <a:cubicBezTo>
                    <a:pt x="35" y="291"/>
                    <a:pt x="81" y="256"/>
                    <a:pt x="244" y="210"/>
                  </a:cubicBezTo>
                  <a:cubicBezTo>
                    <a:pt x="430" y="152"/>
                    <a:pt x="650" y="140"/>
                    <a:pt x="836" y="94"/>
                  </a:cubicBezTo>
                  <a:cubicBezTo>
                    <a:pt x="1022" y="47"/>
                    <a:pt x="1196" y="36"/>
                    <a:pt x="1382" y="36"/>
                  </a:cubicBezTo>
                  <a:cubicBezTo>
                    <a:pt x="1440" y="1"/>
                    <a:pt x="1509" y="12"/>
                    <a:pt x="1579" y="12"/>
                  </a:cubicBezTo>
                  <a:close/>
                  <a:moveTo>
                    <a:pt x="2206" y="1359"/>
                  </a:moveTo>
                  <a:cubicBezTo>
                    <a:pt x="2310" y="988"/>
                    <a:pt x="2171" y="651"/>
                    <a:pt x="2148" y="314"/>
                  </a:cubicBezTo>
                  <a:cubicBezTo>
                    <a:pt x="1974" y="291"/>
                    <a:pt x="1184" y="268"/>
                    <a:pt x="1068" y="303"/>
                  </a:cubicBezTo>
                  <a:cubicBezTo>
                    <a:pt x="1057" y="303"/>
                    <a:pt x="1033" y="314"/>
                    <a:pt x="1010" y="314"/>
                  </a:cubicBezTo>
                  <a:cubicBezTo>
                    <a:pt x="894" y="372"/>
                    <a:pt x="778" y="384"/>
                    <a:pt x="650" y="372"/>
                  </a:cubicBezTo>
                  <a:cubicBezTo>
                    <a:pt x="523" y="372"/>
                    <a:pt x="418" y="407"/>
                    <a:pt x="302" y="500"/>
                  </a:cubicBezTo>
                  <a:cubicBezTo>
                    <a:pt x="314" y="593"/>
                    <a:pt x="337" y="697"/>
                    <a:pt x="348" y="790"/>
                  </a:cubicBezTo>
                  <a:cubicBezTo>
                    <a:pt x="360" y="872"/>
                    <a:pt x="395" y="941"/>
                    <a:pt x="395" y="999"/>
                  </a:cubicBezTo>
                  <a:cubicBezTo>
                    <a:pt x="395" y="1162"/>
                    <a:pt x="453" y="1289"/>
                    <a:pt x="569" y="1417"/>
                  </a:cubicBezTo>
                  <a:cubicBezTo>
                    <a:pt x="697" y="1417"/>
                    <a:pt x="836" y="1440"/>
                    <a:pt x="952" y="1406"/>
                  </a:cubicBezTo>
                  <a:cubicBezTo>
                    <a:pt x="1115" y="1348"/>
                    <a:pt x="1277" y="1348"/>
                    <a:pt x="1440" y="1348"/>
                  </a:cubicBezTo>
                  <a:cubicBezTo>
                    <a:pt x="1684" y="1359"/>
                    <a:pt x="1939" y="1359"/>
                    <a:pt x="2206" y="135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6"/>
            <p:cNvSpPr/>
            <p:nvPr/>
          </p:nvSpPr>
          <p:spPr>
            <a:xfrm>
              <a:off x="2021300" y="2692200"/>
              <a:ext cx="10750" cy="104500"/>
            </a:xfrm>
            <a:custGeom>
              <a:rect b="b" l="l" r="r" t="t"/>
              <a:pathLst>
                <a:path extrusionOk="0" h="4180" w="430">
                  <a:moveTo>
                    <a:pt x="430" y="4145"/>
                  </a:moveTo>
                  <a:cubicBezTo>
                    <a:pt x="302" y="4180"/>
                    <a:pt x="244" y="4099"/>
                    <a:pt x="221" y="4017"/>
                  </a:cubicBezTo>
                  <a:cubicBezTo>
                    <a:pt x="198" y="3924"/>
                    <a:pt x="198" y="3832"/>
                    <a:pt x="198" y="3739"/>
                  </a:cubicBezTo>
                  <a:cubicBezTo>
                    <a:pt x="198" y="3565"/>
                    <a:pt x="198" y="3390"/>
                    <a:pt x="140" y="3216"/>
                  </a:cubicBezTo>
                  <a:cubicBezTo>
                    <a:pt x="116" y="3112"/>
                    <a:pt x="116" y="3019"/>
                    <a:pt x="116" y="2914"/>
                  </a:cubicBezTo>
                  <a:lnTo>
                    <a:pt x="116" y="2055"/>
                  </a:lnTo>
                  <a:cubicBezTo>
                    <a:pt x="116" y="1916"/>
                    <a:pt x="105" y="1754"/>
                    <a:pt x="58" y="1603"/>
                  </a:cubicBezTo>
                  <a:cubicBezTo>
                    <a:pt x="0" y="1394"/>
                    <a:pt x="0" y="1161"/>
                    <a:pt x="128" y="953"/>
                  </a:cubicBezTo>
                  <a:cubicBezTo>
                    <a:pt x="232" y="813"/>
                    <a:pt x="232" y="651"/>
                    <a:pt x="163" y="488"/>
                  </a:cubicBezTo>
                  <a:cubicBezTo>
                    <a:pt x="105" y="360"/>
                    <a:pt x="105" y="233"/>
                    <a:pt x="140" y="93"/>
                  </a:cubicBezTo>
                  <a:cubicBezTo>
                    <a:pt x="163" y="70"/>
                    <a:pt x="186" y="35"/>
                    <a:pt x="221" y="1"/>
                  </a:cubicBezTo>
                  <a:cubicBezTo>
                    <a:pt x="244" y="24"/>
                    <a:pt x="290" y="35"/>
                    <a:pt x="290" y="59"/>
                  </a:cubicBezTo>
                  <a:cubicBezTo>
                    <a:pt x="337" y="256"/>
                    <a:pt x="372" y="442"/>
                    <a:pt x="407" y="651"/>
                  </a:cubicBezTo>
                  <a:cubicBezTo>
                    <a:pt x="418" y="790"/>
                    <a:pt x="407" y="941"/>
                    <a:pt x="337" y="1069"/>
                  </a:cubicBezTo>
                  <a:cubicBezTo>
                    <a:pt x="232" y="1243"/>
                    <a:pt x="221" y="1417"/>
                    <a:pt x="302" y="1591"/>
                  </a:cubicBezTo>
                  <a:cubicBezTo>
                    <a:pt x="337" y="1684"/>
                    <a:pt x="348" y="1765"/>
                    <a:pt x="348" y="1870"/>
                  </a:cubicBezTo>
                  <a:cubicBezTo>
                    <a:pt x="348" y="2160"/>
                    <a:pt x="348" y="2439"/>
                    <a:pt x="360" y="2729"/>
                  </a:cubicBezTo>
                  <a:cubicBezTo>
                    <a:pt x="360" y="2926"/>
                    <a:pt x="348" y="3135"/>
                    <a:pt x="418" y="3332"/>
                  </a:cubicBezTo>
                  <a:cubicBezTo>
                    <a:pt x="430" y="3390"/>
                    <a:pt x="430" y="3449"/>
                    <a:pt x="430" y="351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6"/>
            <p:cNvSpPr/>
            <p:nvPr/>
          </p:nvSpPr>
          <p:spPr>
            <a:xfrm>
              <a:off x="2053800" y="2689300"/>
              <a:ext cx="13950" cy="108000"/>
            </a:xfrm>
            <a:custGeom>
              <a:rect b="b" l="l" r="r" t="t"/>
              <a:pathLst>
                <a:path extrusionOk="0" h="4320" w="558">
                  <a:moveTo>
                    <a:pt x="291" y="1417"/>
                  </a:moveTo>
                  <a:lnTo>
                    <a:pt x="291" y="1928"/>
                  </a:lnTo>
                  <a:cubicBezTo>
                    <a:pt x="291" y="2055"/>
                    <a:pt x="314" y="2183"/>
                    <a:pt x="337" y="2322"/>
                  </a:cubicBezTo>
                  <a:cubicBezTo>
                    <a:pt x="384" y="2462"/>
                    <a:pt x="395" y="2624"/>
                    <a:pt x="384" y="2763"/>
                  </a:cubicBezTo>
                  <a:cubicBezTo>
                    <a:pt x="384" y="3042"/>
                    <a:pt x="453" y="3286"/>
                    <a:pt x="500" y="3553"/>
                  </a:cubicBezTo>
                  <a:cubicBezTo>
                    <a:pt x="546" y="3750"/>
                    <a:pt x="546" y="3971"/>
                    <a:pt x="558" y="4191"/>
                  </a:cubicBezTo>
                  <a:cubicBezTo>
                    <a:pt x="558" y="4215"/>
                    <a:pt x="546" y="4261"/>
                    <a:pt x="523" y="4273"/>
                  </a:cubicBezTo>
                  <a:cubicBezTo>
                    <a:pt x="500" y="4307"/>
                    <a:pt x="453" y="4319"/>
                    <a:pt x="430" y="4319"/>
                  </a:cubicBezTo>
                  <a:cubicBezTo>
                    <a:pt x="395" y="4319"/>
                    <a:pt x="372" y="4296"/>
                    <a:pt x="372" y="4261"/>
                  </a:cubicBezTo>
                  <a:cubicBezTo>
                    <a:pt x="349" y="4191"/>
                    <a:pt x="337" y="4122"/>
                    <a:pt x="349" y="4040"/>
                  </a:cubicBezTo>
                  <a:cubicBezTo>
                    <a:pt x="395" y="3797"/>
                    <a:pt x="337" y="3565"/>
                    <a:pt x="256" y="3344"/>
                  </a:cubicBezTo>
                  <a:cubicBezTo>
                    <a:pt x="175" y="3147"/>
                    <a:pt x="163" y="2961"/>
                    <a:pt x="175" y="2752"/>
                  </a:cubicBezTo>
                  <a:cubicBezTo>
                    <a:pt x="175" y="2578"/>
                    <a:pt x="209" y="2404"/>
                    <a:pt x="117" y="2241"/>
                  </a:cubicBezTo>
                  <a:cubicBezTo>
                    <a:pt x="93" y="2183"/>
                    <a:pt x="105" y="2125"/>
                    <a:pt x="105" y="2067"/>
                  </a:cubicBezTo>
                  <a:lnTo>
                    <a:pt x="105" y="1219"/>
                  </a:lnTo>
                  <a:cubicBezTo>
                    <a:pt x="105" y="1010"/>
                    <a:pt x="105" y="813"/>
                    <a:pt x="47" y="604"/>
                  </a:cubicBezTo>
                  <a:cubicBezTo>
                    <a:pt x="0" y="476"/>
                    <a:pt x="24" y="326"/>
                    <a:pt x="24" y="186"/>
                  </a:cubicBezTo>
                  <a:cubicBezTo>
                    <a:pt x="24" y="140"/>
                    <a:pt x="47" y="82"/>
                    <a:pt x="82" y="35"/>
                  </a:cubicBezTo>
                  <a:cubicBezTo>
                    <a:pt x="105" y="0"/>
                    <a:pt x="198" y="12"/>
                    <a:pt x="209" y="59"/>
                  </a:cubicBezTo>
                  <a:cubicBezTo>
                    <a:pt x="221" y="82"/>
                    <a:pt x="233" y="117"/>
                    <a:pt x="233" y="140"/>
                  </a:cubicBezTo>
                  <a:cubicBezTo>
                    <a:pt x="221" y="558"/>
                    <a:pt x="349" y="999"/>
                    <a:pt x="291" y="14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6"/>
            <p:cNvSpPr/>
            <p:nvPr/>
          </p:nvSpPr>
          <p:spPr>
            <a:xfrm>
              <a:off x="2081375" y="2683500"/>
              <a:ext cx="15700" cy="113500"/>
            </a:xfrm>
            <a:custGeom>
              <a:rect b="b" l="l" r="r" t="t"/>
              <a:pathLst>
                <a:path extrusionOk="0" h="4540" w="628">
                  <a:moveTo>
                    <a:pt x="453" y="4539"/>
                  </a:moveTo>
                  <a:cubicBezTo>
                    <a:pt x="349" y="4389"/>
                    <a:pt x="325" y="4272"/>
                    <a:pt x="430" y="4145"/>
                  </a:cubicBezTo>
                  <a:cubicBezTo>
                    <a:pt x="500" y="4064"/>
                    <a:pt x="500" y="3947"/>
                    <a:pt x="453" y="3855"/>
                  </a:cubicBezTo>
                  <a:cubicBezTo>
                    <a:pt x="337" y="3657"/>
                    <a:pt x="337" y="3448"/>
                    <a:pt x="349" y="3228"/>
                  </a:cubicBezTo>
                  <a:cubicBezTo>
                    <a:pt x="372" y="2914"/>
                    <a:pt x="291" y="2624"/>
                    <a:pt x="221" y="2334"/>
                  </a:cubicBezTo>
                  <a:cubicBezTo>
                    <a:pt x="198" y="2218"/>
                    <a:pt x="174" y="2090"/>
                    <a:pt x="174" y="1974"/>
                  </a:cubicBezTo>
                  <a:cubicBezTo>
                    <a:pt x="174" y="1626"/>
                    <a:pt x="174" y="1277"/>
                    <a:pt x="198" y="929"/>
                  </a:cubicBezTo>
                  <a:cubicBezTo>
                    <a:pt x="198" y="767"/>
                    <a:pt x="209" y="604"/>
                    <a:pt x="93" y="465"/>
                  </a:cubicBezTo>
                  <a:cubicBezTo>
                    <a:pt x="0" y="349"/>
                    <a:pt x="0" y="186"/>
                    <a:pt x="47" y="58"/>
                  </a:cubicBezTo>
                  <a:cubicBezTo>
                    <a:pt x="47" y="24"/>
                    <a:pt x="93" y="12"/>
                    <a:pt x="105" y="0"/>
                  </a:cubicBezTo>
                  <a:cubicBezTo>
                    <a:pt x="140" y="0"/>
                    <a:pt x="163" y="12"/>
                    <a:pt x="174" y="35"/>
                  </a:cubicBezTo>
                  <a:cubicBezTo>
                    <a:pt x="198" y="70"/>
                    <a:pt x="209" y="93"/>
                    <a:pt x="209" y="128"/>
                  </a:cubicBezTo>
                  <a:cubicBezTo>
                    <a:pt x="209" y="256"/>
                    <a:pt x="233" y="383"/>
                    <a:pt x="325" y="499"/>
                  </a:cubicBezTo>
                  <a:cubicBezTo>
                    <a:pt x="349" y="546"/>
                    <a:pt x="372" y="616"/>
                    <a:pt x="372" y="674"/>
                  </a:cubicBezTo>
                  <a:cubicBezTo>
                    <a:pt x="383" y="1010"/>
                    <a:pt x="395" y="1347"/>
                    <a:pt x="395" y="1695"/>
                  </a:cubicBezTo>
                  <a:cubicBezTo>
                    <a:pt x="395" y="1997"/>
                    <a:pt x="395" y="2287"/>
                    <a:pt x="488" y="2566"/>
                  </a:cubicBezTo>
                  <a:cubicBezTo>
                    <a:pt x="569" y="2856"/>
                    <a:pt x="558" y="3146"/>
                    <a:pt x="558" y="3437"/>
                  </a:cubicBezTo>
                  <a:cubicBezTo>
                    <a:pt x="558" y="3576"/>
                    <a:pt x="558" y="3715"/>
                    <a:pt x="581" y="3855"/>
                  </a:cubicBezTo>
                  <a:cubicBezTo>
                    <a:pt x="627" y="4075"/>
                    <a:pt x="604" y="4296"/>
                    <a:pt x="453" y="453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6"/>
            <p:cNvSpPr/>
            <p:nvPr/>
          </p:nvSpPr>
          <p:spPr>
            <a:xfrm>
              <a:off x="2165550" y="2722975"/>
              <a:ext cx="12200" cy="58650"/>
            </a:xfrm>
            <a:custGeom>
              <a:rect b="b" l="l" r="r" t="t"/>
              <a:pathLst>
                <a:path extrusionOk="0" h="2346" w="488">
                  <a:moveTo>
                    <a:pt x="93" y="929"/>
                  </a:moveTo>
                  <a:cubicBezTo>
                    <a:pt x="93" y="766"/>
                    <a:pt x="116" y="697"/>
                    <a:pt x="221" y="650"/>
                  </a:cubicBezTo>
                  <a:cubicBezTo>
                    <a:pt x="313" y="604"/>
                    <a:pt x="313" y="523"/>
                    <a:pt x="255" y="453"/>
                  </a:cubicBezTo>
                  <a:cubicBezTo>
                    <a:pt x="209" y="395"/>
                    <a:pt x="139" y="360"/>
                    <a:pt x="93" y="302"/>
                  </a:cubicBezTo>
                  <a:cubicBezTo>
                    <a:pt x="58" y="256"/>
                    <a:pt x="35" y="198"/>
                    <a:pt x="23" y="139"/>
                  </a:cubicBezTo>
                  <a:cubicBezTo>
                    <a:pt x="0" y="81"/>
                    <a:pt x="58" y="12"/>
                    <a:pt x="116" y="12"/>
                  </a:cubicBezTo>
                  <a:cubicBezTo>
                    <a:pt x="174" y="0"/>
                    <a:pt x="267" y="12"/>
                    <a:pt x="279" y="70"/>
                  </a:cubicBezTo>
                  <a:cubicBezTo>
                    <a:pt x="290" y="186"/>
                    <a:pt x="372" y="279"/>
                    <a:pt x="406" y="360"/>
                  </a:cubicBezTo>
                  <a:cubicBezTo>
                    <a:pt x="488" y="511"/>
                    <a:pt x="488" y="662"/>
                    <a:pt x="383" y="801"/>
                  </a:cubicBezTo>
                  <a:cubicBezTo>
                    <a:pt x="325" y="882"/>
                    <a:pt x="290" y="975"/>
                    <a:pt x="337" y="1091"/>
                  </a:cubicBezTo>
                  <a:cubicBezTo>
                    <a:pt x="383" y="1208"/>
                    <a:pt x="372" y="1324"/>
                    <a:pt x="430" y="1440"/>
                  </a:cubicBezTo>
                  <a:cubicBezTo>
                    <a:pt x="464" y="1509"/>
                    <a:pt x="453" y="1614"/>
                    <a:pt x="453" y="1707"/>
                  </a:cubicBezTo>
                  <a:cubicBezTo>
                    <a:pt x="453" y="1869"/>
                    <a:pt x="453" y="2020"/>
                    <a:pt x="441" y="2171"/>
                  </a:cubicBezTo>
                  <a:cubicBezTo>
                    <a:pt x="441" y="2276"/>
                    <a:pt x="395" y="2345"/>
                    <a:pt x="337" y="2334"/>
                  </a:cubicBezTo>
                  <a:cubicBezTo>
                    <a:pt x="255" y="2322"/>
                    <a:pt x="267" y="2241"/>
                    <a:pt x="267" y="2194"/>
                  </a:cubicBezTo>
                  <a:cubicBezTo>
                    <a:pt x="267" y="2067"/>
                    <a:pt x="255" y="1950"/>
                    <a:pt x="267" y="1858"/>
                  </a:cubicBezTo>
                  <a:cubicBezTo>
                    <a:pt x="279" y="1614"/>
                    <a:pt x="221" y="1370"/>
                    <a:pt x="139" y="1149"/>
                  </a:cubicBezTo>
                  <a:cubicBezTo>
                    <a:pt x="116" y="1057"/>
                    <a:pt x="104" y="975"/>
                    <a:pt x="93" y="9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6"/>
            <p:cNvSpPr/>
            <p:nvPr/>
          </p:nvSpPr>
          <p:spPr>
            <a:xfrm>
              <a:off x="2140575" y="2727600"/>
              <a:ext cx="13100" cy="56925"/>
            </a:xfrm>
            <a:custGeom>
              <a:rect b="b" l="l" r="r" t="t"/>
              <a:pathLst>
                <a:path extrusionOk="0" h="2277" w="524">
                  <a:moveTo>
                    <a:pt x="128" y="1"/>
                  </a:moveTo>
                  <a:cubicBezTo>
                    <a:pt x="314" y="59"/>
                    <a:pt x="314" y="59"/>
                    <a:pt x="442" y="175"/>
                  </a:cubicBezTo>
                  <a:cubicBezTo>
                    <a:pt x="395" y="210"/>
                    <a:pt x="349" y="245"/>
                    <a:pt x="291" y="291"/>
                  </a:cubicBezTo>
                  <a:cubicBezTo>
                    <a:pt x="256" y="419"/>
                    <a:pt x="186" y="581"/>
                    <a:pt x="198" y="744"/>
                  </a:cubicBezTo>
                  <a:cubicBezTo>
                    <a:pt x="221" y="906"/>
                    <a:pt x="244" y="1057"/>
                    <a:pt x="337" y="1208"/>
                  </a:cubicBezTo>
                  <a:cubicBezTo>
                    <a:pt x="395" y="1290"/>
                    <a:pt x="442" y="1382"/>
                    <a:pt x="477" y="1464"/>
                  </a:cubicBezTo>
                  <a:cubicBezTo>
                    <a:pt x="523" y="1545"/>
                    <a:pt x="523" y="1626"/>
                    <a:pt x="465" y="1696"/>
                  </a:cubicBezTo>
                  <a:cubicBezTo>
                    <a:pt x="349" y="1835"/>
                    <a:pt x="361" y="1974"/>
                    <a:pt x="395" y="2137"/>
                  </a:cubicBezTo>
                  <a:cubicBezTo>
                    <a:pt x="407" y="2160"/>
                    <a:pt x="395" y="2207"/>
                    <a:pt x="372" y="2276"/>
                  </a:cubicBezTo>
                  <a:cubicBezTo>
                    <a:pt x="314" y="2241"/>
                    <a:pt x="291" y="2218"/>
                    <a:pt x="279" y="2195"/>
                  </a:cubicBezTo>
                  <a:cubicBezTo>
                    <a:pt x="163" y="2067"/>
                    <a:pt x="140" y="1905"/>
                    <a:pt x="163" y="1731"/>
                  </a:cubicBezTo>
                  <a:cubicBezTo>
                    <a:pt x="163" y="1673"/>
                    <a:pt x="186" y="1615"/>
                    <a:pt x="244" y="1580"/>
                  </a:cubicBezTo>
                  <a:cubicBezTo>
                    <a:pt x="279" y="1568"/>
                    <a:pt x="314" y="1545"/>
                    <a:pt x="349" y="1510"/>
                  </a:cubicBezTo>
                  <a:cubicBezTo>
                    <a:pt x="314" y="1440"/>
                    <a:pt x="291" y="1371"/>
                    <a:pt x="244" y="1313"/>
                  </a:cubicBezTo>
                  <a:cubicBezTo>
                    <a:pt x="128" y="1173"/>
                    <a:pt x="105" y="999"/>
                    <a:pt x="24" y="848"/>
                  </a:cubicBezTo>
                  <a:cubicBezTo>
                    <a:pt x="1" y="790"/>
                    <a:pt x="1" y="686"/>
                    <a:pt x="24" y="639"/>
                  </a:cubicBezTo>
                  <a:cubicBezTo>
                    <a:pt x="117" y="512"/>
                    <a:pt x="105" y="361"/>
                    <a:pt x="82" y="221"/>
                  </a:cubicBezTo>
                  <a:cubicBezTo>
                    <a:pt x="117" y="163"/>
                    <a:pt x="117" y="105"/>
                    <a:pt x="128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6"/>
            <p:cNvSpPr/>
            <p:nvPr/>
          </p:nvSpPr>
          <p:spPr>
            <a:xfrm>
              <a:off x="2121125" y="2724125"/>
              <a:ext cx="9900" cy="43850"/>
            </a:xfrm>
            <a:custGeom>
              <a:rect b="b" l="l" r="r" t="t"/>
              <a:pathLst>
                <a:path extrusionOk="0" h="1754" w="396">
                  <a:moveTo>
                    <a:pt x="1" y="59"/>
                  </a:moveTo>
                  <a:cubicBezTo>
                    <a:pt x="94" y="1"/>
                    <a:pt x="175" y="35"/>
                    <a:pt x="187" y="93"/>
                  </a:cubicBezTo>
                  <a:cubicBezTo>
                    <a:pt x="256" y="372"/>
                    <a:pt x="396" y="616"/>
                    <a:pt x="384" y="906"/>
                  </a:cubicBezTo>
                  <a:cubicBezTo>
                    <a:pt x="372" y="1185"/>
                    <a:pt x="372" y="1475"/>
                    <a:pt x="372" y="1754"/>
                  </a:cubicBezTo>
                  <a:cubicBezTo>
                    <a:pt x="279" y="1754"/>
                    <a:pt x="279" y="1696"/>
                    <a:pt x="268" y="1649"/>
                  </a:cubicBezTo>
                  <a:cubicBezTo>
                    <a:pt x="245" y="1521"/>
                    <a:pt x="198" y="1370"/>
                    <a:pt x="198" y="1231"/>
                  </a:cubicBezTo>
                  <a:cubicBezTo>
                    <a:pt x="198" y="906"/>
                    <a:pt x="187" y="604"/>
                    <a:pt x="47" y="314"/>
                  </a:cubicBezTo>
                  <a:cubicBezTo>
                    <a:pt x="12" y="244"/>
                    <a:pt x="12" y="152"/>
                    <a:pt x="1" y="5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6"/>
            <p:cNvSpPr/>
            <p:nvPr/>
          </p:nvSpPr>
          <p:spPr>
            <a:xfrm>
              <a:off x="2126075" y="2779275"/>
              <a:ext cx="4075" cy="3800"/>
            </a:xfrm>
            <a:custGeom>
              <a:rect b="b" l="l" r="r" t="t"/>
              <a:pathLst>
                <a:path extrusionOk="0" h="152" w="163">
                  <a:moveTo>
                    <a:pt x="163" y="35"/>
                  </a:moveTo>
                  <a:cubicBezTo>
                    <a:pt x="163" y="58"/>
                    <a:pt x="151" y="82"/>
                    <a:pt x="151" y="82"/>
                  </a:cubicBezTo>
                  <a:cubicBezTo>
                    <a:pt x="105" y="116"/>
                    <a:pt x="70" y="151"/>
                    <a:pt x="12" y="116"/>
                  </a:cubicBezTo>
                  <a:cubicBezTo>
                    <a:pt x="12" y="116"/>
                    <a:pt x="0" y="93"/>
                    <a:pt x="0" y="82"/>
                  </a:cubicBezTo>
                  <a:cubicBezTo>
                    <a:pt x="12" y="24"/>
                    <a:pt x="58" y="0"/>
                    <a:pt x="105" y="0"/>
                  </a:cubicBezTo>
                  <a:cubicBezTo>
                    <a:pt x="128" y="12"/>
                    <a:pt x="151" y="24"/>
                    <a:pt x="163" y="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2" name="Google Shape;372;p6"/>
          <p:cNvGrpSpPr/>
          <p:nvPr/>
        </p:nvGrpSpPr>
        <p:grpSpPr>
          <a:xfrm rot="-1012302">
            <a:off x="353529" y="2777724"/>
            <a:ext cx="417388" cy="653682"/>
            <a:chOff x="683900" y="3612800"/>
            <a:chExt cx="105100" cy="164600"/>
          </a:xfrm>
        </p:grpSpPr>
        <p:sp>
          <p:nvSpPr>
            <p:cNvPr id="373" name="Google Shape;373;p6"/>
            <p:cNvSpPr/>
            <p:nvPr/>
          </p:nvSpPr>
          <p:spPr>
            <a:xfrm>
              <a:off x="683900" y="3612800"/>
              <a:ext cx="105100" cy="164600"/>
            </a:xfrm>
            <a:custGeom>
              <a:rect b="b" l="l" r="r" t="t"/>
              <a:pathLst>
                <a:path extrusionOk="0" h="6584" w="4204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6"/>
            <p:cNvSpPr/>
            <p:nvPr/>
          </p:nvSpPr>
          <p:spPr>
            <a:xfrm>
              <a:off x="717875" y="3678100"/>
              <a:ext cx="53700" cy="69400"/>
            </a:xfrm>
            <a:custGeom>
              <a:rect b="b" l="l" r="r" t="t"/>
              <a:pathLst>
                <a:path extrusionOk="0" h="2776" w="2148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5" name="Google Shape;375;p6"/>
          <p:cNvGrpSpPr/>
          <p:nvPr/>
        </p:nvGrpSpPr>
        <p:grpSpPr>
          <a:xfrm rot="2203129">
            <a:off x="1587612" y="4469229"/>
            <a:ext cx="239083" cy="580024"/>
            <a:chOff x="1282375" y="3450000"/>
            <a:chExt cx="64725" cy="157025"/>
          </a:xfrm>
        </p:grpSpPr>
        <p:sp>
          <p:nvSpPr>
            <p:cNvPr id="376" name="Google Shape;376;p6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6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6"/>
          <p:cNvSpPr txBox="1"/>
          <p:nvPr>
            <p:ph type="ctrTitle"/>
          </p:nvPr>
        </p:nvSpPr>
        <p:spPr>
          <a:xfrm>
            <a:off x="720000" y="42285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80" name="Google Shape;380;p6"/>
          <p:cNvSpPr txBox="1"/>
          <p:nvPr>
            <p:ph idx="1" type="subTitle"/>
          </p:nvPr>
        </p:nvSpPr>
        <p:spPr>
          <a:xfrm>
            <a:off x="1958550" y="1540956"/>
            <a:ext cx="5226900" cy="250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TITLE_AND_BODY_2">
    <p:bg>
      <p:bgPr>
        <a:solidFill>
          <a:schemeClr val="accent2"/>
        </a:solid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"/>
          <p:cNvSpPr txBox="1"/>
          <p:nvPr>
            <p:ph idx="1" type="subTitle"/>
          </p:nvPr>
        </p:nvSpPr>
        <p:spPr>
          <a:xfrm>
            <a:off x="719975" y="1244200"/>
            <a:ext cx="35436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83" name="Google Shape;383;p7"/>
          <p:cNvSpPr txBox="1"/>
          <p:nvPr>
            <p:ph type="ctrTitle"/>
          </p:nvPr>
        </p:nvSpPr>
        <p:spPr>
          <a:xfrm>
            <a:off x="720000" y="422850"/>
            <a:ext cx="7704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384" name="Google Shape;384;p7"/>
          <p:cNvGrpSpPr/>
          <p:nvPr/>
        </p:nvGrpSpPr>
        <p:grpSpPr>
          <a:xfrm flipH="1" rot="-1403612">
            <a:off x="7449365" y="-167799"/>
            <a:ext cx="933827" cy="906562"/>
            <a:chOff x="1428925" y="2779850"/>
            <a:chExt cx="216825" cy="210450"/>
          </a:xfrm>
        </p:grpSpPr>
        <p:sp>
          <p:nvSpPr>
            <p:cNvPr id="385" name="Google Shape;385;p7"/>
            <p:cNvSpPr/>
            <p:nvPr/>
          </p:nvSpPr>
          <p:spPr>
            <a:xfrm>
              <a:off x="1428925" y="2779850"/>
              <a:ext cx="216825" cy="210450"/>
            </a:xfrm>
            <a:custGeom>
              <a:rect b="b" l="l" r="r" t="t"/>
              <a:pathLst>
                <a:path extrusionOk="0" h="8418" w="8673">
                  <a:moveTo>
                    <a:pt x="3228" y="7988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32" y="8301"/>
                  </a:lnTo>
                  <a:cubicBezTo>
                    <a:pt x="1951" y="8301"/>
                    <a:pt x="1881" y="8301"/>
                    <a:pt x="1812" y="8290"/>
                  </a:cubicBezTo>
                  <a:cubicBezTo>
                    <a:pt x="1649" y="8255"/>
                    <a:pt x="1487" y="8139"/>
                    <a:pt x="1487" y="7964"/>
                  </a:cubicBezTo>
                  <a:cubicBezTo>
                    <a:pt x="1487" y="7918"/>
                    <a:pt x="1475" y="7883"/>
                    <a:pt x="1475" y="7837"/>
                  </a:cubicBezTo>
                  <a:cubicBezTo>
                    <a:pt x="1313" y="7814"/>
                    <a:pt x="1173" y="7779"/>
                    <a:pt x="1022" y="7755"/>
                  </a:cubicBezTo>
                  <a:cubicBezTo>
                    <a:pt x="790" y="7709"/>
                    <a:pt x="639" y="7581"/>
                    <a:pt x="558" y="7338"/>
                  </a:cubicBezTo>
                  <a:cubicBezTo>
                    <a:pt x="384" y="6792"/>
                    <a:pt x="210" y="6223"/>
                    <a:pt x="70" y="5677"/>
                  </a:cubicBezTo>
                  <a:cubicBezTo>
                    <a:pt x="24" y="5503"/>
                    <a:pt x="12" y="5306"/>
                    <a:pt x="12" y="5120"/>
                  </a:cubicBezTo>
                  <a:cubicBezTo>
                    <a:pt x="1" y="4586"/>
                    <a:pt x="1" y="4064"/>
                    <a:pt x="1" y="3530"/>
                  </a:cubicBezTo>
                  <a:cubicBezTo>
                    <a:pt x="1" y="3158"/>
                    <a:pt x="117" y="2833"/>
                    <a:pt x="314" y="2508"/>
                  </a:cubicBezTo>
                  <a:cubicBezTo>
                    <a:pt x="442" y="2288"/>
                    <a:pt x="674" y="2195"/>
                    <a:pt x="906" y="2113"/>
                  </a:cubicBezTo>
                  <a:cubicBezTo>
                    <a:pt x="1046" y="2079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74" y="1974"/>
                    <a:pt x="2114" y="1997"/>
                    <a:pt x="2276" y="1974"/>
                  </a:cubicBezTo>
                  <a:lnTo>
                    <a:pt x="2276" y="1812"/>
                  </a:lnTo>
                  <a:cubicBezTo>
                    <a:pt x="2241" y="1440"/>
                    <a:pt x="2288" y="1057"/>
                    <a:pt x="2439" y="697"/>
                  </a:cubicBezTo>
                  <a:cubicBezTo>
                    <a:pt x="2555" y="395"/>
                    <a:pt x="2764" y="221"/>
                    <a:pt x="3077" y="128"/>
                  </a:cubicBezTo>
                  <a:cubicBezTo>
                    <a:pt x="3147" y="117"/>
                    <a:pt x="3217" y="82"/>
                    <a:pt x="3275" y="82"/>
                  </a:cubicBezTo>
                  <a:cubicBezTo>
                    <a:pt x="3727" y="59"/>
                    <a:pt x="4180" y="12"/>
                    <a:pt x="4621" y="1"/>
                  </a:cubicBezTo>
                  <a:cubicBezTo>
                    <a:pt x="4842" y="1"/>
                    <a:pt x="5074" y="47"/>
                    <a:pt x="5295" y="70"/>
                  </a:cubicBezTo>
                  <a:cubicBezTo>
                    <a:pt x="5353" y="82"/>
                    <a:pt x="5411" y="105"/>
                    <a:pt x="5469" y="128"/>
                  </a:cubicBezTo>
                  <a:cubicBezTo>
                    <a:pt x="5712" y="233"/>
                    <a:pt x="5875" y="418"/>
                    <a:pt x="5887" y="685"/>
                  </a:cubicBezTo>
                  <a:cubicBezTo>
                    <a:pt x="5898" y="1069"/>
                    <a:pt x="6003" y="1463"/>
                    <a:pt x="5921" y="1870"/>
                  </a:cubicBezTo>
                  <a:cubicBezTo>
                    <a:pt x="6049" y="1939"/>
                    <a:pt x="6165" y="1916"/>
                    <a:pt x="6293" y="1916"/>
                  </a:cubicBezTo>
                  <a:cubicBezTo>
                    <a:pt x="6734" y="1916"/>
                    <a:pt x="7152" y="1939"/>
                    <a:pt x="7570" y="2032"/>
                  </a:cubicBezTo>
                  <a:cubicBezTo>
                    <a:pt x="7686" y="2055"/>
                    <a:pt x="7814" y="2090"/>
                    <a:pt x="7918" y="2137"/>
                  </a:cubicBezTo>
                  <a:cubicBezTo>
                    <a:pt x="8127" y="2218"/>
                    <a:pt x="8267" y="2369"/>
                    <a:pt x="8359" y="2578"/>
                  </a:cubicBezTo>
                  <a:cubicBezTo>
                    <a:pt x="8452" y="2868"/>
                    <a:pt x="8499" y="3181"/>
                    <a:pt x="8534" y="3483"/>
                  </a:cubicBezTo>
                  <a:cubicBezTo>
                    <a:pt x="8568" y="4087"/>
                    <a:pt x="8626" y="4702"/>
                    <a:pt x="8673" y="5306"/>
                  </a:cubicBezTo>
                  <a:lnTo>
                    <a:pt x="8673" y="5527"/>
                  </a:lnTo>
                  <a:cubicBezTo>
                    <a:pt x="8650" y="5828"/>
                    <a:pt x="8626" y="6142"/>
                    <a:pt x="8592" y="6444"/>
                  </a:cubicBezTo>
                  <a:cubicBezTo>
                    <a:pt x="8557" y="6722"/>
                    <a:pt x="8510" y="6989"/>
                    <a:pt x="8441" y="7256"/>
                  </a:cubicBezTo>
                  <a:cubicBezTo>
                    <a:pt x="8359" y="7570"/>
                    <a:pt x="8127" y="7744"/>
                    <a:pt x="7814" y="7802"/>
                  </a:cubicBezTo>
                  <a:cubicBezTo>
                    <a:pt x="7674" y="7837"/>
                    <a:pt x="7547" y="7848"/>
                    <a:pt x="7384" y="7883"/>
                  </a:cubicBezTo>
                  <a:cubicBezTo>
                    <a:pt x="7384" y="7999"/>
                    <a:pt x="7384" y="8115"/>
                    <a:pt x="7373" y="8231"/>
                  </a:cubicBezTo>
                  <a:cubicBezTo>
                    <a:pt x="7349" y="8359"/>
                    <a:pt x="7315" y="8417"/>
                    <a:pt x="7175" y="8417"/>
                  </a:cubicBezTo>
                  <a:lnTo>
                    <a:pt x="6746" y="8417"/>
                  </a:lnTo>
                  <a:lnTo>
                    <a:pt x="6188" y="8417"/>
                  </a:lnTo>
                  <a:cubicBezTo>
                    <a:pt x="5991" y="8417"/>
                    <a:pt x="5933" y="8359"/>
                    <a:pt x="5875" y="8150"/>
                  </a:cubicBezTo>
                  <a:cubicBezTo>
                    <a:pt x="5863" y="8115"/>
                    <a:pt x="5840" y="8057"/>
                    <a:pt x="5817" y="8011"/>
                  </a:cubicBezTo>
                  <a:cubicBezTo>
                    <a:pt x="5527" y="7953"/>
                    <a:pt x="5248" y="7999"/>
                    <a:pt x="4958" y="7964"/>
                  </a:cubicBezTo>
                  <a:cubicBezTo>
                    <a:pt x="4668" y="7953"/>
                    <a:pt x="4366" y="7953"/>
                    <a:pt x="4076" y="7953"/>
                  </a:cubicBezTo>
                  <a:cubicBezTo>
                    <a:pt x="3785" y="7988"/>
                    <a:pt x="3507" y="7964"/>
                    <a:pt x="3228" y="7988"/>
                  </a:cubicBezTo>
                  <a:close/>
                  <a:moveTo>
                    <a:pt x="4424" y="2218"/>
                  </a:moveTo>
                  <a:cubicBezTo>
                    <a:pt x="4424" y="2241"/>
                    <a:pt x="4424" y="2241"/>
                    <a:pt x="4424" y="2218"/>
                  </a:cubicBezTo>
                  <a:cubicBezTo>
                    <a:pt x="3983" y="2241"/>
                    <a:pt x="3542" y="2241"/>
                    <a:pt x="3100" y="2241"/>
                  </a:cubicBezTo>
                  <a:cubicBezTo>
                    <a:pt x="2741" y="2241"/>
                    <a:pt x="2392" y="2218"/>
                    <a:pt x="2032" y="2241"/>
                  </a:cubicBezTo>
                  <a:cubicBezTo>
                    <a:pt x="1823" y="2241"/>
                    <a:pt x="1626" y="2264"/>
                    <a:pt x="1417" y="2311"/>
                  </a:cubicBezTo>
                  <a:cubicBezTo>
                    <a:pt x="1289" y="2334"/>
                    <a:pt x="1173" y="2392"/>
                    <a:pt x="1046" y="2415"/>
                  </a:cubicBezTo>
                  <a:cubicBezTo>
                    <a:pt x="802" y="2438"/>
                    <a:pt x="616" y="2566"/>
                    <a:pt x="512" y="2787"/>
                  </a:cubicBezTo>
                  <a:cubicBezTo>
                    <a:pt x="395" y="3019"/>
                    <a:pt x="326" y="3251"/>
                    <a:pt x="326" y="3530"/>
                  </a:cubicBezTo>
                  <a:cubicBezTo>
                    <a:pt x="349" y="4075"/>
                    <a:pt x="349" y="4633"/>
                    <a:pt x="349" y="5178"/>
                  </a:cubicBezTo>
                  <a:cubicBezTo>
                    <a:pt x="349" y="5318"/>
                    <a:pt x="349" y="5457"/>
                    <a:pt x="384" y="5573"/>
                  </a:cubicBezTo>
                  <a:lnTo>
                    <a:pt x="871" y="7187"/>
                  </a:lnTo>
                  <a:cubicBezTo>
                    <a:pt x="906" y="7314"/>
                    <a:pt x="999" y="7384"/>
                    <a:pt x="1127" y="7419"/>
                  </a:cubicBezTo>
                  <a:lnTo>
                    <a:pt x="1347" y="7465"/>
                  </a:lnTo>
                  <a:cubicBezTo>
                    <a:pt x="1568" y="7488"/>
                    <a:pt x="1777" y="7488"/>
                    <a:pt x="1986" y="7535"/>
                  </a:cubicBezTo>
                  <a:cubicBezTo>
                    <a:pt x="2508" y="7616"/>
                    <a:pt x="3042" y="7663"/>
                    <a:pt x="3565" y="7639"/>
                  </a:cubicBezTo>
                  <a:lnTo>
                    <a:pt x="4273" y="7639"/>
                  </a:lnTo>
                  <a:cubicBezTo>
                    <a:pt x="4668" y="7651"/>
                    <a:pt x="5062" y="7651"/>
                    <a:pt x="5434" y="7663"/>
                  </a:cubicBezTo>
                  <a:cubicBezTo>
                    <a:pt x="6177" y="7697"/>
                    <a:pt x="6931" y="7697"/>
                    <a:pt x="7674" y="7558"/>
                  </a:cubicBezTo>
                  <a:cubicBezTo>
                    <a:pt x="7965" y="7523"/>
                    <a:pt x="8139" y="7372"/>
                    <a:pt x="8208" y="7082"/>
                  </a:cubicBezTo>
                  <a:cubicBezTo>
                    <a:pt x="8220" y="7036"/>
                    <a:pt x="8232" y="6978"/>
                    <a:pt x="8232" y="6943"/>
                  </a:cubicBezTo>
                  <a:cubicBezTo>
                    <a:pt x="8278" y="6595"/>
                    <a:pt x="8313" y="6246"/>
                    <a:pt x="8348" y="5910"/>
                  </a:cubicBezTo>
                  <a:cubicBezTo>
                    <a:pt x="8383" y="5619"/>
                    <a:pt x="8371" y="5341"/>
                    <a:pt x="8325" y="5051"/>
                  </a:cubicBezTo>
                  <a:cubicBezTo>
                    <a:pt x="8278" y="4795"/>
                    <a:pt x="8255" y="4528"/>
                    <a:pt x="8220" y="4273"/>
                  </a:cubicBezTo>
                  <a:cubicBezTo>
                    <a:pt x="8197" y="3890"/>
                    <a:pt x="8174" y="3518"/>
                    <a:pt x="8162" y="3135"/>
                  </a:cubicBezTo>
                  <a:cubicBezTo>
                    <a:pt x="8162" y="2972"/>
                    <a:pt x="8104" y="2833"/>
                    <a:pt x="8058" y="2682"/>
                  </a:cubicBezTo>
                  <a:cubicBezTo>
                    <a:pt x="8023" y="2543"/>
                    <a:pt x="7918" y="2473"/>
                    <a:pt x="7802" y="2415"/>
                  </a:cubicBezTo>
                  <a:cubicBezTo>
                    <a:pt x="7732" y="2380"/>
                    <a:pt x="7640" y="2357"/>
                    <a:pt x="7570" y="2334"/>
                  </a:cubicBezTo>
                  <a:cubicBezTo>
                    <a:pt x="7175" y="2241"/>
                    <a:pt x="6781" y="2218"/>
                    <a:pt x="6374" y="2218"/>
                  </a:cubicBezTo>
                  <a:close/>
                  <a:moveTo>
                    <a:pt x="2868" y="1962"/>
                  </a:moveTo>
                  <a:cubicBezTo>
                    <a:pt x="2868" y="1870"/>
                    <a:pt x="2857" y="1812"/>
                    <a:pt x="2857" y="1777"/>
                  </a:cubicBezTo>
                  <a:cubicBezTo>
                    <a:pt x="2857" y="1614"/>
                    <a:pt x="2857" y="1440"/>
                    <a:pt x="2868" y="1278"/>
                  </a:cubicBezTo>
                  <a:cubicBezTo>
                    <a:pt x="2903" y="1092"/>
                    <a:pt x="2996" y="964"/>
                    <a:pt x="3205" y="929"/>
                  </a:cubicBezTo>
                  <a:cubicBezTo>
                    <a:pt x="3286" y="918"/>
                    <a:pt x="3379" y="883"/>
                    <a:pt x="3484" y="883"/>
                  </a:cubicBezTo>
                  <a:cubicBezTo>
                    <a:pt x="3843" y="883"/>
                    <a:pt x="4192" y="871"/>
                    <a:pt x="4552" y="883"/>
                  </a:cubicBezTo>
                  <a:cubicBezTo>
                    <a:pt x="4830" y="883"/>
                    <a:pt x="5039" y="1022"/>
                    <a:pt x="5109" y="1347"/>
                  </a:cubicBezTo>
                  <a:cubicBezTo>
                    <a:pt x="5132" y="1545"/>
                    <a:pt x="5178" y="1730"/>
                    <a:pt x="5225" y="1928"/>
                  </a:cubicBezTo>
                  <a:cubicBezTo>
                    <a:pt x="5364" y="1951"/>
                    <a:pt x="5480" y="1962"/>
                    <a:pt x="5631" y="1916"/>
                  </a:cubicBezTo>
                  <a:lnTo>
                    <a:pt x="5631" y="1370"/>
                  </a:lnTo>
                  <a:cubicBezTo>
                    <a:pt x="5608" y="1173"/>
                    <a:pt x="5596" y="976"/>
                    <a:pt x="5585" y="790"/>
                  </a:cubicBezTo>
                  <a:cubicBezTo>
                    <a:pt x="5573" y="581"/>
                    <a:pt x="5469" y="465"/>
                    <a:pt x="5283" y="407"/>
                  </a:cubicBezTo>
                  <a:cubicBezTo>
                    <a:pt x="5178" y="372"/>
                    <a:pt x="5074" y="349"/>
                    <a:pt x="4969" y="337"/>
                  </a:cubicBezTo>
                  <a:cubicBezTo>
                    <a:pt x="4366" y="244"/>
                    <a:pt x="3751" y="314"/>
                    <a:pt x="3147" y="407"/>
                  </a:cubicBezTo>
                  <a:cubicBezTo>
                    <a:pt x="2915" y="430"/>
                    <a:pt x="2752" y="593"/>
                    <a:pt x="2648" y="813"/>
                  </a:cubicBezTo>
                  <a:cubicBezTo>
                    <a:pt x="2532" y="1057"/>
                    <a:pt x="2543" y="1324"/>
                    <a:pt x="2520" y="1579"/>
                  </a:cubicBezTo>
                  <a:cubicBezTo>
                    <a:pt x="2508" y="1684"/>
                    <a:pt x="2508" y="1788"/>
                    <a:pt x="2508" y="1893"/>
                  </a:cubicBezTo>
                  <a:cubicBezTo>
                    <a:pt x="2508" y="1904"/>
                    <a:pt x="2520" y="1916"/>
                    <a:pt x="2532" y="1962"/>
                  </a:cubicBezTo>
                  <a:close/>
                  <a:moveTo>
                    <a:pt x="3135" y="1951"/>
                  </a:moveTo>
                  <a:cubicBezTo>
                    <a:pt x="3193" y="1962"/>
                    <a:pt x="3217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7" y="1951"/>
                    <a:pt x="4911" y="1928"/>
                  </a:cubicBezTo>
                  <a:cubicBezTo>
                    <a:pt x="4877" y="1730"/>
                    <a:pt x="4842" y="1545"/>
                    <a:pt x="4795" y="1347"/>
                  </a:cubicBezTo>
                  <a:cubicBezTo>
                    <a:pt x="4784" y="1254"/>
                    <a:pt x="4714" y="1196"/>
                    <a:pt x="4610" y="1173"/>
                  </a:cubicBezTo>
                  <a:cubicBezTo>
                    <a:pt x="4528" y="1161"/>
                    <a:pt x="4447" y="1161"/>
                    <a:pt x="4366" y="1161"/>
                  </a:cubicBezTo>
                  <a:lnTo>
                    <a:pt x="3542" y="1161"/>
                  </a:lnTo>
                  <a:cubicBezTo>
                    <a:pt x="3460" y="1161"/>
                    <a:pt x="3391" y="1161"/>
                    <a:pt x="3321" y="1173"/>
                  </a:cubicBezTo>
                  <a:cubicBezTo>
                    <a:pt x="3170" y="1196"/>
                    <a:pt x="3112" y="1254"/>
                    <a:pt x="3100" y="1394"/>
                  </a:cubicBezTo>
                  <a:cubicBezTo>
                    <a:pt x="3112" y="1568"/>
                    <a:pt x="3135" y="1742"/>
                    <a:pt x="3135" y="1951"/>
                  </a:cubicBezTo>
                  <a:close/>
                  <a:moveTo>
                    <a:pt x="7094" y="8022"/>
                  </a:moveTo>
                  <a:cubicBezTo>
                    <a:pt x="6699" y="7988"/>
                    <a:pt x="6281" y="7988"/>
                    <a:pt x="6096" y="8057"/>
                  </a:cubicBezTo>
                  <a:cubicBezTo>
                    <a:pt x="6096" y="8139"/>
                    <a:pt x="6154" y="8185"/>
                    <a:pt x="6223" y="8185"/>
                  </a:cubicBezTo>
                  <a:lnTo>
                    <a:pt x="7024" y="8185"/>
                  </a:lnTo>
                  <a:cubicBezTo>
                    <a:pt x="7106" y="8173"/>
                    <a:pt x="7117" y="8115"/>
                    <a:pt x="7094" y="8022"/>
                  </a:cubicBezTo>
                  <a:close/>
                  <a:moveTo>
                    <a:pt x="2810" y="8022"/>
                  </a:moveTo>
                  <a:cubicBezTo>
                    <a:pt x="2799" y="7964"/>
                    <a:pt x="2752" y="7964"/>
                    <a:pt x="2729" y="7953"/>
                  </a:cubicBezTo>
                  <a:cubicBezTo>
                    <a:pt x="2474" y="7930"/>
                    <a:pt x="2218" y="7895"/>
                    <a:pt x="1974" y="7872"/>
                  </a:cubicBezTo>
                  <a:cubicBezTo>
                    <a:pt x="1928" y="7872"/>
                    <a:pt x="1870" y="7848"/>
                    <a:pt x="1823" y="7872"/>
                  </a:cubicBezTo>
                  <a:cubicBezTo>
                    <a:pt x="1800" y="7872"/>
                    <a:pt x="1765" y="7895"/>
                    <a:pt x="1765" y="7918"/>
                  </a:cubicBezTo>
                  <a:cubicBezTo>
                    <a:pt x="1765" y="7953"/>
                    <a:pt x="1777" y="7999"/>
                    <a:pt x="1800" y="7999"/>
                  </a:cubicBezTo>
                  <a:cubicBezTo>
                    <a:pt x="1858" y="8022"/>
                    <a:pt x="1928" y="8057"/>
                    <a:pt x="1998" y="8057"/>
                  </a:cubicBezTo>
                  <a:lnTo>
                    <a:pt x="2752" y="8057"/>
                  </a:lnTo>
                  <a:cubicBezTo>
                    <a:pt x="2764" y="8057"/>
                    <a:pt x="2799" y="8046"/>
                    <a:pt x="2810" y="80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1494525" y="2863725"/>
              <a:ext cx="82150" cy="81300"/>
            </a:xfrm>
            <a:custGeom>
              <a:rect b="b" l="l" r="r" t="t"/>
              <a:pathLst>
                <a:path extrusionOk="0" h="3252" w="3286">
                  <a:moveTo>
                    <a:pt x="2485" y="2148"/>
                  </a:moveTo>
                  <a:cubicBezTo>
                    <a:pt x="2462" y="2230"/>
                    <a:pt x="2462" y="2322"/>
                    <a:pt x="2462" y="2392"/>
                  </a:cubicBezTo>
                  <a:lnTo>
                    <a:pt x="2462" y="2973"/>
                  </a:lnTo>
                  <a:cubicBezTo>
                    <a:pt x="2462" y="3147"/>
                    <a:pt x="2392" y="3216"/>
                    <a:pt x="2229" y="3240"/>
                  </a:cubicBezTo>
                  <a:cubicBezTo>
                    <a:pt x="1974" y="3251"/>
                    <a:pt x="1707" y="3251"/>
                    <a:pt x="1452" y="3182"/>
                  </a:cubicBezTo>
                  <a:cubicBezTo>
                    <a:pt x="1289" y="3135"/>
                    <a:pt x="1208" y="3042"/>
                    <a:pt x="1185" y="2891"/>
                  </a:cubicBezTo>
                  <a:cubicBezTo>
                    <a:pt x="1185" y="2729"/>
                    <a:pt x="1138" y="2578"/>
                    <a:pt x="1068" y="2450"/>
                  </a:cubicBezTo>
                  <a:cubicBezTo>
                    <a:pt x="1057" y="2427"/>
                    <a:pt x="1045" y="2392"/>
                    <a:pt x="1010" y="2346"/>
                  </a:cubicBezTo>
                  <a:lnTo>
                    <a:pt x="662" y="2346"/>
                  </a:lnTo>
                  <a:lnTo>
                    <a:pt x="453" y="2346"/>
                  </a:lnTo>
                  <a:cubicBezTo>
                    <a:pt x="209" y="2322"/>
                    <a:pt x="117" y="2253"/>
                    <a:pt x="70" y="2021"/>
                  </a:cubicBezTo>
                  <a:cubicBezTo>
                    <a:pt x="47" y="1800"/>
                    <a:pt x="24" y="1591"/>
                    <a:pt x="12" y="1382"/>
                  </a:cubicBezTo>
                  <a:cubicBezTo>
                    <a:pt x="0" y="1173"/>
                    <a:pt x="58" y="1127"/>
                    <a:pt x="279" y="1127"/>
                  </a:cubicBezTo>
                  <a:lnTo>
                    <a:pt x="976" y="1127"/>
                  </a:lnTo>
                  <a:cubicBezTo>
                    <a:pt x="987" y="1069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82"/>
                    <a:pt x="1045" y="24"/>
                    <a:pt x="1243" y="12"/>
                  </a:cubicBezTo>
                  <a:cubicBezTo>
                    <a:pt x="1440" y="1"/>
                    <a:pt x="1637" y="12"/>
                    <a:pt x="1823" y="12"/>
                  </a:cubicBezTo>
                  <a:cubicBezTo>
                    <a:pt x="2020" y="12"/>
                    <a:pt x="2148" y="105"/>
                    <a:pt x="2195" y="279"/>
                  </a:cubicBezTo>
                  <a:cubicBezTo>
                    <a:pt x="2241" y="465"/>
                    <a:pt x="2287" y="651"/>
                    <a:pt x="2334" y="836"/>
                  </a:cubicBezTo>
                  <a:cubicBezTo>
                    <a:pt x="2345" y="895"/>
                    <a:pt x="2369" y="953"/>
                    <a:pt x="2369" y="1011"/>
                  </a:cubicBezTo>
                  <a:cubicBezTo>
                    <a:pt x="2520" y="1057"/>
                    <a:pt x="2682" y="1034"/>
                    <a:pt x="2821" y="1045"/>
                  </a:cubicBezTo>
                  <a:cubicBezTo>
                    <a:pt x="2914" y="1057"/>
                    <a:pt x="3019" y="1069"/>
                    <a:pt x="3088" y="1103"/>
                  </a:cubicBezTo>
                  <a:cubicBezTo>
                    <a:pt x="3216" y="1162"/>
                    <a:pt x="3286" y="1278"/>
                    <a:pt x="3286" y="1417"/>
                  </a:cubicBezTo>
                  <a:lnTo>
                    <a:pt x="3286" y="1974"/>
                  </a:lnTo>
                  <a:cubicBezTo>
                    <a:pt x="3286" y="2148"/>
                    <a:pt x="3239" y="2195"/>
                    <a:pt x="3077" y="2206"/>
                  </a:cubicBezTo>
                  <a:cubicBezTo>
                    <a:pt x="2961" y="2206"/>
                    <a:pt x="2821" y="2195"/>
                    <a:pt x="2705" y="2195"/>
                  </a:cubicBezTo>
                  <a:cubicBezTo>
                    <a:pt x="2636" y="2160"/>
                    <a:pt x="2566" y="2148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3"/>
                    <a:pt x="1463" y="2903"/>
                  </a:cubicBezTo>
                  <a:cubicBezTo>
                    <a:pt x="1695" y="3007"/>
                    <a:pt x="1928" y="3019"/>
                    <a:pt x="2160" y="2973"/>
                  </a:cubicBezTo>
                  <a:cubicBezTo>
                    <a:pt x="2218" y="2868"/>
                    <a:pt x="2195" y="2775"/>
                    <a:pt x="2206" y="2671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0" y="1870"/>
                  </a:cubicBezTo>
                  <a:cubicBezTo>
                    <a:pt x="2543" y="1881"/>
                    <a:pt x="2682" y="1916"/>
                    <a:pt x="2833" y="1928"/>
                  </a:cubicBezTo>
                  <a:cubicBezTo>
                    <a:pt x="2891" y="1928"/>
                    <a:pt x="2949" y="1916"/>
                    <a:pt x="3019" y="1905"/>
                  </a:cubicBezTo>
                  <a:lnTo>
                    <a:pt x="3019" y="1521"/>
                  </a:lnTo>
                  <a:cubicBezTo>
                    <a:pt x="3019" y="1347"/>
                    <a:pt x="2972" y="1301"/>
                    <a:pt x="2798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8" y="1080"/>
                  </a:cubicBezTo>
                  <a:cubicBezTo>
                    <a:pt x="2055" y="1034"/>
                    <a:pt x="2055" y="964"/>
                    <a:pt x="2055" y="895"/>
                  </a:cubicBezTo>
                  <a:cubicBezTo>
                    <a:pt x="2020" y="720"/>
                    <a:pt x="1986" y="558"/>
                    <a:pt x="1939" y="384"/>
                  </a:cubicBezTo>
                  <a:cubicBezTo>
                    <a:pt x="1928" y="337"/>
                    <a:pt x="1870" y="268"/>
                    <a:pt x="1823" y="256"/>
                  </a:cubicBezTo>
                  <a:cubicBezTo>
                    <a:pt x="1626" y="233"/>
                    <a:pt x="1417" y="198"/>
                    <a:pt x="1219" y="291"/>
                  </a:cubicBezTo>
                  <a:lnTo>
                    <a:pt x="1219" y="604"/>
                  </a:lnTo>
                  <a:lnTo>
                    <a:pt x="1219" y="1103"/>
                  </a:lnTo>
                  <a:cubicBezTo>
                    <a:pt x="1219" y="1220"/>
                    <a:pt x="1208" y="1312"/>
                    <a:pt x="1115" y="1405"/>
                  </a:cubicBezTo>
                  <a:cubicBezTo>
                    <a:pt x="836" y="1359"/>
                    <a:pt x="569" y="1359"/>
                    <a:pt x="291" y="1417"/>
                  </a:cubicBezTo>
                  <a:cubicBezTo>
                    <a:pt x="279" y="1649"/>
                    <a:pt x="279" y="1858"/>
                    <a:pt x="372" y="2055"/>
                  </a:cubicBezTo>
                  <a:cubicBezTo>
                    <a:pt x="639" y="2102"/>
                    <a:pt x="894" y="2079"/>
                    <a:pt x="1173" y="20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87" name="Google Shape;387;p7"/>
          <p:cNvGrpSpPr/>
          <p:nvPr/>
        </p:nvGrpSpPr>
        <p:grpSpPr>
          <a:xfrm flipH="1" rot="1184074">
            <a:off x="8073789" y="853954"/>
            <a:ext cx="946251" cy="568145"/>
            <a:chOff x="3404153" y="3858690"/>
            <a:chExt cx="195697" cy="117494"/>
          </a:xfrm>
        </p:grpSpPr>
        <p:sp>
          <p:nvSpPr>
            <p:cNvPr id="388" name="Google Shape;388;p7"/>
            <p:cNvSpPr/>
            <p:nvPr/>
          </p:nvSpPr>
          <p:spPr>
            <a:xfrm rot="2215357">
              <a:off x="3427764" y="3867620"/>
              <a:ext cx="62996" cy="99633"/>
            </a:xfrm>
            <a:custGeom>
              <a:rect b="b" l="l" r="r" t="t"/>
              <a:pathLst>
                <a:path extrusionOk="0" h="3985" w="2520">
                  <a:moveTo>
                    <a:pt x="1670" y="258"/>
                  </a:moveTo>
                  <a:cubicBezTo>
                    <a:pt x="1904" y="258"/>
                    <a:pt x="2092" y="457"/>
                    <a:pt x="2113" y="778"/>
                  </a:cubicBezTo>
                  <a:cubicBezTo>
                    <a:pt x="2136" y="1045"/>
                    <a:pt x="2067" y="1242"/>
                    <a:pt x="2020" y="1439"/>
                  </a:cubicBezTo>
                  <a:lnTo>
                    <a:pt x="1939" y="1823"/>
                  </a:lnTo>
                  <a:cubicBezTo>
                    <a:pt x="1846" y="1741"/>
                    <a:pt x="1742" y="1648"/>
                    <a:pt x="1649" y="1614"/>
                  </a:cubicBezTo>
                  <a:cubicBezTo>
                    <a:pt x="1460" y="1507"/>
                    <a:pt x="1219" y="1435"/>
                    <a:pt x="991" y="1435"/>
                  </a:cubicBezTo>
                  <a:cubicBezTo>
                    <a:pt x="897" y="1435"/>
                    <a:pt x="805" y="1447"/>
                    <a:pt x="720" y="1474"/>
                  </a:cubicBezTo>
                  <a:cubicBezTo>
                    <a:pt x="813" y="1161"/>
                    <a:pt x="975" y="778"/>
                    <a:pt x="1208" y="511"/>
                  </a:cubicBezTo>
                  <a:cubicBezTo>
                    <a:pt x="1360" y="336"/>
                    <a:pt x="1524" y="258"/>
                    <a:pt x="1670" y="258"/>
                  </a:cubicBezTo>
                  <a:close/>
                  <a:moveTo>
                    <a:pt x="963" y="1738"/>
                  </a:moveTo>
                  <a:cubicBezTo>
                    <a:pt x="990" y="1738"/>
                    <a:pt x="1017" y="1739"/>
                    <a:pt x="1045" y="1741"/>
                  </a:cubicBezTo>
                  <a:cubicBezTo>
                    <a:pt x="1231" y="1753"/>
                    <a:pt x="1428" y="1811"/>
                    <a:pt x="1568" y="1927"/>
                  </a:cubicBezTo>
                  <a:cubicBezTo>
                    <a:pt x="1718" y="2032"/>
                    <a:pt x="1765" y="2113"/>
                    <a:pt x="1800" y="2275"/>
                  </a:cubicBezTo>
                  <a:cubicBezTo>
                    <a:pt x="1730" y="2542"/>
                    <a:pt x="1626" y="2786"/>
                    <a:pt x="1533" y="3030"/>
                  </a:cubicBezTo>
                  <a:cubicBezTo>
                    <a:pt x="1475" y="3146"/>
                    <a:pt x="1440" y="3274"/>
                    <a:pt x="1359" y="3378"/>
                  </a:cubicBezTo>
                  <a:cubicBezTo>
                    <a:pt x="1146" y="3651"/>
                    <a:pt x="964" y="3749"/>
                    <a:pt x="815" y="3749"/>
                  </a:cubicBezTo>
                  <a:cubicBezTo>
                    <a:pt x="533" y="3749"/>
                    <a:pt x="371" y="3398"/>
                    <a:pt x="349" y="3216"/>
                  </a:cubicBezTo>
                  <a:cubicBezTo>
                    <a:pt x="314" y="2786"/>
                    <a:pt x="499" y="2275"/>
                    <a:pt x="558" y="2090"/>
                  </a:cubicBezTo>
                  <a:cubicBezTo>
                    <a:pt x="581" y="2020"/>
                    <a:pt x="616" y="1904"/>
                    <a:pt x="639" y="1753"/>
                  </a:cubicBezTo>
                  <a:cubicBezTo>
                    <a:pt x="750" y="1753"/>
                    <a:pt x="854" y="1738"/>
                    <a:pt x="963" y="1738"/>
                  </a:cubicBezTo>
                  <a:close/>
                  <a:moveTo>
                    <a:pt x="1746" y="1"/>
                  </a:moveTo>
                  <a:cubicBezTo>
                    <a:pt x="1661" y="1"/>
                    <a:pt x="1574" y="19"/>
                    <a:pt x="1486" y="58"/>
                  </a:cubicBezTo>
                  <a:cubicBezTo>
                    <a:pt x="1161" y="197"/>
                    <a:pt x="952" y="464"/>
                    <a:pt x="790" y="754"/>
                  </a:cubicBezTo>
                  <a:cubicBezTo>
                    <a:pt x="581" y="1114"/>
                    <a:pt x="465" y="1532"/>
                    <a:pt x="349" y="1892"/>
                  </a:cubicBezTo>
                  <a:cubicBezTo>
                    <a:pt x="209" y="2345"/>
                    <a:pt x="0" y="2983"/>
                    <a:pt x="163" y="3459"/>
                  </a:cubicBezTo>
                  <a:cubicBezTo>
                    <a:pt x="279" y="3837"/>
                    <a:pt x="506" y="3984"/>
                    <a:pt x="754" y="3984"/>
                  </a:cubicBezTo>
                  <a:cubicBezTo>
                    <a:pt x="1101" y="3984"/>
                    <a:pt x="1489" y="3695"/>
                    <a:pt x="1672" y="3343"/>
                  </a:cubicBezTo>
                  <a:cubicBezTo>
                    <a:pt x="1974" y="2786"/>
                    <a:pt x="2148" y="2136"/>
                    <a:pt x="2287" y="1509"/>
                  </a:cubicBezTo>
                  <a:cubicBezTo>
                    <a:pt x="2380" y="1126"/>
                    <a:pt x="2519" y="627"/>
                    <a:pt x="2252" y="279"/>
                  </a:cubicBezTo>
                  <a:cubicBezTo>
                    <a:pt x="2123" y="100"/>
                    <a:pt x="1942" y="1"/>
                    <a:pt x="1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3538050" y="3867325"/>
              <a:ext cx="61800" cy="99475"/>
            </a:xfrm>
            <a:custGeom>
              <a:rect b="b" l="l" r="r" t="t"/>
              <a:pathLst>
                <a:path extrusionOk="0" h="3979" w="2472">
                  <a:moveTo>
                    <a:pt x="698" y="281"/>
                  </a:moveTo>
                  <a:cubicBezTo>
                    <a:pt x="841" y="281"/>
                    <a:pt x="998" y="352"/>
                    <a:pt x="1138" y="500"/>
                  </a:cubicBezTo>
                  <a:cubicBezTo>
                    <a:pt x="1312" y="686"/>
                    <a:pt x="1370" y="895"/>
                    <a:pt x="1451" y="1069"/>
                  </a:cubicBezTo>
                  <a:cubicBezTo>
                    <a:pt x="1544" y="1232"/>
                    <a:pt x="1614" y="1394"/>
                    <a:pt x="1683" y="1580"/>
                  </a:cubicBezTo>
                  <a:cubicBezTo>
                    <a:pt x="1613" y="1562"/>
                    <a:pt x="1535" y="1555"/>
                    <a:pt x="1457" y="1555"/>
                  </a:cubicBezTo>
                  <a:cubicBezTo>
                    <a:pt x="1332" y="1555"/>
                    <a:pt x="1208" y="1575"/>
                    <a:pt x="1115" y="1603"/>
                  </a:cubicBezTo>
                  <a:cubicBezTo>
                    <a:pt x="824" y="1696"/>
                    <a:pt x="650" y="1882"/>
                    <a:pt x="557" y="2137"/>
                  </a:cubicBezTo>
                  <a:cubicBezTo>
                    <a:pt x="406" y="1789"/>
                    <a:pt x="232" y="1301"/>
                    <a:pt x="244" y="849"/>
                  </a:cubicBezTo>
                  <a:cubicBezTo>
                    <a:pt x="258" y="479"/>
                    <a:pt x="459" y="281"/>
                    <a:pt x="698" y="281"/>
                  </a:cubicBezTo>
                  <a:close/>
                  <a:moveTo>
                    <a:pt x="1289" y="1766"/>
                  </a:moveTo>
                  <a:cubicBezTo>
                    <a:pt x="1405" y="1766"/>
                    <a:pt x="1521" y="1766"/>
                    <a:pt x="1637" y="1812"/>
                  </a:cubicBezTo>
                  <a:cubicBezTo>
                    <a:pt x="1718" y="1835"/>
                    <a:pt x="1742" y="1847"/>
                    <a:pt x="1788" y="1870"/>
                  </a:cubicBezTo>
                  <a:cubicBezTo>
                    <a:pt x="1892" y="2114"/>
                    <a:pt x="1962" y="2369"/>
                    <a:pt x="2032" y="2636"/>
                  </a:cubicBezTo>
                  <a:cubicBezTo>
                    <a:pt x="2067" y="2764"/>
                    <a:pt x="2125" y="2880"/>
                    <a:pt x="2125" y="3008"/>
                  </a:cubicBezTo>
                  <a:cubicBezTo>
                    <a:pt x="2131" y="3554"/>
                    <a:pt x="1930" y="3713"/>
                    <a:pt x="1712" y="3713"/>
                  </a:cubicBezTo>
                  <a:cubicBezTo>
                    <a:pt x="1526" y="3713"/>
                    <a:pt x="1327" y="3598"/>
                    <a:pt x="1231" y="3507"/>
                  </a:cubicBezTo>
                  <a:cubicBezTo>
                    <a:pt x="929" y="3182"/>
                    <a:pt x="755" y="2683"/>
                    <a:pt x="685" y="2486"/>
                  </a:cubicBezTo>
                  <a:cubicBezTo>
                    <a:pt x="673" y="2451"/>
                    <a:pt x="639" y="2369"/>
                    <a:pt x="592" y="2288"/>
                  </a:cubicBezTo>
                  <a:cubicBezTo>
                    <a:pt x="708" y="1998"/>
                    <a:pt x="975" y="1777"/>
                    <a:pt x="1289" y="1766"/>
                  </a:cubicBezTo>
                  <a:close/>
                  <a:moveTo>
                    <a:pt x="705" y="1"/>
                  </a:moveTo>
                  <a:cubicBezTo>
                    <a:pt x="480" y="1"/>
                    <a:pt x="292" y="100"/>
                    <a:pt x="174" y="326"/>
                  </a:cubicBezTo>
                  <a:cubicBezTo>
                    <a:pt x="12" y="651"/>
                    <a:pt x="0" y="965"/>
                    <a:pt x="58" y="1301"/>
                  </a:cubicBezTo>
                  <a:cubicBezTo>
                    <a:pt x="128" y="1708"/>
                    <a:pt x="302" y="2114"/>
                    <a:pt x="441" y="2474"/>
                  </a:cubicBezTo>
                  <a:cubicBezTo>
                    <a:pt x="592" y="2927"/>
                    <a:pt x="848" y="3554"/>
                    <a:pt x="1266" y="3821"/>
                  </a:cubicBezTo>
                  <a:cubicBezTo>
                    <a:pt x="1430" y="3931"/>
                    <a:pt x="1581" y="3979"/>
                    <a:pt x="1714" y="3979"/>
                  </a:cubicBezTo>
                  <a:cubicBezTo>
                    <a:pt x="2210" y="3979"/>
                    <a:pt x="2472" y="3320"/>
                    <a:pt x="2380" y="2799"/>
                  </a:cubicBezTo>
                  <a:cubicBezTo>
                    <a:pt x="2264" y="2172"/>
                    <a:pt x="2009" y="1545"/>
                    <a:pt x="1718" y="965"/>
                  </a:cubicBezTo>
                  <a:cubicBezTo>
                    <a:pt x="1544" y="616"/>
                    <a:pt x="1335" y="129"/>
                    <a:pt x="906" y="24"/>
                  </a:cubicBezTo>
                  <a:cubicBezTo>
                    <a:pt x="836" y="9"/>
                    <a:pt x="769" y="1"/>
                    <a:pt x="7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0" name="Google Shape;390;p7"/>
          <p:cNvSpPr/>
          <p:nvPr/>
        </p:nvSpPr>
        <p:spPr>
          <a:xfrm rot="-1076836">
            <a:off x="8665835" y="124950"/>
            <a:ext cx="733306" cy="1031368"/>
          </a:xfrm>
          <a:custGeom>
            <a:rect b="b" l="l" r="r" t="t"/>
            <a:pathLst>
              <a:path extrusionOk="0" h="9879" w="7024">
                <a:moveTo>
                  <a:pt x="2616" y="277"/>
                </a:moveTo>
                <a:cubicBezTo>
                  <a:pt x="2726" y="277"/>
                  <a:pt x="2878" y="311"/>
                  <a:pt x="2868" y="430"/>
                </a:cubicBezTo>
                <a:cubicBezTo>
                  <a:pt x="2845" y="581"/>
                  <a:pt x="2578" y="720"/>
                  <a:pt x="2438" y="779"/>
                </a:cubicBezTo>
                <a:cubicBezTo>
                  <a:pt x="1997" y="987"/>
                  <a:pt x="1510" y="1173"/>
                  <a:pt x="1045" y="1313"/>
                </a:cubicBezTo>
                <a:cubicBezTo>
                  <a:pt x="958" y="1337"/>
                  <a:pt x="806" y="1389"/>
                  <a:pt x="676" y="1389"/>
                </a:cubicBezTo>
                <a:cubicBezTo>
                  <a:pt x="564" y="1389"/>
                  <a:pt x="469" y="1350"/>
                  <a:pt x="453" y="1220"/>
                </a:cubicBezTo>
                <a:cubicBezTo>
                  <a:pt x="418" y="1034"/>
                  <a:pt x="894" y="802"/>
                  <a:pt x="1034" y="744"/>
                </a:cubicBezTo>
                <a:cubicBezTo>
                  <a:pt x="1510" y="546"/>
                  <a:pt x="1986" y="337"/>
                  <a:pt x="2566" y="279"/>
                </a:cubicBezTo>
                <a:cubicBezTo>
                  <a:pt x="2581" y="278"/>
                  <a:pt x="2598" y="277"/>
                  <a:pt x="2616" y="277"/>
                </a:cubicBezTo>
                <a:close/>
                <a:moveTo>
                  <a:pt x="3088" y="697"/>
                </a:moveTo>
                <a:cubicBezTo>
                  <a:pt x="3147" y="825"/>
                  <a:pt x="3205" y="964"/>
                  <a:pt x="3251" y="1080"/>
                </a:cubicBezTo>
                <a:cubicBezTo>
                  <a:pt x="3332" y="1313"/>
                  <a:pt x="3379" y="1591"/>
                  <a:pt x="3483" y="1835"/>
                </a:cubicBezTo>
                <a:cubicBezTo>
                  <a:pt x="3379" y="1951"/>
                  <a:pt x="3274" y="2032"/>
                  <a:pt x="3181" y="2137"/>
                </a:cubicBezTo>
                <a:cubicBezTo>
                  <a:pt x="3135" y="1951"/>
                  <a:pt x="3042" y="1754"/>
                  <a:pt x="2984" y="1603"/>
                </a:cubicBezTo>
                <a:lnTo>
                  <a:pt x="2775" y="941"/>
                </a:lnTo>
                <a:cubicBezTo>
                  <a:pt x="2891" y="871"/>
                  <a:pt x="3007" y="802"/>
                  <a:pt x="3088" y="697"/>
                </a:cubicBezTo>
                <a:close/>
                <a:moveTo>
                  <a:pt x="2659" y="1011"/>
                </a:moveTo>
                <a:cubicBezTo>
                  <a:pt x="2787" y="1394"/>
                  <a:pt x="2914" y="1835"/>
                  <a:pt x="3100" y="2206"/>
                </a:cubicBezTo>
                <a:cubicBezTo>
                  <a:pt x="3019" y="2288"/>
                  <a:pt x="2949" y="2334"/>
                  <a:pt x="2845" y="2381"/>
                </a:cubicBezTo>
                <a:cubicBezTo>
                  <a:pt x="2845" y="2206"/>
                  <a:pt x="2775" y="2044"/>
                  <a:pt x="2717" y="1881"/>
                </a:cubicBezTo>
                <a:cubicBezTo>
                  <a:pt x="2612" y="1626"/>
                  <a:pt x="2508" y="1371"/>
                  <a:pt x="2392" y="1138"/>
                </a:cubicBezTo>
                <a:lnTo>
                  <a:pt x="2380" y="1138"/>
                </a:lnTo>
                <a:cubicBezTo>
                  <a:pt x="2438" y="1104"/>
                  <a:pt x="2496" y="1080"/>
                  <a:pt x="2566" y="1046"/>
                </a:cubicBezTo>
                <a:lnTo>
                  <a:pt x="2659" y="1011"/>
                </a:lnTo>
                <a:close/>
                <a:moveTo>
                  <a:pt x="674" y="1707"/>
                </a:moveTo>
                <a:cubicBezTo>
                  <a:pt x="674" y="1881"/>
                  <a:pt x="813" y="2044"/>
                  <a:pt x="871" y="2206"/>
                </a:cubicBezTo>
                <a:cubicBezTo>
                  <a:pt x="941" y="2392"/>
                  <a:pt x="987" y="2648"/>
                  <a:pt x="1068" y="2833"/>
                </a:cubicBezTo>
                <a:cubicBezTo>
                  <a:pt x="999" y="2822"/>
                  <a:pt x="929" y="2787"/>
                  <a:pt x="871" y="2764"/>
                </a:cubicBezTo>
                <a:cubicBezTo>
                  <a:pt x="848" y="2740"/>
                  <a:pt x="825" y="2740"/>
                  <a:pt x="813" y="2729"/>
                </a:cubicBezTo>
                <a:cubicBezTo>
                  <a:pt x="732" y="2543"/>
                  <a:pt x="662" y="2357"/>
                  <a:pt x="604" y="2183"/>
                </a:cubicBezTo>
                <a:cubicBezTo>
                  <a:pt x="558" y="2032"/>
                  <a:pt x="534" y="1858"/>
                  <a:pt x="488" y="1707"/>
                </a:cubicBezTo>
                <a:close/>
                <a:moveTo>
                  <a:pt x="2311" y="1150"/>
                </a:moveTo>
                <a:cubicBezTo>
                  <a:pt x="2345" y="1533"/>
                  <a:pt x="2496" y="2090"/>
                  <a:pt x="2729" y="2427"/>
                </a:cubicBezTo>
                <a:cubicBezTo>
                  <a:pt x="2624" y="2485"/>
                  <a:pt x="2508" y="2543"/>
                  <a:pt x="2392" y="2590"/>
                </a:cubicBezTo>
                <a:cubicBezTo>
                  <a:pt x="2229" y="2648"/>
                  <a:pt x="1986" y="2729"/>
                  <a:pt x="1742" y="2787"/>
                </a:cubicBezTo>
                <a:lnTo>
                  <a:pt x="1695" y="2706"/>
                </a:lnTo>
                <a:cubicBezTo>
                  <a:pt x="1672" y="2613"/>
                  <a:pt x="1637" y="2532"/>
                  <a:pt x="1614" y="2450"/>
                </a:cubicBezTo>
                <a:cubicBezTo>
                  <a:pt x="1606" y="2439"/>
                  <a:pt x="1592" y="2433"/>
                  <a:pt x="1578" y="2433"/>
                </a:cubicBezTo>
                <a:cubicBezTo>
                  <a:pt x="1548" y="2433"/>
                  <a:pt x="1517" y="2454"/>
                  <a:pt x="1533" y="2485"/>
                </a:cubicBezTo>
                <a:cubicBezTo>
                  <a:pt x="1568" y="2578"/>
                  <a:pt x="1579" y="2671"/>
                  <a:pt x="1614" y="2775"/>
                </a:cubicBezTo>
                <a:cubicBezTo>
                  <a:pt x="1614" y="2787"/>
                  <a:pt x="1626" y="2810"/>
                  <a:pt x="1626" y="2822"/>
                </a:cubicBezTo>
                <a:cubicBezTo>
                  <a:pt x="1498" y="2833"/>
                  <a:pt x="1382" y="2845"/>
                  <a:pt x="1266" y="2845"/>
                </a:cubicBezTo>
                <a:cubicBezTo>
                  <a:pt x="1243" y="2613"/>
                  <a:pt x="1103" y="2381"/>
                  <a:pt x="1010" y="2183"/>
                </a:cubicBezTo>
                <a:cubicBezTo>
                  <a:pt x="987" y="2044"/>
                  <a:pt x="976" y="1800"/>
                  <a:pt x="871" y="1672"/>
                </a:cubicBezTo>
                <a:cubicBezTo>
                  <a:pt x="952" y="1661"/>
                  <a:pt x="1034" y="1626"/>
                  <a:pt x="1092" y="1614"/>
                </a:cubicBezTo>
                <a:lnTo>
                  <a:pt x="1219" y="1568"/>
                </a:lnTo>
                <a:cubicBezTo>
                  <a:pt x="1266" y="1684"/>
                  <a:pt x="1301" y="1823"/>
                  <a:pt x="1347" y="1939"/>
                </a:cubicBezTo>
                <a:cubicBezTo>
                  <a:pt x="1394" y="2067"/>
                  <a:pt x="1405" y="2241"/>
                  <a:pt x="1510" y="2357"/>
                </a:cubicBezTo>
                <a:cubicBezTo>
                  <a:pt x="1514" y="2362"/>
                  <a:pt x="1525" y="2365"/>
                  <a:pt x="1536" y="2365"/>
                </a:cubicBezTo>
                <a:cubicBezTo>
                  <a:pt x="1552" y="2365"/>
                  <a:pt x="1568" y="2359"/>
                  <a:pt x="1568" y="2346"/>
                </a:cubicBezTo>
                <a:cubicBezTo>
                  <a:pt x="1614" y="2195"/>
                  <a:pt x="1533" y="2021"/>
                  <a:pt x="1510" y="1881"/>
                </a:cubicBezTo>
                <a:cubicBezTo>
                  <a:pt x="1475" y="1742"/>
                  <a:pt x="1440" y="1626"/>
                  <a:pt x="1394" y="1510"/>
                </a:cubicBezTo>
                <a:cubicBezTo>
                  <a:pt x="1707" y="1417"/>
                  <a:pt x="2020" y="1278"/>
                  <a:pt x="2311" y="1150"/>
                </a:cubicBezTo>
                <a:close/>
                <a:moveTo>
                  <a:pt x="3402" y="2392"/>
                </a:moveTo>
                <a:cubicBezTo>
                  <a:pt x="3448" y="2613"/>
                  <a:pt x="3611" y="2775"/>
                  <a:pt x="3831" y="2915"/>
                </a:cubicBezTo>
                <a:cubicBezTo>
                  <a:pt x="4377" y="3286"/>
                  <a:pt x="4841" y="3205"/>
                  <a:pt x="5201" y="3867"/>
                </a:cubicBezTo>
                <a:cubicBezTo>
                  <a:pt x="5201" y="3878"/>
                  <a:pt x="5225" y="3890"/>
                  <a:pt x="5225" y="3890"/>
                </a:cubicBezTo>
                <a:cubicBezTo>
                  <a:pt x="4717" y="4876"/>
                  <a:pt x="3328" y="5422"/>
                  <a:pt x="2140" y="5422"/>
                </a:cubicBezTo>
                <a:cubicBezTo>
                  <a:pt x="1860" y="5422"/>
                  <a:pt x="1591" y="5391"/>
                  <a:pt x="1347" y="5329"/>
                </a:cubicBezTo>
                <a:cubicBezTo>
                  <a:pt x="1347" y="4552"/>
                  <a:pt x="1823" y="3832"/>
                  <a:pt x="1417" y="3135"/>
                </a:cubicBezTo>
                <a:cubicBezTo>
                  <a:pt x="1811" y="3124"/>
                  <a:pt x="2253" y="2996"/>
                  <a:pt x="2520" y="2891"/>
                </a:cubicBezTo>
                <a:cubicBezTo>
                  <a:pt x="2798" y="2787"/>
                  <a:pt x="3147" y="2624"/>
                  <a:pt x="3402" y="2392"/>
                </a:cubicBezTo>
                <a:close/>
                <a:moveTo>
                  <a:pt x="5329" y="4064"/>
                </a:moveTo>
                <a:cubicBezTo>
                  <a:pt x="5747" y="4877"/>
                  <a:pt x="5991" y="5782"/>
                  <a:pt x="6293" y="6641"/>
                </a:cubicBezTo>
                <a:cubicBezTo>
                  <a:pt x="5635" y="7768"/>
                  <a:pt x="4424" y="8307"/>
                  <a:pt x="3193" y="8307"/>
                </a:cubicBezTo>
                <a:cubicBezTo>
                  <a:pt x="2838" y="8307"/>
                  <a:pt x="2482" y="8262"/>
                  <a:pt x="2137" y="8174"/>
                </a:cubicBezTo>
                <a:cubicBezTo>
                  <a:pt x="1800" y="7349"/>
                  <a:pt x="1510" y="6479"/>
                  <a:pt x="1382" y="5608"/>
                </a:cubicBezTo>
                <a:lnTo>
                  <a:pt x="1382" y="5608"/>
                </a:lnTo>
                <a:cubicBezTo>
                  <a:pt x="1625" y="5675"/>
                  <a:pt x="1891" y="5707"/>
                  <a:pt x="2168" y="5707"/>
                </a:cubicBezTo>
                <a:cubicBezTo>
                  <a:pt x="3386" y="5707"/>
                  <a:pt x="4809" y="5086"/>
                  <a:pt x="5329" y="4064"/>
                </a:cubicBezTo>
                <a:close/>
                <a:moveTo>
                  <a:pt x="6385" y="6908"/>
                </a:moveTo>
                <a:cubicBezTo>
                  <a:pt x="6490" y="7198"/>
                  <a:pt x="6606" y="7477"/>
                  <a:pt x="6734" y="7756"/>
                </a:cubicBezTo>
                <a:cubicBezTo>
                  <a:pt x="6745" y="7779"/>
                  <a:pt x="6757" y="7790"/>
                  <a:pt x="6792" y="7814"/>
                </a:cubicBezTo>
                <a:cubicBezTo>
                  <a:pt x="6170" y="8958"/>
                  <a:pt x="4708" y="9487"/>
                  <a:pt x="3515" y="9487"/>
                </a:cubicBezTo>
                <a:cubicBezTo>
                  <a:pt x="3172" y="9487"/>
                  <a:pt x="2850" y="9443"/>
                  <a:pt x="2578" y="9358"/>
                </a:cubicBezTo>
                <a:cubicBezTo>
                  <a:pt x="2462" y="9091"/>
                  <a:pt x="2345" y="8812"/>
                  <a:pt x="2253" y="8522"/>
                </a:cubicBezTo>
                <a:lnTo>
                  <a:pt x="2253" y="8522"/>
                </a:lnTo>
                <a:cubicBezTo>
                  <a:pt x="2490" y="8608"/>
                  <a:pt x="2758" y="8642"/>
                  <a:pt x="3033" y="8642"/>
                </a:cubicBezTo>
                <a:cubicBezTo>
                  <a:pt x="3578" y="8642"/>
                  <a:pt x="4154" y="8506"/>
                  <a:pt x="4586" y="8359"/>
                </a:cubicBezTo>
                <a:cubicBezTo>
                  <a:pt x="5341" y="8092"/>
                  <a:pt x="6002" y="7616"/>
                  <a:pt x="6385" y="6908"/>
                </a:cubicBezTo>
                <a:close/>
                <a:moveTo>
                  <a:pt x="2661" y="1"/>
                </a:moveTo>
                <a:cubicBezTo>
                  <a:pt x="2126" y="1"/>
                  <a:pt x="1341" y="324"/>
                  <a:pt x="1127" y="407"/>
                </a:cubicBezTo>
                <a:cubicBezTo>
                  <a:pt x="813" y="546"/>
                  <a:pt x="465" y="674"/>
                  <a:pt x="233" y="953"/>
                </a:cubicBezTo>
                <a:cubicBezTo>
                  <a:pt x="93" y="1092"/>
                  <a:pt x="0" y="1313"/>
                  <a:pt x="117" y="1487"/>
                </a:cubicBezTo>
                <a:cubicBezTo>
                  <a:pt x="128" y="1742"/>
                  <a:pt x="302" y="2021"/>
                  <a:pt x="384" y="2253"/>
                </a:cubicBezTo>
                <a:cubicBezTo>
                  <a:pt x="465" y="2439"/>
                  <a:pt x="500" y="2636"/>
                  <a:pt x="581" y="2810"/>
                </a:cubicBezTo>
                <a:cubicBezTo>
                  <a:pt x="592" y="2845"/>
                  <a:pt x="604" y="2880"/>
                  <a:pt x="639" y="2903"/>
                </a:cubicBezTo>
                <a:cubicBezTo>
                  <a:pt x="662" y="2961"/>
                  <a:pt x="697" y="2984"/>
                  <a:pt x="720" y="3007"/>
                </a:cubicBezTo>
                <a:cubicBezTo>
                  <a:pt x="871" y="3100"/>
                  <a:pt x="1045" y="3124"/>
                  <a:pt x="1231" y="3135"/>
                </a:cubicBezTo>
                <a:cubicBezTo>
                  <a:pt x="1289" y="3483"/>
                  <a:pt x="1359" y="3762"/>
                  <a:pt x="1243" y="4134"/>
                </a:cubicBezTo>
                <a:cubicBezTo>
                  <a:pt x="1161" y="4389"/>
                  <a:pt x="1045" y="4621"/>
                  <a:pt x="1010" y="4877"/>
                </a:cubicBezTo>
                <a:cubicBezTo>
                  <a:pt x="952" y="5295"/>
                  <a:pt x="1057" y="5736"/>
                  <a:pt x="1161" y="6142"/>
                </a:cubicBezTo>
                <a:cubicBezTo>
                  <a:pt x="1417" y="7314"/>
                  <a:pt x="1858" y="8464"/>
                  <a:pt x="2276" y="9578"/>
                </a:cubicBezTo>
                <a:cubicBezTo>
                  <a:pt x="2334" y="9741"/>
                  <a:pt x="3181" y="9845"/>
                  <a:pt x="3506" y="9869"/>
                </a:cubicBezTo>
                <a:cubicBezTo>
                  <a:pt x="3576" y="9875"/>
                  <a:pt x="3649" y="9879"/>
                  <a:pt x="3724" y="9879"/>
                </a:cubicBezTo>
                <a:cubicBezTo>
                  <a:pt x="4928" y="9879"/>
                  <a:pt x="6706" y="9012"/>
                  <a:pt x="7012" y="7744"/>
                </a:cubicBezTo>
                <a:cubicBezTo>
                  <a:pt x="7024" y="7709"/>
                  <a:pt x="7024" y="7686"/>
                  <a:pt x="7024" y="7651"/>
                </a:cubicBezTo>
                <a:lnTo>
                  <a:pt x="7024" y="7640"/>
                </a:lnTo>
                <a:cubicBezTo>
                  <a:pt x="7024" y="7605"/>
                  <a:pt x="7024" y="7582"/>
                  <a:pt x="6989" y="7558"/>
                </a:cubicBezTo>
                <a:cubicBezTo>
                  <a:pt x="6420" y="6328"/>
                  <a:pt x="6177" y="4969"/>
                  <a:pt x="5538" y="3750"/>
                </a:cubicBezTo>
                <a:cubicBezTo>
                  <a:pt x="5364" y="3402"/>
                  <a:pt x="5190" y="3135"/>
                  <a:pt x="4830" y="2961"/>
                </a:cubicBezTo>
                <a:cubicBezTo>
                  <a:pt x="4656" y="2880"/>
                  <a:pt x="4470" y="2845"/>
                  <a:pt x="4273" y="2775"/>
                </a:cubicBezTo>
                <a:cubicBezTo>
                  <a:pt x="3959" y="2648"/>
                  <a:pt x="3750" y="2427"/>
                  <a:pt x="3553" y="2172"/>
                </a:cubicBezTo>
                <a:cubicBezTo>
                  <a:pt x="3611" y="2090"/>
                  <a:pt x="3657" y="2009"/>
                  <a:pt x="3669" y="1905"/>
                </a:cubicBezTo>
                <a:cubicBezTo>
                  <a:pt x="3681" y="1893"/>
                  <a:pt x="3692" y="1858"/>
                  <a:pt x="3715" y="1835"/>
                </a:cubicBezTo>
                <a:cubicBezTo>
                  <a:pt x="3715" y="1510"/>
                  <a:pt x="3564" y="1162"/>
                  <a:pt x="3460" y="860"/>
                </a:cubicBezTo>
                <a:cubicBezTo>
                  <a:pt x="3390" y="639"/>
                  <a:pt x="3321" y="372"/>
                  <a:pt x="3135" y="198"/>
                </a:cubicBezTo>
                <a:cubicBezTo>
                  <a:pt x="3055" y="54"/>
                  <a:pt x="2878" y="1"/>
                  <a:pt x="266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7"/>
          <p:cNvSpPr txBox="1"/>
          <p:nvPr>
            <p:ph idx="2" type="subTitle"/>
          </p:nvPr>
        </p:nvSpPr>
        <p:spPr>
          <a:xfrm>
            <a:off x="4875888" y="1244200"/>
            <a:ext cx="3543600" cy="3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8"/>
          <p:cNvSpPr txBox="1"/>
          <p:nvPr>
            <p:ph idx="1" type="subTitle"/>
          </p:nvPr>
        </p:nvSpPr>
        <p:spPr>
          <a:xfrm>
            <a:off x="871980" y="2181727"/>
            <a:ext cx="22794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94" name="Google Shape;394;p8"/>
          <p:cNvSpPr txBox="1"/>
          <p:nvPr>
            <p:ph hasCustomPrompt="1" type="title"/>
          </p:nvPr>
        </p:nvSpPr>
        <p:spPr>
          <a:xfrm>
            <a:off x="1596968" y="1427025"/>
            <a:ext cx="8292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395" name="Google Shape;395;p8"/>
          <p:cNvSpPr txBox="1"/>
          <p:nvPr>
            <p:ph idx="2" type="ctrTitle"/>
          </p:nvPr>
        </p:nvSpPr>
        <p:spPr>
          <a:xfrm>
            <a:off x="2377500" y="422850"/>
            <a:ext cx="438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96" name="Google Shape;396;p8"/>
          <p:cNvSpPr txBox="1"/>
          <p:nvPr>
            <p:ph idx="3" type="subTitle"/>
          </p:nvPr>
        </p:nvSpPr>
        <p:spPr>
          <a:xfrm>
            <a:off x="946380" y="1922291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397" name="Google Shape;397;p8"/>
          <p:cNvSpPr txBox="1"/>
          <p:nvPr>
            <p:ph idx="4" type="subTitle"/>
          </p:nvPr>
        </p:nvSpPr>
        <p:spPr>
          <a:xfrm>
            <a:off x="3433116" y="2184102"/>
            <a:ext cx="22794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398" name="Google Shape;398;p8"/>
          <p:cNvSpPr txBox="1"/>
          <p:nvPr>
            <p:ph hasCustomPrompt="1" idx="5" type="title"/>
          </p:nvPr>
        </p:nvSpPr>
        <p:spPr>
          <a:xfrm>
            <a:off x="4158104" y="1429400"/>
            <a:ext cx="8292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399" name="Google Shape;399;p8"/>
          <p:cNvSpPr txBox="1"/>
          <p:nvPr>
            <p:ph idx="6" type="subTitle"/>
          </p:nvPr>
        </p:nvSpPr>
        <p:spPr>
          <a:xfrm>
            <a:off x="3506700" y="1924666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400" name="Google Shape;400;p8"/>
          <p:cNvSpPr txBox="1"/>
          <p:nvPr>
            <p:ph idx="7" type="subTitle"/>
          </p:nvPr>
        </p:nvSpPr>
        <p:spPr>
          <a:xfrm>
            <a:off x="5992620" y="2184102"/>
            <a:ext cx="22794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01" name="Google Shape;401;p8"/>
          <p:cNvSpPr txBox="1"/>
          <p:nvPr>
            <p:ph hasCustomPrompt="1" idx="8" type="title"/>
          </p:nvPr>
        </p:nvSpPr>
        <p:spPr>
          <a:xfrm>
            <a:off x="6717608" y="1429400"/>
            <a:ext cx="8292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402" name="Google Shape;402;p8"/>
          <p:cNvSpPr txBox="1"/>
          <p:nvPr>
            <p:ph idx="9" type="subTitle"/>
          </p:nvPr>
        </p:nvSpPr>
        <p:spPr>
          <a:xfrm>
            <a:off x="6067020" y="1924675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403" name="Google Shape;403;p8"/>
          <p:cNvSpPr txBox="1"/>
          <p:nvPr>
            <p:ph idx="13" type="subTitle"/>
          </p:nvPr>
        </p:nvSpPr>
        <p:spPr>
          <a:xfrm>
            <a:off x="2152140" y="3899550"/>
            <a:ext cx="22794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04" name="Google Shape;404;p8"/>
          <p:cNvSpPr txBox="1"/>
          <p:nvPr>
            <p:ph hasCustomPrompt="1" idx="14" type="title"/>
          </p:nvPr>
        </p:nvSpPr>
        <p:spPr>
          <a:xfrm>
            <a:off x="2877128" y="3144848"/>
            <a:ext cx="8292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405" name="Google Shape;405;p8"/>
          <p:cNvSpPr txBox="1"/>
          <p:nvPr>
            <p:ph idx="15" type="subTitle"/>
          </p:nvPr>
        </p:nvSpPr>
        <p:spPr>
          <a:xfrm>
            <a:off x="2226540" y="3640114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406" name="Google Shape;406;p8"/>
          <p:cNvSpPr txBox="1"/>
          <p:nvPr>
            <p:ph idx="16" type="subTitle"/>
          </p:nvPr>
        </p:nvSpPr>
        <p:spPr>
          <a:xfrm>
            <a:off x="4712460" y="3901925"/>
            <a:ext cx="22794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 Condensed"/>
              <a:buNone/>
              <a:defRPr sz="16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07" name="Google Shape;407;p8"/>
          <p:cNvSpPr txBox="1"/>
          <p:nvPr>
            <p:ph hasCustomPrompt="1" idx="17" type="title"/>
          </p:nvPr>
        </p:nvSpPr>
        <p:spPr>
          <a:xfrm>
            <a:off x="5437448" y="3147223"/>
            <a:ext cx="829200" cy="4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Neucha"/>
              <a:buNone/>
              <a:defRPr b="1" sz="3000">
                <a:latin typeface="Neucha"/>
                <a:ea typeface="Neucha"/>
                <a:cs typeface="Neucha"/>
                <a:sym typeface="Neucha"/>
              </a:defRPr>
            </a:lvl9pPr>
          </a:lstStyle>
          <a:p>
            <a:r>
              <a:t>xx%</a:t>
            </a:r>
          </a:p>
        </p:txBody>
      </p:sp>
      <p:sp>
        <p:nvSpPr>
          <p:cNvPr id="408" name="Google Shape;408;p8"/>
          <p:cNvSpPr txBox="1"/>
          <p:nvPr>
            <p:ph idx="18" type="subTitle"/>
          </p:nvPr>
        </p:nvSpPr>
        <p:spPr>
          <a:xfrm>
            <a:off x="4786860" y="3642489"/>
            <a:ext cx="21306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409" name="Google Shape;409;p8"/>
          <p:cNvGrpSpPr/>
          <p:nvPr/>
        </p:nvGrpSpPr>
        <p:grpSpPr>
          <a:xfrm rot="1403612">
            <a:off x="1257787" y="-167799"/>
            <a:ext cx="933827" cy="906562"/>
            <a:chOff x="1428925" y="2779850"/>
            <a:chExt cx="216825" cy="210450"/>
          </a:xfrm>
        </p:grpSpPr>
        <p:sp>
          <p:nvSpPr>
            <p:cNvPr id="410" name="Google Shape;410;p8"/>
            <p:cNvSpPr/>
            <p:nvPr/>
          </p:nvSpPr>
          <p:spPr>
            <a:xfrm>
              <a:off x="1428925" y="2779850"/>
              <a:ext cx="216825" cy="210450"/>
            </a:xfrm>
            <a:custGeom>
              <a:rect b="b" l="l" r="r" t="t"/>
              <a:pathLst>
                <a:path extrusionOk="0" h="8418" w="8673">
                  <a:moveTo>
                    <a:pt x="3228" y="7988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32" y="8301"/>
                  </a:lnTo>
                  <a:cubicBezTo>
                    <a:pt x="1951" y="8301"/>
                    <a:pt x="1881" y="8301"/>
                    <a:pt x="1812" y="8290"/>
                  </a:cubicBezTo>
                  <a:cubicBezTo>
                    <a:pt x="1649" y="8255"/>
                    <a:pt x="1487" y="8139"/>
                    <a:pt x="1487" y="7964"/>
                  </a:cubicBezTo>
                  <a:cubicBezTo>
                    <a:pt x="1487" y="7918"/>
                    <a:pt x="1475" y="7883"/>
                    <a:pt x="1475" y="7837"/>
                  </a:cubicBezTo>
                  <a:cubicBezTo>
                    <a:pt x="1313" y="7814"/>
                    <a:pt x="1173" y="7779"/>
                    <a:pt x="1022" y="7755"/>
                  </a:cubicBezTo>
                  <a:cubicBezTo>
                    <a:pt x="790" y="7709"/>
                    <a:pt x="639" y="7581"/>
                    <a:pt x="558" y="7338"/>
                  </a:cubicBezTo>
                  <a:cubicBezTo>
                    <a:pt x="384" y="6792"/>
                    <a:pt x="210" y="6223"/>
                    <a:pt x="70" y="5677"/>
                  </a:cubicBezTo>
                  <a:cubicBezTo>
                    <a:pt x="24" y="5503"/>
                    <a:pt x="12" y="5306"/>
                    <a:pt x="12" y="5120"/>
                  </a:cubicBezTo>
                  <a:cubicBezTo>
                    <a:pt x="1" y="4586"/>
                    <a:pt x="1" y="4064"/>
                    <a:pt x="1" y="3530"/>
                  </a:cubicBezTo>
                  <a:cubicBezTo>
                    <a:pt x="1" y="3158"/>
                    <a:pt x="117" y="2833"/>
                    <a:pt x="314" y="2508"/>
                  </a:cubicBezTo>
                  <a:cubicBezTo>
                    <a:pt x="442" y="2288"/>
                    <a:pt x="674" y="2195"/>
                    <a:pt x="906" y="2113"/>
                  </a:cubicBezTo>
                  <a:cubicBezTo>
                    <a:pt x="1046" y="2079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74" y="1974"/>
                    <a:pt x="2114" y="1997"/>
                    <a:pt x="2276" y="1974"/>
                  </a:cubicBezTo>
                  <a:lnTo>
                    <a:pt x="2276" y="1812"/>
                  </a:lnTo>
                  <a:cubicBezTo>
                    <a:pt x="2241" y="1440"/>
                    <a:pt x="2288" y="1057"/>
                    <a:pt x="2439" y="697"/>
                  </a:cubicBezTo>
                  <a:cubicBezTo>
                    <a:pt x="2555" y="395"/>
                    <a:pt x="2764" y="221"/>
                    <a:pt x="3077" y="128"/>
                  </a:cubicBezTo>
                  <a:cubicBezTo>
                    <a:pt x="3147" y="117"/>
                    <a:pt x="3217" y="82"/>
                    <a:pt x="3275" y="82"/>
                  </a:cubicBezTo>
                  <a:cubicBezTo>
                    <a:pt x="3727" y="59"/>
                    <a:pt x="4180" y="12"/>
                    <a:pt x="4621" y="1"/>
                  </a:cubicBezTo>
                  <a:cubicBezTo>
                    <a:pt x="4842" y="1"/>
                    <a:pt x="5074" y="47"/>
                    <a:pt x="5295" y="70"/>
                  </a:cubicBezTo>
                  <a:cubicBezTo>
                    <a:pt x="5353" y="82"/>
                    <a:pt x="5411" y="105"/>
                    <a:pt x="5469" y="128"/>
                  </a:cubicBezTo>
                  <a:cubicBezTo>
                    <a:pt x="5712" y="233"/>
                    <a:pt x="5875" y="418"/>
                    <a:pt x="5887" y="685"/>
                  </a:cubicBezTo>
                  <a:cubicBezTo>
                    <a:pt x="5898" y="1069"/>
                    <a:pt x="6003" y="1463"/>
                    <a:pt x="5921" y="1870"/>
                  </a:cubicBezTo>
                  <a:cubicBezTo>
                    <a:pt x="6049" y="1939"/>
                    <a:pt x="6165" y="1916"/>
                    <a:pt x="6293" y="1916"/>
                  </a:cubicBezTo>
                  <a:cubicBezTo>
                    <a:pt x="6734" y="1916"/>
                    <a:pt x="7152" y="1939"/>
                    <a:pt x="7570" y="2032"/>
                  </a:cubicBezTo>
                  <a:cubicBezTo>
                    <a:pt x="7686" y="2055"/>
                    <a:pt x="7814" y="2090"/>
                    <a:pt x="7918" y="2137"/>
                  </a:cubicBezTo>
                  <a:cubicBezTo>
                    <a:pt x="8127" y="2218"/>
                    <a:pt x="8267" y="2369"/>
                    <a:pt x="8359" y="2578"/>
                  </a:cubicBezTo>
                  <a:cubicBezTo>
                    <a:pt x="8452" y="2868"/>
                    <a:pt x="8499" y="3181"/>
                    <a:pt x="8534" y="3483"/>
                  </a:cubicBezTo>
                  <a:cubicBezTo>
                    <a:pt x="8568" y="4087"/>
                    <a:pt x="8626" y="4702"/>
                    <a:pt x="8673" y="5306"/>
                  </a:cubicBezTo>
                  <a:lnTo>
                    <a:pt x="8673" y="5527"/>
                  </a:lnTo>
                  <a:cubicBezTo>
                    <a:pt x="8650" y="5828"/>
                    <a:pt x="8626" y="6142"/>
                    <a:pt x="8592" y="6444"/>
                  </a:cubicBezTo>
                  <a:cubicBezTo>
                    <a:pt x="8557" y="6722"/>
                    <a:pt x="8510" y="6989"/>
                    <a:pt x="8441" y="7256"/>
                  </a:cubicBezTo>
                  <a:cubicBezTo>
                    <a:pt x="8359" y="7570"/>
                    <a:pt x="8127" y="7744"/>
                    <a:pt x="7814" y="7802"/>
                  </a:cubicBezTo>
                  <a:cubicBezTo>
                    <a:pt x="7674" y="7837"/>
                    <a:pt x="7547" y="7848"/>
                    <a:pt x="7384" y="7883"/>
                  </a:cubicBezTo>
                  <a:cubicBezTo>
                    <a:pt x="7384" y="7999"/>
                    <a:pt x="7384" y="8115"/>
                    <a:pt x="7373" y="8231"/>
                  </a:cubicBezTo>
                  <a:cubicBezTo>
                    <a:pt x="7349" y="8359"/>
                    <a:pt x="7315" y="8417"/>
                    <a:pt x="7175" y="8417"/>
                  </a:cubicBezTo>
                  <a:lnTo>
                    <a:pt x="6746" y="8417"/>
                  </a:lnTo>
                  <a:lnTo>
                    <a:pt x="6188" y="8417"/>
                  </a:lnTo>
                  <a:cubicBezTo>
                    <a:pt x="5991" y="8417"/>
                    <a:pt x="5933" y="8359"/>
                    <a:pt x="5875" y="8150"/>
                  </a:cubicBezTo>
                  <a:cubicBezTo>
                    <a:pt x="5863" y="8115"/>
                    <a:pt x="5840" y="8057"/>
                    <a:pt x="5817" y="8011"/>
                  </a:cubicBezTo>
                  <a:cubicBezTo>
                    <a:pt x="5527" y="7953"/>
                    <a:pt x="5248" y="7999"/>
                    <a:pt x="4958" y="7964"/>
                  </a:cubicBezTo>
                  <a:cubicBezTo>
                    <a:pt x="4668" y="7953"/>
                    <a:pt x="4366" y="7953"/>
                    <a:pt x="4076" y="7953"/>
                  </a:cubicBezTo>
                  <a:cubicBezTo>
                    <a:pt x="3785" y="7988"/>
                    <a:pt x="3507" y="7964"/>
                    <a:pt x="3228" y="7988"/>
                  </a:cubicBezTo>
                  <a:close/>
                  <a:moveTo>
                    <a:pt x="4424" y="2218"/>
                  </a:moveTo>
                  <a:cubicBezTo>
                    <a:pt x="4424" y="2241"/>
                    <a:pt x="4424" y="2241"/>
                    <a:pt x="4424" y="2218"/>
                  </a:cubicBezTo>
                  <a:cubicBezTo>
                    <a:pt x="3983" y="2241"/>
                    <a:pt x="3542" y="2241"/>
                    <a:pt x="3100" y="2241"/>
                  </a:cubicBezTo>
                  <a:cubicBezTo>
                    <a:pt x="2741" y="2241"/>
                    <a:pt x="2392" y="2218"/>
                    <a:pt x="2032" y="2241"/>
                  </a:cubicBezTo>
                  <a:cubicBezTo>
                    <a:pt x="1823" y="2241"/>
                    <a:pt x="1626" y="2264"/>
                    <a:pt x="1417" y="2311"/>
                  </a:cubicBezTo>
                  <a:cubicBezTo>
                    <a:pt x="1289" y="2334"/>
                    <a:pt x="1173" y="2392"/>
                    <a:pt x="1046" y="2415"/>
                  </a:cubicBezTo>
                  <a:cubicBezTo>
                    <a:pt x="802" y="2438"/>
                    <a:pt x="616" y="2566"/>
                    <a:pt x="512" y="2787"/>
                  </a:cubicBezTo>
                  <a:cubicBezTo>
                    <a:pt x="395" y="3019"/>
                    <a:pt x="326" y="3251"/>
                    <a:pt x="326" y="3530"/>
                  </a:cubicBezTo>
                  <a:cubicBezTo>
                    <a:pt x="349" y="4075"/>
                    <a:pt x="349" y="4633"/>
                    <a:pt x="349" y="5178"/>
                  </a:cubicBezTo>
                  <a:cubicBezTo>
                    <a:pt x="349" y="5318"/>
                    <a:pt x="349" y="5457"/>
                    <a:pt x="384" y="5573"/>
                  </a:cubicBezTo>
                  <a:lnTo>
                    <a:pt x="871" y="7187"/>
                  </a:lnTo>
                  <a:cubicBezTo>
                    <a:pt x="906" y="7314"/>
                    <a:pt x="999" y="7384"/>
                    <a:pt x="1127" y="7419"/>
                  </a:cubicBezTo>
                  <a:lnTo>
                    <a:pt x="1347" y="7465"/>
                  </a:lnTo>
                  <a:cubicBezTo>
                    <a:pt x="1568" y="7488"/>
                    <a:pt x="1777" y="7488"/>
                    <a:pt x="1986" y="7535"/>
                  </a:cubicBezTo>
                  <a:cubicBezTo>
                    <a:pt x="2508" y="7616"/>
                    <a:pt x="3042" y="7663"/>
                    <a:pt x="3565" y="7639"/>
                  </a:cubicBezTo>
                  <a:lnTo>
                    <a:pt x="4273" y="7639"/>
                  </a:lnTo>
                  <a:cubicBezTo>
                    <a:pt x="4668" y="7651"/>
                    <a:pt x="5062" y="7651"/>
                    <a:pt x="5434" y="7663"/>
                  </a:cubicBezTo>
                  <a:cubicBezTo>
                    <a:pt x="6177" y="7697"/>
                    <a:pt x="6931" y="7697"/>
                    <a:pt x="7674" y="7558"/>
                  </a:cubicBezTo>
                  <a:cubicBezTo>
                    <a:pt x="7965" y="7523"/>
                    <a:pt x="8139" y="7372"/>
                    <a:pt x="8208" y="7082"/>
                  </a:cubicBezTo>
                  <a:cubicBezTo>
                    <a:pt x="8220" y="7036"/>
                    <a:pt x="8232" y="6978"/>
                    <a:pt x="8232" y="6943"/>
                  </a:cubicBezTo>
                  <a:cubicBezTo>
                    <a:pt x="8278" y="6595"/>
                    <a:pt x="8313" y="6246"/>
                    <a:pt x="8348" y="5910"/>
                  </a:cubicBezTo>
                  <a:cubicBezTo>
                    <a:pt x="8383" y="5619"/>
                    <a:pt x="8371" y="5341"/>
                    <a:pt x="8325" y="5051"/>
                  </a:cubicBezTo>
                  <a:cubicBezTo>
                    <a:pt x="8278" y="4795"/>
                    <a:pt x="8255" y="4528"/>
                    <a:pt x="8220" y="4273"/>
                  </a:cubicBezTo>
                  <a:cubicBezTo>
                    <a:pt x="8197" y="3890"/>
                    <a:pt x="8174" y="3518"/>
                    <a:pt x="8162" y="3135"/>
                  </a:cubicBezTo>
                  <a:cubicBezTo>
                    <a:pt x="8162" y="2972"/>
                    <a:pt x="8104" y="2833"/>
                    <a:pt x="8058" y="2682"/>
                  </a:cubicBezTo>
                  <a:cubicBezTo>
                    <a:pt x="8023" y="2543"/>
                    <a:pt x="7918" y="2473"/>
                    <a:pt x="7802" y="2415"/>
                  </a:cubicBezTo>
                  <a:cubicBezTo>
                    <a:pt x="7732" y="2380"/>
                    <a:pt x="7640" y="2357"/>
                    <a:pt x="7570" y="2334"/>
                  </a:cubicBezTo>
                  <a:cubicBezTo>
                    <a:pt x="7175" y="2241"/>
                    <a:pt x="6781" y="2218"/>
                    <a:pt x="6374" y="2218"/>
                  </a:cubicBezTo>
                  <a:close/>
                  <a:moveTo>
                    <a:pt x="2868" y="1962"/>
                  </a:moveTo>
                  <a:cubicBezTo>
                    <a:pt x="2868" y="1870"/>
                    <a:pt x="2857" y="1812"/>
                    <a:pt x="2857" y="1777"/>
                  </a:cubicBezTo>
                  <a:cubicBezTo>
                    <a:pt x="2857" y="1614"/>
                    <a:pt x="2857" y="1440"/>
                    <a:pt x="2868" y="1278"/>
                  </a:cubicBezTo>
                  <a:cubicBezTo>
                    <a:pt x="2903" y="1092"/>
                    <a:pt x="2996" y="964"/>
                    <a:pt x="3205" y="929"/>
                  </a:cubicBezTo>
                  <a:cubicBezTo>
                    <a:pt x="3286" y="918"/>
                    <a:pt x="3379" y="883"/>
                    <a:pt x="3484" y="883"/>
                  </a:cubicBezTo>
                  <a:cubicBezTo>
                    <a:pt x="3843" y="883"/>
                    <a:pt x="4192" y="871"/>
                    <a:pt x="4552" y="883"/>
                  </a:cubicBezTo>
                  <a:cubicBezTo>
                    <a:pt x="4830" y="883"/>
                    <a:pt x="5039" y="1022"/>
                    <a:pt x="5109" y="1347"/>
                  </a:cubicBezTo>
                  <a:cubicBezTo>
                    <a:pt x="5132" y="1545"/>
                    <a:pt x="5178" y="1730"/>
                    <a:pt x="5225" y="1928"/>
                  </a:cubicBezTo>
                  <a:cubicBezTo>
                    <a:pt x="5364" y="1951"/>
                    <a:pt x="5480" y="1962"/>
                    <a:pt x="5631" y="1916"/>
                  </a:cubicBezTo>
                  <a:lnTo>
                    <a:pt x="5631" y="1370"/>
                  </a:lnTo>
                  <a:cubicBezTo>
                    <a:pt x="5608" y="1173"/>
                    <a:pt x="5596" y="976"/>
                    <a:pt x="5585" y="790"/>
                  </a:cubicBezTo>
                  <a:cubicBezTo>
                    <a:pt x="5573" y="581"/>
                    <a:pt x="5469" y="465"/>
                    <a:pt x="5283" y="407"/>
                  </a:cubicBezTo>
                  <a:cubicBezTo>
                    <a:pt x="5178" y="372"/>
                    <a:pt x="5074" y="349"/>
                    <a:pt x="4969" y="337"/>
                  </a:cubicBezTo>
                  <a:cubicBezTo>
                    <a:pt x="4366" y="244"/>
                    <a:pt x="3751" y="314"/>
                    <a:pt x="3147" y="407"/>
                  </a:cubicBezTo>
                  <a:cubicBezTo>
                    <a:pt x="2915" y="430"/>
                    <a:pt x="2752" y="593"/>
                    <a:pt x="2648" y="813"/>
                  </a:cubicBezTo>
                  <a:cubicBezTo>
                    <a:pt x="2532" y="1057"/>
                    <a:pt x="2543" y="1324"/>
                    <a:pt x="2520" y="1579"/>
                  </a:cubicBezTo>
                  <a:cubicBezTo>
                    <a:pt x="2508" y="1684"/>
                    <a:pt x="2508" y="1788"/>
                    <a:pt x="2508" y="1893"/>
                  </a:cubicBezTo>
                  <a:cubicBezTo>
                    <a:pt x="2508" y="1904"/>
                    <a:pt x="2520" y="1916"/>
                    <a:pt x="2532" y="1962"/>
                  </a:cubicBezTo>
                  <a:close/>
                  <a:moveTo>
                    <a:pt x="3135" y="1951"/>
                  </a:moveTo>
                  <a:cubicBezTo>
                    <a:pt x="3193" y="1962"/>
                    <a:pt x="3217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7" y="1951"/>
                    <a:pt x="4911" y="1928"/>
                  </a:cubicBezTo>
                  <a:cubicBezTo>
                    <a:pt x="4877" y="1730"/>
                    <a:pt x="4842" y="1545"/>
                    <a:pt x="4795" y="1347"/>
                  </a:cubicBezTo>
                  <a:cubicBezTo>
                    <a:pt x="4784" y="1254"/>
                    <a:pt x="4714" y="1196"/>
                    <a:pt x="4610" y="1173"/>
                  </a:cubicBezTo>
                  <a:cubicBezTo>
                    <a:pt x="4528" y="1161"/>
                    <a:pt x="4447" y="1161"/>
                    <a:pt x="4366" y="1161"/>
                  </a:cubicBezTo>
                  <a:lnTo>
                    <a:pt x="3542" y="1161"/>
                  </a:lnTo>
                  <a:cubicBezTo>
                    <a:pt x="3460" y="1161"/>
                    <a:pt x="3391" y="1161"/>
                    <a:pt x="3321" y="1173"/>
                  </a:cubicBezTo>
                  <a:cubicBezTo>
                    <a:pt x="3170" y="1196"/>
                    <a:pt x="3112" y="1254"/>
                    <a:pt x="3100" y="1394"/>
                  </a:cubicBezTo>
                  <a:cubicBezTo>
                    <a:pt x="3112" y="1568"/>
                    <a:pt x="3135" y="1742"/>
                    <a:pt x="3135" y="1951"/>
                  </a:cubicBezTo>
                  <a:close/>
                  <a:moveTo>
                    <a:pt x="7094" y="8022"/>
                  </a:moveTo>
                  <a:cubicBezTo>
                    <a:pt x="6699" y="7988"/>
                    <a:pt x="6281" y="7988"/>
                    <a:pt x="6096" y="8057"/>
                  </a:cubicBezTo>
                  <a:cubicBezTo>
                    <a:pt x="6096" y="8139"/>
                    <a:pt x="6154" y="8185"/>
                    <a:pt x="6223" y="8185"/>
                  </a:cubicBezTo>
                  <a:lnTo>
                    <a:pt x="7024" y="8185"/>
                  </a:lnTo>
                  <a:cubicBezTo>
                    <a:pt x="7106" y="8173"/>
                    <a:pt x="7117" y="8115"/>
                    <a:pt x="7094" y="8022"/>
                  </a:cubicBezTo>
                  <a:close/>
                  <a:moveTo>
                    <a:pt x="2810" y="8022"/>
                  </a:moveTo>
                  <a:cubicBezTo>
                    <a:pt x="2799" y="7964"/>
                    <a:pt x="2752" y="7964"/>
                    <a:pt x="2729" y="7953"/>
                  </a:cubicBezTo>
                  <a:cubicBezTo>
                    <a:pt x="2474" y="7930"/>
                    <a:pt x="2218" y="7895"/>
                    <a:pt x="1974" y="7872"/>
                  </a:cubicBezTo>
                  <a:cubicBezTo>
                    <a:pt x="1928" y="7872"/>
                    <a:pt x="1870" y="7848"/>
                    <a:pt x="1823" y="7872"/>
                  </a:cubicBezTo>
                  <a:cubicBezTo>
                    <a:pt x="1800" y="7872"/>
                    <a:pt x="1765" y="7895"/>
                    <a:pt x="1765" y="7918"/>
                  </a:cubicBezTo>
                  <a:cubicBezTo>
                    <a:pt x="1765" y="7953"/>
                    <a:pt x="1777" y="7999"/>
                    <a:pt x="1800" y="7999"/>
                  </a:cubicBezTo>
                  <a:cubicBezTo>
                    <a:pt x="1858" y="8022"/>
                    <a:pt x="1928" y="8057"/>
                    <a:pt x="1998" y="8057"/>
                  </a:cubicBezTo>
                  <a:lnTo>
                    <a:pt x="2752" y="8057"/>
                  </a:lnTo>
                  <a:cubicBezTo>
                    <a:pt x="2764" y="8057"/>
                    <a:pt x="2799" y="8046"/>
                    <a:pt x="2810" y="80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1494525" y="2863725"/>
              <a:ext cx="82150" cy="81300"/>
            </a:xfrm>
            <a:custGeom>
              <a:rect b="b" l="l" r="r" t="t"/>
              <a:pathLst>
                <a:path extrusionOk="0" h="3252" w="3286">
                  <a:moveTo>
                    <a:pt x="2485" y="2148"/>
                  </a:moveTo>
                  <a:cubicBezTo>
                    <a:pt x="2462" y="2230"/>
                    <a:pt x="2462" y="2322"/>
                    <a:pt x="2462" y="2392"/>
                  </a:cubicBezTo>
                  <a:lnTo>
                    <a:pt x="2462" y="2973"/>
                  </a:lnTo>
                  <a:cubicBezTo>
                    <a:pt x="2462" y="3147"/>
                    <a:pt x="2392" y="3216"/>
                    <a:pt x="2229" y="3240"/>
                  </a:cubicBezTo>
                  <a:cubicBezTo>
                    <a:pt x="1974" y="3251"/>
                    <a:pt x="1707" y="3251"/>
                    <a:pt x="1452" y="3182"/>
                  </a:cubicBezTo>
                  <a:cubicBezTo>
                    <a:pt x="1289" y="3135"/>
                    <a:pt x="1208" y="3042"/>
                    <a:pt x="1185" y="2891"/>
                  </a:cubicBezTo>
                  <a:cubicBezTo>
                    <a:pt x="1185" y="2729"/>
                    <a:pt x="1138" y="2578"/>
                    <a:pt x="1068" y="2450"/>
                  </a:cubicBezTo>
                  <a:cubicBezTo>
                    <a:pt x="1057" y="2427"/>
                    <a:pt x="1045" y="2392"/>
                    <a:pt x="1010" y="2346"/>
                  </a:cubicBezTo>
                  <a:lnTo>
                    <a:pt x="662" y="2346"/>
                  </a:lnTo>
                  <a:lnTo>
                    <a:pt x="453" y="2346"/>
                  </a:lnTo>
                  <a:cubicBezTo>
                    <a:pt x="209" y="2322"/>
                    <a:pt x="117" y="2253"/>
                    <a:pt x="70" y="2021"/>
                  </a:cubicBezTo>
                  <a:cubicBezTo>
                    <a:pt x="47" y="1800"/>
                    <a:pt x="24" y="1591"/>
                    <a:pt x="12" y="1382"/>
                  </a:cubicBezTo>
                  <a:cubicBezTo>
                    <a:pt x="0" y="1173"/>
                    <a:pt x="58" y="1127"/>
                    <a:pt x="279" y="1127"/>
                  </a:cubicBezTo>
                  <a:lnTo>
                    <a:pt x="976" y="1127"/>
                  </a:lnTo>
                  <a:cubicBezTo>
                    <a:pt x="987" y="1069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82"/>
                    <a:pt x="1045" y="24"/>
                    <a:pt x="1243" y="12"/>
                  </a:cubicBezTo>
                  <a:cubicBezTo>
                    <a:pt x="1440" y="1"/>
                    <a:pt x="1637" y="12"/>
                    <a:pt x="1823" y="12"/>
                  </a:cubicBezTo>
                  <a:cubicBezTo>
                    <a:pt x="2020" y="12"/>
                    <a:pt x="2148" y="105"/>
                    <a:pt x="2195" y="279"/>
                  </a:cubicBezTo>
                  <a:cubicBezTo>
                    <a:pt x="2241" y="465"/>
                    <a:pt x="2287" y="651"/>
                    <a:pt x="2334" y="836"/>
                  </a:cubicBezTo>
                  <a:cubicBezTo>
                    <a:pt x="2345" y="895"/>
                    <a:pt x="2369" y="953"/>
                    <a:pt x="2369" y="1011"/>
                  </a:cubicBezTo>
                  <a:cubicBezTo>
                    <a:pt x="2520" y="1057"/>
                    <a:pt x="2682" y="1034"/>
                    <a:pt x="2821" y="1045"/>
                  </a:cubicBezTo>
                  <a:cubicBezTo>
                    <a:pt x="2914" y="1057"/>
                    <a:pt x="3019" y="1069"/>
                    <a:pt x="3088" y="1103"/>
                  </a:cubicBezTo>
                  <a:cubicBezTo>
                    <a:pt x="3216" y="1162"/>
                    <a:pt x="3286" y="1278"/>
                    <a:pt x="3286" y="1417"/>
                  </a:cubicBezTo>
                  <a:lnTo>
                    <a:pt x="3286" y="1974"/>
                  </a:lnTo>
                  <a:cubicBezTo>
                    <a:pt x="3286" y="2148"/>
                    <a:pt x="3239" y="2195"/>
                    <a:pt x="3077" y="2206"/>
                  </a:cubicBezTo>
                  <a:cubicBezTo>
                    <a:pt x="2961" y="2206"/>
                    <a:pt x="2821" y="2195"/>
                    <a:pt x="2705" y="2195"/>
                  </a:cubicBezTo>
                  <a:cubicBezTo>
                    <a:pt x="2636" y="2160"/>
                    <a:pt x="2566" y="2148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3"/>
                    <a:pt x="1463" y="2903"/>
                  </a:cubicBezTo>
                  <a:cubicBezTo>
                    <a:pt x="1695" y="3007"/>
                    <a:pt x="1928" y="3019"/>
                    <a:pt x="2160" y="2973"/>
                  </a:cubicBezTo>
                  <a:cubicBezTo>
                    <a:pt x="2218" y="2868"/>
                    <a:pt x="2195" y="2775"/>
                    <a:pt x="2206" y="2671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0" y="1870"/>
                  </a:cubicBezTo>
                  <a:cubicBezTo>
                    <a:pt x="2543" y="1881"/>
                    <a:pt x="2682" y="1916"/>
                    <a:pt x="2833" y="1928"/>
                  </a:cubicBezTo>
                  <a:cubicBezTo>
                    <a:pt x="2891" y="1928"/>
                    <a:pt x="2949" y="1916"/>
                    <a:pt x="3019" y="1905"/>
                  </a:cubicBezTo>
                  <a:lnTo>
                    <a:pt x="3019" y="1521"/>
                  </a:lnTo>
                  <a:cubicBezTo>
                    <a:pt x="3019" y="1347"/>
                    <a:pt x="2972" y="1301"/>
                    <a:pt x="2798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8" y="1080"/>
                  </a:cubicBezTo>
                  <a:cubicBezTo>
                    <a:pt x="2055" y="1034"/>
                    <a:pt x="2055" y="964"/>
                    <a:pt x="2055" y="895"/>
                  </a:cubicBezTo>
                  <a:cubicBezTo>
                    <a:pt x="2020" y="720"/>
                    <a:pt x="1986" y="558"/>
                    <a:pt x="1939" y="384"/>
                  </a:cubicBezTo>
                  <a:cubicBezTo>
                    <a:pt x="1928" y="337"/>
                    <a:pt x="1870" y="268"/>
                    <a:pt x="1823" y="256"/>
                  </a:cubicBezTo>
                  <a:cubicBezTo>
                    <a:pt x="1626" y="233"/>
                    <a:pt x="1417" y="198"/>
                    <a:pt x="1219" y="291"/>
                  </a:cubicBezTo>
                  <a:lnTo>
                    <a:pt x="1219" y="604"/>
                  </a:lnTo>
                  <a:lnTo>
                    <a:pt x="1219" y="1103"/>
                  </a:lnTo>
                  <a:cubicBezTo>
                    <a:pt x="1219" y="1220"/>
                    <a:pt x="1208" y="1312"/>
                    <a:pt x="1115" y="1405"/>
                  </a:cubicBezTo>
                  <a:cubicBezTo>
                    <a:pt x="836" y="1359"/>
                    <a:pt x="569" y="1359"/>
                    <a:pt x="291" y="1417"/>
                  </a:cubicBezTo>
                  <a:cubicBezTo>
                    <a:pt x="279" y="1649"/>
                    <a:pt x="279" y="1858"/>
                    <a:pt x="372" y="2055"/>
                  </a:cubicBezTo>
                  <a:cubicBezTo>
                    <a:pt x="639" y="2102"/>
                    <a:pt x="894" y="2079"/>
                    <a:pt x="1173" y="20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2" name="Google Shape;412;p8"/>
          <p:cNvGrpSpPr/>
          <p:nvPr/>
        </p:nvGrpSpPr>
        <p:grpSpPr>
          <a:xfrm>
            <a:off x="116681" y="61445"/>
            <a:ext cx="955214" cy="752646"/>
            <a:chOff x="3402300" y="3827875"/>
            <a:chExt cx="197550" cy="155650"/>
          </a:xfrm>
        </p:grpSpPr>
        <p:sp>
          <p:nvSpPr>
            <p:cNvPr id="413" name="Google Shape;413;p8"/>
            <p:cNvSpPr/>
            <p:nvPr/>
          </p:nvSpPr>
          <p:spPr>
            <a:xfrm>
              <a:off x="3402300" y="3827875"/>
              <a:ext cx="101225" cy="66775"/>
            </a:xfrm>
            <a:custGeom>
              <a:rect b="b" l="l" r="r" t="t"/>
              <a:pathLst>
                <a:path extrusionOk="0" h="2671" w="4049">
                  <a:moveTo>
                    <a:pt x="3181" y="193"/>
                  </a:moveTo>
                  <a:cubicBezTo>
                    <a:pt x="3710" y="193"/>
                    <a:pt x="3879" y="650"/>
                    <a:pt x="3561" y="1034"/>
                  </a:cubicBezTo>
                  <a:cubicBezTo>
                    <a:pt x="3399" y="1219"/>
                    <a:pt x="3213" y="1324"/>
                    <a:pt x="3050" y="1428"/>
                  </a:cubicBezTo>
                  <a:cubicBezTo>
                    <a:pt x="2888" y="1544"/>
                    <a:pt x="2714" y="1649"/>
                    <a:pt x="2563" y="1742"/>
                  </a:cubicBezTo>
                  <a:cubicBezTo>
                    <a:pt x="2586" y="1544"/>
                    <a:pt x="2539" y="1312"/>
                    <a:pt x="2516" y="1208"/>
                  </a:cubicBezTo>
                  <a:cubicBezTo>
                    <a:pt x="2447" y="987"/>
                    <a:pt x="2238" y="697"/>
                    <a:pt x="1994" y="604"/>
                  </a:cubicBezTo>
                  <a:cubicBezTo>
                    <a:pt x="2296" y="430"/>
                    <a:pt x="2702" y="233"/>
                    <a:pt x="3085" y="198"/>
                  </a:cubicBezTo>
                  <a:cubicBezTo>
                    <a:pt x="3118" y="194"/>
                    <a:pt x="3150" y="193"/>
                    <a:pt x="3181" y="193"/>
                  </a:cubicBezTo>
                  <a:close/>
                  <a:moveTo>
                    <a:pt x="1692" y="801"/>
                  </a:moveTo>
                  <a:cubicBezTo>
                    <a:pt x="1808" y="859"/>
                    <a:pt x="1924" y="894"/>
                    <a:pt x="2017" y="975"/>
                  </a:cubicBezTo>
                  <a:cubicBezTo>
                    <a:pt x="2133" y="1080"/>
                    <a:pt x="2226" y="1219"/>
                    <a:pt x="2272" y="1370"/>
                  </a:cubicBezTo>
                  <a:cubicBezTo>
                    <a:pt x="2307" y="1510"/>
                    <a:pt x="2307" y="1660"/>
                    <a:pt x="2272" y="1800"/>
                  </a:cubicBezTo>
                  <a:cubicBezTo>
                    <a:pt x="2249" y="1858"/>
                    <a:pt x="2226" y="1904"/>
                    <a:pt x="2191" y="1962"/>
                  </a:cubicBezTo>
                  <a:cubicBezTo>
                    <a:pt x="1994" y="2067"/>
                    <a:pt x="1808" y="2171"/>
                    <a:pt x="1599" y="2253"/>
                  </a:cubicBezTo>
                  <a:cubicBezTo>
                    <a:pt x="1483" y="2299"/>
                    <a:pt x="1367" y="2369"/>
                    <a:pt x="1239" y="2380"/>
                  </a:cubicBezTo>
                  <a:cubicBezTo>
                    <a:pt x="1143" y="2396"/>
                    <a:pt x="1058" y="2403"/>
                    <a:pt x="983" y="2403"/>
                  </a:cubicBezTo>
                  <a:cubicBezTo>
                    <a:pt x="288" y="2403"/>
                    <a:pt x="455" y="1779"/>
                    <a:pt x="612" y="1591"/>
                  </a:cubicBezTo>
                  <a:cubicBezTo>
                    <a:pt x="891" y="1243"/>
                    <a:pt x="1367" y="987"/>
                    <a:pt x="1541" y="894"/>
                  </a:cubicBezTo>
                  <a:cubicBezTo>
                    <a:pt x="1587" y="859"/>
                    <a:pt x="1634" y="836"/>
                    <a:pt x="1692" y="801"/>
                  </a:cubicBezTo>
                  <a:close/>
                  <a:moveTo>
                    <a:pt x="3179" y="0"/>
                  </a:moveTo>
                  <a:cubicBezTo>
                    <a:pt x="2989" y="0"/>
                    <a:pt x="2805" y="33"/>
                    <a:pt x="2632" y="93"/>
                  </a:cubicBezTo>
                  <a:cubicBezTo>
                    <a:pt x="2238" y="221"/>
                    <a:pt x="1866" y="453"/>
                    <a:pt x="1529" y="639"/>
                  </a:cubicBezTo>
                  <a:cubicBezTo>
                    <a:pt x="1112" y="871"/>
                    <a:pt x="543" y="1208"/>
                    <a:pt x="322" y="1660"/>
                  </a:cubicBezTo>
                  <a:cubicBezTo>
                    <a:pt x="1" y="2339"/>
                    <a:pt x="521" y="2670"/>
                    <a:pt x="1080" y="2670"/>
                  </a:cubicBezTo>
                  <a:cubicBezTo>
                    <a:pt x="1228" y="2670"/>
                    <a:pt x="1379" y="2647"/>
                    <a:pt x="1518" y="2601"/>
                  </a:cubicBezTo>
                  <a:cubicBezTo>
                    <a:pt x="2122" y="2403"/>
                    <a:pt x="2690" y="2032"/>
                    <a:pt x="3213" y="1672"/>
                  </a:cubicBezTo>
                  <a:cubicBezTo>
                    <a:pt x="3526" y="1440"/>
                    <a:pt x="3979" y="1161"/>
                    <a:pt x="4025" y="732"/>
                  </a:cubicBezTo>
                  <a:cubicBezTo>
                    <a:pt x="4049" y="430"/>
                    <a:pt x="3909" y="163"/>
                    <a:pt x="3607" y="58"/>
                  </a:cubicBezTo>
                  <a:cubicBezTo>
                    <a:pt x="3464" y="19"/>
                    <a:pt x="3320" y="0"/>
                    <a:pt x="317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3459975" y="3883900"/>
              <a:ext cx="63000" cy="99625"/>
            </a:xfrm>
            <a:custGeom>
              <a:rect b="b" l="l" r="r" t="t"/>
              <a:pathLst>
                <a:path extrusionOk="0" h="3985" w="2520">
                  <a:moveTo>
                    <a:pt x="1670" y="258"/>
                  </a:moveTo>
                  <a:cubicBezTo>
                    <a:pt x="1904" y="258"/>
                    <a:pt x="2092" y="457"/>
                    <a:pt x="2113" y="778"/>
                  </a:cubicBezTo>
                  <a:cubicBezTo>
                    <a:pt x="2136" y="1045"/>
                    <a:pt x="2067" y="1242"/>
                    <a:pt x="2020" y="1439"/>
                  </a:cubicBezTo>
                  <a:lnTo>
                    <a:pt x="1939" y="1823"/>
                  </a:lnTo>
                  <a:cubicBezTo>
                    <a:pt x="1846" y="1741"/>
                    <a:pt x="1742" y="1648"/>
                    <a:pt x="1649" y="1614"/>
                  </a:cubicBezTo>
                  <a:cubicBezTo>
                    <a:pt x="1460" y="1507"/>
                    <a:pt x="1219" y="1435"/>
                    <a:pt x="991" y="1435"/>
                  </a:cubicBezTo>
                  <a:cubicBezTo>
                    <a:pt x="897" y="1435"/>
                    <a:pt x="805" y="1447"/>
                    <a:pt x="720" y="1474"/>
                  </a:cubicBezTo>
                  <a:cubicBezTo>
                    <a:pt x="813" y="1161"/>
                    <a:pt x="975" y="778"/>
                    <a:pt x="1208" y="511"/>
                  </a:cubicBezTo>
                  <a:cubicBezTo>
                    <a:pt x="1360" y="336"/>
                    <a:pt x="1524" y="258"/>
                    <a:pt x="1670" y="258"/>
                  </a:cubicBezTo>
                  <a:close/>
                  <a:moveTo>
                    <a:pt x="963" y="1738"/>
                  </a:moveTo>
                  <a:cubicBezTo>
                    <a:pt x="990" y="1738"/>
                    <a:pt x="1017" y="1739"/>
                    <a:pt x="1045" y="1741"/>
                  </a:cubicBezTo>
                  <a:cubicBezTo>
                    <a:pt x="1231" y="1753"/>
                    <a:pt x="1428" y="1811"/>
                    <a:pt x="1568" y="1927"/>
                  </a:cubicBezTo>
                  <a:cubicBezTo>
                    <a:pt x="1718" y="2032"/>
                    <a:pt x="1765" y="2113"/>
                    <a:pt x="1800" y="2275"/>
                  </a:cubicBezTo>
                  <a:cubicBezTo>
                    <a:pt x="1730" y="2542"/>
                    <a:pt x="1626" y="2786"/>
                    <a:pt x="1533" y="3030"/>
                  </a:cubicBezTo>
                  <a:cubicBezTo>
                    <a:pt x="1475" y="3146"/>
                    <a:pt x="1440" y="3274"/>
                    <a:pt x="1359" y="3378"/>
                  </a:cubicBezTo>
                  <a:cubicBezTo>
                    <a:pt x="1146" y="3651"/>
                    <a:pt x="964" y="3749"/>
                    <a:pt x="815" y="3749"/>
                  </a:cubicBezTo>
                  <a:cubicBezTo>
                    <a:pt x="533" y="3749"/>
                    <a:pt x="371" y="3398"/>
                    <a:pt x="349" y="3216"/>
                  </a:cubicBezTo>
                  <a:cubicBezTo>
                    <a:pt x="314" y="2786"/>
                    <a:pt x="499" y="2275"/>
                    <a:pt x="558" y="2090"/>
                  </a:cubicBezTo>
                  <a:cubicBezTo>
                    <a:pt x="581" y="2020"/>
                    <a:pt x="616" y="1904"/>
                    <a:pt x="639" y="1753"/>
                  </a:cubicBezTo>
                  <a:cubicBezTo>
                    <a:pt x="750" y="1753"/>
                    <a:pt x="854" y="1738"/>
                    <a:pt x="963" y="1738"/>
                  </a:cubicBezTo>
                  <a:close/>
                  <a:moveTo>
                    <a:pt x="1746" y="1"/>
                  </a:moveTo>
                  <a:cubicBezTo>
                    <a:pt x="1661" y="1"/>
                    <a:pt x="1574" y="19"/>
                    <a:pt x="1486" y="58"/>
                  </a:cubicBezTo>
                  <a:cubicBezTo>
                    <a:pt x="1161" y="197"/>
                    <a:pt x="952" y="464"/>
                    <a:pt x="790" y="754"/>
                  </a:cubicBezTo>
                  <a:cubicBezTo>
                    <a:pt x="581" y="1114"/>
                    <a:pt x="465" y="1532"/>
                    <a:pt x="349" y="1892"/>
                  </a:cubicBezTo>
                  <a:cubicBezTo>
                    <a:pt x="209" y="2345"/>
                    <a:pt x="0" y="2983"/>
                    <a:pt x="163" y="3459"/>
                  </a:cubicBezTo>
                  <a:cubicBezTo>
                    <a:pt x="279" y="3837"/>
                    <a:pt x="506" y="3984"/>
                    <a:pt x="754" y="3984"/>
                  </a:cubicBezTo>
                  <a:cubicBezTo>
                    <a:pt x="1101" y="3984"/>
                    <a:pt x="1489" y="3695"/>
                    <a:pt x="1672" y="3343"/>
                  </a:cubicBezTo>
                  <a:cubicBezTo>
                    <a:pt x="1974" y="2786"/>
                    <a:pt x="2148" y="2136"/>
                    <a:pt x="2287" y="1509"/>
                  </a:cubicBezTo>
                  <a:cubicBezTo>
                    <a:pt x="2380" y="1126"/>
                    <a:pt x="2519" y="627"/>
                    <a:pt x="2252" y="279"/>
                  </a:cubicBezTo>
                  <a:cubicBezTo>
                    <a:pt x="2123" y="100"/>
                    <a:pt x="1942" y="1"/>
                    <a:pt x="174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3538050" y="3867325"/>
              <a:ext cx="61800" cy="99475"/>
            </a:xfrm>
            <a:custGeom>
              <a:rect b="b" l="l" r="r" t="t"/>
              <a:pathLst>
                <a:path extrusionOk="0" h="3979" w="2472">
                  <a:moveTo>
                    <a:pt x="698" y="281"/>
                  </a:moveTo>
                  <a:cubicBezTo>
                    <a:pt x="841" y="281"/>
                    <a:pt x="998" y="352"/>
                    <a:pt x="1138" y="500"/>
                  </a:cubicBezTo>
                  <a:cubicBezTo>
                    <a:pt x="1312" y="686"/>
                    <a:pt x="1370" y="895"/>
                    <a:pt x="1451" y="1069"/>
                  </a:cubicBezTo>
                  <a:cubicBezTo>
                    <a:pt x="1544" y="1232"/>
                    <a:pt x="1614" y="1394"/>
                    <a:pt x="1683" y="1580"/>
                  </a:cubicBezTo>
                  <a:cubicBezTo>
                    <a:pt x="1613" y="1562"/>
                    <a:pt x="1535" y="1555"/>
                    <a:pt x="1457" y="1555"/>
                  </a:cubicBezTo>
                  <a:cubicBezTo>
                    <a:pt x="1332" y="1555"/>
                    <a:pt x="1208" y="1575"/>
                    <a:pt x="1115" y="1603"/>
                  </a:cubicBezTo>
                  <a:cubicBezTo>
                    <a:pt x="824" y="1696"/>
                    <a:pt x="650" y="1882"/>
                    <a:pt x="557" y="2137"/>
                  </a:cubicBezTo>
                  <a:cubicBezTo>
                    <a:pt x="406" y="1789"/>
                    <a:pt x="232" y="1301"/>
                    <a:pt x="244" y="849"/>
                  </a:cubicBezTo>
                  <a:cubicBezTo>
                    <a:pt x="258" y="479"/>
                    <a:pt x="459" y="281"/>
                    <a:pt x="698" y="281"/>
                  </a:cubicBezTo>
                  <a:close/>
                  <a:moveTo>
                    <a:pt x="1289" y="1766"/>
                  </a:moveTo>
                  <a:cubicBezTo>
                    <a:pt x="1405" y="1766"/>
                    <a:pt x="1521" y="1766"/>
                    <a:pt x="1637" y="1812"/>
                  </a:cubicBezTo>
                  <a:cubicBezTo>
                    <a:pt x="1718" y="1835"/>
                    <a:pt x="1742" y="1847"/>
                    <a:pt x="1788" y="1870"/>
                  </a:cubicBezTo>
                  <a:cubicBezTo>
                    <a:pt x="1892" y="2114"/>
                    <a:pt x="1962" y="2369"/>
                    <a:pt x="2032" y="2636"/>
                  </a:cubicBezTo>
                  <a:cubicBezTo>
                    <a:pt x="2067" y="2764"/>
                    <a:pt x="2125" y="2880"/>
                    <a:pt x="2125" y="3008"/>
                  </a:cubicBezTo>
                  <a:cubicBezTo>
                    <a:pt x="2131" y="3554"/>
                    <a:pt x="1930" y="3713"/>
                    <a:pt x="1712" y="3713"/>
                  </a:cubicBezTo>
                  <a:cubicBezTo>
                    <a:pt x="1526" y="3713"/>
                    <a:pt x="1327" y="3598"/>
                    <a:pt x="1231" y="3507"/>
                  </a:cubicBezTo>
                  <a:cubicBezTo>
                    <a:pt x="929" y="3182"/>
                    <a:pt x="755" y="2683"/>
                    <a:pt x="685" y="2486"/>
                  </a:cubicBezTo>
                  <a:cubicBezTo>
                    <a:pt x="673" y="2451"/>
                    <a:pt x="639" y="2369"/>
                    <a:pt x="592" y="2288"/>
                  </a:cubicBezTo>
                  <a:cubicBezTo>
                    <a:pt x="708" y="1998"/>
                    <a:pt x="975" y="1777"/>
                    <a:pt x="1289" y="1766"/>
                  </a:cubicBezTo>
                  <a:close/>
                  <a:moveTo>
                    <a:pt x="705" y="1"/>
                  </a:moveTo>
                  <a:cubicBezTo>
                    <a:pt x="480" y="1"/>
                    <a:pt x="292" y="100"/>
                    <a:pt x="174" y="326"/>
                  </a:cubicBezTo>
                  <a:cubicBezTo>
                    <a:pt x="12" y="651"/>
                    <a:pt x="0" y="965"/>
                    <a:pt x="58" y="1301"/>
                  </a:cubicBezTo>
                  <a:cubicBezTo>
                    <a:pt x="128" y="1708"/>
                    <a:pt x="302" y="2114"/>
                    <a:pt x="441" y="2474"/>
                  </a:cubicBezTo>
                  <a:cubicBezTo>
                    <a:pt x="592" y="2927"/>
                    <a:pt x="848" y="3554"/>
                    <a:pt x="1266" y="3821"/>
                  </a:cubicBezTo>
                  <a:cubicBezTo>
                    <a:pt x="1430" y="3931"/>
                    <a:pt x="1581" y="3979"/>
                    <a:pt x="1714" y="3979"/>
                  </a:cubicBezTo>
                  <a:cubicBezTo>
                    <a:pt x="2210" y="3979"/>
                    <a:pt x="2472" y="3320"/>
                    <a:pt x="2380" y="2799"/>
                  </a:cubicBezTo>
                  <a:cubicBezTo>
                    <a:pt x="2264" y="2172"/>
                    <a:pt x="2009" y="1545"/>
                    <a:pt x="1718" y="965"/>
                  </a:cubicBezTo>
                  <a:cubicBezTo>
                    <a:pt x="1544" y="616"/>
                    <a:pt x="1335" y="129"/>
                    <a:pt x="906" y="24"/>
                  </a:cubicBezTo>
                  <a:cubicBezTo>
                    <a:pt x="836" y="9"/>
                    <a:pt x="769" y="1"/>
                    <a:pt x="70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6" name="Google Shape;416;p8"/>
          <p:cNvGrpSpPr/>
          <p:nvPr/>
        </p:nvGrpSpPr>
        <p:grpSpPr>
          <a:xfrm>
            <a:off x="-348447" y="597284"/>
            <a:ext cx="794866" cy="917605"/>
            <a:chOff x="3381325" y="3449650"/>
            <a:chExt cx="199700" cy="230525"/>
          </a:xfrm>
        </p:grpSpPr>
        <p:sp>
          <p:nvSpPr>
            <p:cNvPr id="417" name="Google Shape;417;p8"/>
            <p:cNvSpPr/>
            <p:nvPr/>
          </p:nvSpPr>
          <p:spPr>
            <a:xfrm>
              <a:off x="3415575" y="3509525"/>
              <a:ext cx="22075" cy="20200"/>
            </a:xfrm>
            <a:custGeom>
              <a:rect b="b" l="l" r="r" t="t"/>
              <a:pathLst>
                <a:path extrusionOk="0" h="808" w="883">
                  <a:moveTo>
                    <a:pt x="433" y="192"/>
                  </a:moveTo>
                  <a:cubicBezTo>
                    <a:pt x="447" y="192"/>
                    <a:pt x="462" y="193"/>
                    <a:pt x="476" y="196"/>
                  </a:cubicBezTo>
                  <a:cubicBezTo>
                    <a:pt x="522" y="208"/>
                    <a:pt x="557" y="231"/>
                    <a:pt x="592" y="266"/>
                  </a:cubicBezTo>
                  <a:cubicBezTo>
                    <a:pt x="673" y="371"/>
                    <a:pt x="650" y="521"/>
                    <a:pt x="534" y="591"/>
                  </a:cubicBezTo>
                  <a:cubicBezTo>
                    <a:pt x="493" y="616"/>
                    <a:pt x="445" y="629"/>
                    <a:pt x="399" y="629"/>
                  </a:cubicBezTo>
                  <a:cubicBezTo>
                    <a:pt x="313" y="629"/>
                    <a:pt x="232" y="584"/>
                    <a:pt x="209" y="487"/>
                  </a:cubicBezTo>
                  <a:cubicBezTo>
                    <a:pt x="197" y="382"/>
                    <a:pt x="244" y="266"/>
                    <a:pt x="313" y="231"/>
                  </a:cubicBezTo>
                  <a:cubicBezTo>
                    <a:pt x="348" y="205"/>
                    <a:pt x="390" y="192"/>
                    <a:pt x="433" y="192"/>
                  </a:cubicBezTo>
                  <a:close/>
                  <a:moveTo>
                    <a:pt x="414" y="0"/>
                  </a:moveTo>
                  <a:cubicBezTo>
                    <a:pt x="251" y="0"/>
                    <a:pt x="82" y="106"/>
                    <a:pt x="23" y="254"/>
                  </a:cubicBezTo>
                  <a:cubicBezTo>
                    <a:pt x="12" y="289"/>
                    <a:pt x="12" y="312"/>
                    <a:pt x="12" y="336"/>
                  </a:cubicBezTo>
                  <a:cubicBezTo>
                    <a:pt x="0" y="405"/>
                    <a:pt x="0" y="475"/>
                    <a:pt x="23" y="545"/>
                  </a:cubicBezTo>
                  <a:cubicBezTo>
                    <a:pt x="74" y="713"/>
                    <a:pt x="234" y="808"/>
                    <a:pt x="397" y="808"/>
                  </a:cubicBezTo>
                  <a:cubicBezTo>
                    <a:pt x="460" y="808"/>
                    <a:pt x="523" y="794"/>
                    <a:pt x="581" y="765"/>
                  </a:cubicBezTo>
                  <a:cubicBezTo>
                    <a:pt x="778" y="661"/>
                    <a:pt x="882" y="429"/>
                    <a:pt x="766" y="231"/>
                  </a:cubicBezTo>
                  <a:cubicBezTo>
                    <a:pt x="720" y="115"/>
                    <a:pt x="639" y="22"/>
                    <a:pt x="499" y="11"/>
                  </a:cubicBezTo>
                  <a:cubicBezTo>
                    <a:pt x="471" y="4"/>
                    <a:pt x="443" y="0"/>
                    <a:pt x="4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3429500" y="3538950"/>
              <a:ext cx="22375" cy="20150"/>
            </a:xfrm>
            <a:custGeom>
              <a:rect b="b" l="l" r="r" t="t"/>
              <a:pathLst>
                <a:path extrusionOk="0" h="806" w="895">
                  <a:moveTo>
                    <a:pt x="445" y="188"/>
                  </a:moveTo>
                  <a:cubicBezTo>
                    <a:pt x="459" y="188"/>
                    <a:pt x="473" y="189"/>
                    <a:pt x="488" y="192"/>
                  </a:cubicBezTo>
                  <a:cubicBezTo>
                    <a:pt x="523" y="215"/>
                    <a:pt x="569" y="227"/>
                    <a:pt x="604" y="273"/>
                  </a:cubicBezTo>
                  <a:cubicBezTo>
                    <a:pt x="685" y="378"/>
                    <a:pt x="662" y="517"/>
                    <a:pt x="546" y="587"/>
                  </a:cubicBezTo>
                  <a:cubicBezTo>
                    <a:pt x="505" y="615"/>
                    <a:pt x="458" y="629"/>
                    <a:pt x="411" y="629"/>
                  </a:cubicBezTo>
                  <a:cubicBezTo>
                    <a:pt x="325" y="629"/>
                    <a:pt x="243" y="580"/>
                    <a:pt x="221" y="482"/>
                  </a:cubicBezTo>
                  <a:cubicBezTo>
                    <a:pt x="209" y="389"/>
                    <a:pt x="256" y="273"/>
                    <a:pt x="325" y="227"/>
                  </a:cubicBezTo>
                  <a:cubicBezTo>
                    <a:pt x="360" y="201"/>
                    <a:pt x="402" y="188"/>
                    <a:pt x="445" y="188"/>
                  </a:cubicBezTo>
                  <a:close/>
                  <a:moveTo>
                    <a:pt x="443" y="0"/>
                  </a:moveTo>
                  <a:cubicBezTo>
                    <a:pt x="275" y="0"/>
                    <a:pt x="96" y="108"/>
                    <a:pt x="35" y="262"/>
                  </a:cubicBezTo>
                  <a:cubicBezTo>
                    <a:pt x="24" y="285"/>
                    <a:pt x="24" y="320"/>
                    <a:pt x="24" y="331"/>
                  </a:cubicBezTo>
                  <a:cubicBezTo>
                    <a:pt x="0" y="401"/>
                    <a:pt x="0" y="471"/>
                    <a:pt x="35" y="552"/>
                  </a:cubicBezTo>
                  <a:cubicBezTo>
                    <a:pt x="85" y="717"/>
                    <a:pt x="240" y="806"/>
                    <a:pt x="396" y="806"/>
                  </a:cubicBezTo>
                  <a:cubicBezTo>
                    <a:pt x="460" y="806"/>
                    <a:pt x="524" y="791"/>
                    <a:pt x="581" y="761"/>
                  </a:cubicBezTo>
                  <a:cubicBezTo>
                    <a:pt x="790" y="668"/>
                    <a:pt x="894" y="436"/>
                    <a:pt x="778" y="227"/>
                  </a:cubicBezTo>
                  <a:cubicBezTo>
                    <a:pt x="732" y="111"/>
                    <a:pt x="639" y="41"/>
                    <a:pt x="511" y="6"/>
                  </a:cubicBezTo>
                  <a:cubicBezTo>
                    <a:pt x="489" y="2"/>
                    <a:pt x="466" y="0"/>
                    <a:pt x="44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3445175" y="3566975"/>
              <a:ext cx="22075" cy="20100"/>
            </a:xfrm>
            <a:custGeom>
              <a:rect b="b" l="l" r="r" t="t"/>
              <a:pathLst>
                <a:path extrusionOk="0" h="804" w="883">
                  <a:moveTo>
                    <a:pt x="418" y="192"/>
                  </a:moveTo>
                  <a:cubicBezTo>
                    <a:pt x="433" y="192"/>
                    <a:pt x="449" y="194"/>
                    <a:pt x="465" y="197"/>
                  </a:cubicBezTo>
                  <a:cubicBezTo>
                    <a:pt x="511" y="209"/>
                    <a:pt x="557" y="220"/>
                    <a:pt x="581" y="267"/>
                  </a:cubicBezTo>
                  <a:cubicBezTo>
                    <a:pt x="685" y="371"/>
                    <a:pt x="639" y="510"/>
                    <a:pt x="523" y="592"/>
                  </a:cubicBezTo>
                  <a:cubicBezTo>
                    <a:pt x="484" y="615"/>
                    <a:pt x="439" y="627"/>
                    <a:pt x="395" y="627"/>
                  </a:cubicBezTo>
                  <a:cubicBezTo>
                    <a:pt x="307" y="627"/>
                    <a:pt x="225" y="580"/>
                    <a:pt x="209" y="487"/>
                  </a:cubicBezTo>
                  <a:cubicBezTo>
                    <a:pt x="186" y="383"/>
                    <a:pt x="232" y="267"/>
                    <a:pt x="302" y="220"/>
                  </a:cubicBezTo>
                  <a:cubicBezTo>
                    <a:pt x="336" y="203"/>
                    <a:pt x="376" y="192"/>
                    <a:pt x="418" y="192"/>
                  </a:cubicBezTo>
                  <a:close/>
                  <a:moveTo>
                    <a:pt x="426" y="1"/>
                  </a:moveTo>
                  <a:cubicBezTo>
                    <a:pt x="262" y="1"/>
                    <a:pt x="94" y="107"/>
                    <a:pt x="35" y="255"/>
                  </a:cubicBezTo>
                  <a:cubicBezTo>
                    <a:pt x="12" y="278"/>
                    <a:pt x="12" y="313"/>
                    <a:pt x="12" y="325"/>
                  </a:cubicBezTo>
                  <a:cubicBezTo>
                    <a:pt x="0" y="394"/>
                    <a:pt x="0" y="476"/>
                    <a:pt x="35" y="545"/>
                  </a:cubicBezTo>
                  <a:cubicBezTo>
                    <a:pt x="86" y="714"/>
                    <a:pt x="247" y="803"/>
                    <a:pt x="408" y="803"/>
                  </a:cubicBezTo>
                  <a:cubicBezTo>
                    <a:pt x="467" y="803"/>
                    <a:pt x="527" y="791"/>
                    <a:pt x="581" y="766"/>
                  </a:cubicBezTo>
                  <a:cubicBezTo>
                    <a:pt x="790" y="661"/>
                    <a:pt x="882" y="429"/>
                    <a:pt x="766" y="220"/>
                  </a:cubicBezTo>
                  <a:cubicBezTo>
                    <a:pt x="708" y="104"/>
                    <a:pt x="627" y="23"/>
                    <a:pt x="511" y="11"/>
                  </a:cubicBezTo>
                  <a:cubicBezTo>
                    <a:pt x="483" y="4"/>
                    <a:pt x="454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3459100" y="3596000"/>
              <a:ext cx="22075" cy="20100"/>
            </a:xfrm>
            <a:custGeom>
              <a:rect b="b" l="l" r="r" t="t"/>
              <a:pathLst>
                <a:path extrusionOk="0" h="804" w="883">
                  <a:moveTo>
                    <a:pt x="418" y="192"/>
                  </a:moveTo>
                  <a:cubicBezTo>
                    <a:pt x="434" y="192"/>
                    <a:pt x="449" y="194"/>
                    <a:pt x="465" y="197"/>
                  </a:cubicBezTo>
                  <a:cubicBezTo>
                    <a:pt x="500" y="209"/>
                    <a:pt x="546" y="220"/>
                    <a:pt x="581" y="267"/>
                  </a:cubicBezTo>
                  <a:cubicBezTo>
                    <a:pt x="674" y="371"/>
                    <a:pt x="639" y="510"/>
                    <a:pt x="523" y="592"/>
                  </a:cubicBezTo>
                  <a:cubicBezTo>
                    <a:pt x="484" y="615"/>
                    <a:pt x="439" y="626"/>
                    <a:pt x="395" y="626"/>
                  </a:cubicBezTo>
                  <a:cubicBezTo>
                    <a:pt x="306" y="626"/>
                    <a:pt x="221" y="580"/>
                    <a:pt x="198" y="487"/>
                  </a:cubicBezTo>
                  <a:cubicBezTo>
                    <a:pt x="186" y="383"/>
                    <a:pt x="233" y="267"/>
                    <a:pt x="302" y="220"/>
                  </a:cubicBezTo>
                  <a:cubicBezTo>
                    <a:pt x="336" y="203"/>
                    <a:pt x="376" y="192"/>
                    <a:pt x="418" y="192"/>
                  </a:cubicBezTo>
                  <a:close/>
                  <a:moveTo>
                    <a:pt x="414" y="1"/>
                  </a:moveTo>
                  <a:cubicBezTo>
                    <a:pt x="251" y="1"/>
                    <a:pt x="83" y="107"/>
                    <a:pt x="24" y="255"/>
                  </a:cubicBezTo>
                  <a:cubicBezTo>
                    <a:pt x="12" y="278"/>
                    <a:pt x="12" y="313"/>
                    <a:pt x="12" y="325"/>
                  </a:cubicBezTo>
                  <a:cubicBezTo>
                    <a:pt x="0" y="394"/>
                    <a:pt x="0" y="476"/>
                    <a:pt x="24" y="545"/>
                  </a:cubicBezTo>
                  <a:cubicBezTo>
                    <a:pt x="74" y="714"/>
                    <a:pt x="236" y="803"/>
                    <a:pt x="401" y="803"/>
                  </a:cubicBezTo>
                  <a:cubicBezTo>
                    <a:pt x="462" y="803"/>
                    <a:pt x="524" y="791"/>
                    <a:pt x="581" y="766"/>
                  </a:cubicBezTo>
                  <a:cubicBezTo>
                    <a:pt x="778" y="661"/>
                    <a:pt x="883" y="429"/>
                    <a:pt x="767" y="220"/>
                  </a:cubicBezTo>
                  <a:cubicBezTo>
                    <a:pt x="709" y="104"/>
                    <a:pt x="616" y="23"/>
                    <a:pt x="500" y="11"/>
                  </a:cubicBezTo>
                  <a:cubicBezTo>
                    <a:pt x="472" y="4"/>
                    <a:pt x="443" y="1"/>
                    <a:pt x="4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3474475" y="3625025"/>
              <a:ext cx="22375" cy="20100"/>
            </a:xfrm>
            <a:custGeom>
              <a:rect b="b" l="l" r="r" t="t"/>
              <a:pathLst>
                <a:path extrusionOk="0" h="804" w="895">
                  <a:moveTo>
                    <a:pt x="419" y="192"/>
                  </a:moveTo>
                  <a:cubicBezTo>
                    <a:pt x="434" y="192"/>
                    <a:pt x="450" y="194"/>
                    <a:pt x="465" y="197"/>
                  </a:cubicBezTo>
                  <a:cubicBezTo>
                    <a:pt x="512" y="208"/>
                    <a:pt x="558" y="220"/>
                    <a:pt x="581" y="267"/>
                  </a:cubicBezTo>
                  <a:cubicBezTo>
                    <a:pt x="686" y="371"/>
                    <a:pt x="662" y="522"/>
                    <a:pt x="523" y="592"/>
                  </a:cubicBezTo>
                  <a:cubicBezTo>
                    <a:pt x="484" y="615"/>
                    <a:pt x="439" y="626"/>
                    <a:pt x="395" y="626"/>
                  </a:cubicBezTo>
                  <a:cubicBezTo>
                    <a:pt x="308" y="626"/>
                    <a:pt x="225" y="580"/>
                    <a:pt x="210" y="487"/>
                  </a:cubicBezTo>
                  <a:cubicBezTo>
                    <a:pt x="198" y="383"/>
                    <a:pt x="233" y="267"/>
                    <a:pt x="314" y="220"/>
                  </a:cubicBezTo>
                  <a:cubicBezTo>
                    <a:pt x="340" y="203"/>
                    <a:pt x="378" y="192"/>
                    <a:pt x="419" y="192"/>
                  </a:cubicBezTo>
                  <a:close/>
                  <a:moveTo>
                    <a:pt x="426" y="1"/>
                  </a:moveTo>
                  <a:cubicBezTo>
                    <a:pt x="263" y="1"/>
                    <a:pt x="95" y="107"/>
                    <a:pt x="36" y="255"/>
                  </a:cubicBezTo>
                  <a:cubicBezTo>
                    <a:pt x="24" y="278"/>
                    <a:pt x="24" y="313"/>
                    <a:pt x="24" y="325"/>
                  </a:cubicBezTo>
                  <a:cubicBezTo>
                    <a:pt x="1" y="394"/>
                    <a:pt x="1" y="475"/>
                    <a:pt x="36" y="545"/>
                  </a:cubicBezTo>
                  <a:cubicBezTo>
                    <a:pt x="86" y="714"/>
                    <a:pt x="248" y="803"/>
                    <a:pt x="408" y="803"/>
                  </a:cubicBezTo>
                  <a:cubicBezTo>
                    <a:pt x="468" y="803"/>
                    <a:pt x="528" y="791"/>
                    <a:pt x="581" y="766"/>
                  </a:cubicBezTo>
                  <a:cubicBezTo>
                    <a:pt x="790" y="661"/>
                    <a:pt x="895" y="429"/>
                    <a:pt x="779" y="220"/>
                  </a:cubicBezTo>
                  <a:cubicBezTo>
                    <a:pt x="732" y="104"/>
                    <a:pt x="628" y="34"/>
                    <a:pt x="512" y="11"/>
                  </a:cubicBezTo>
                  <a:cubicBezTo>
                    <a:pt x="484" y="4"/>
                    <a:pt x="455" y="1"/>
                    <a:pt x="42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3469825" y="3481375"/>
              <a:ext cx="22100" cy="20075"/>
            </a:xfrm>
            <a:custGeom>
              <a:rect b="b" l="l" r="r" t="t"/>
              <a:pathLst>
                <a:path extrusionOk="0" h="803" w="884">
                  <a:moveTo>
                    <a:pt x="419" y="192"/>
                  </a:moveTo>
                  <a:cubicBezTo>
                    <a:pt x="434" y="192"/>
                    <a:pt x="450" y="193"/>
                    <a:pt x="465" y="196"/>
                  </a:cubicBezTo>
                  <a:cubicBezTo>
                    <a:pt x="512" y="208"/>
                    <a:pt x="558" y="220"/>
                    <a:pt x="581" y="266"/>
                  </a:cubicBezTo>
                  <a:cubicBezTo>
                    <a:pt x="686" y="370"/>
                    <a:pt x="639" y="510"/>
                    <a:pt x="523" y="591"/>
                  </a:cubicBezTo>
                  <a:cubicBezTo>
                    <a:pt x="485" y="614"/>
                    <a:pt x="440" y="626"/>
                    <a:pt x="396" y="626"/>
                  </a:cubicBezTo>
                  <a:cubicBezTo>
                    <a:pt x="308" y="626"/>
                    <a:pt x="225" y="579"/>
                    <a:pt x="210" y="487"/>
                  </a:cubicBezTo>
                  <a:cubicBezTo>
                    <a:pt x="187" y="382"/>
                    <a:pt x="233" y="266"/>
                    <a:pt x="303" y="220"/>
                  </a:cubicBezTo>
                  <a:cubicBezTo>
                    <a:pt x="337" y="203"/>
                    <a:pt x="377" y="192"/>
                    <a:pt x="419" y="192"/>
                  </a:cubicBezTo>
                  <a:close/>
                  <a:moveTo>
                    <a:pt x="426" y="0"/>
                  </a:moveTo>
                  <a:cubicBezTo>
                    <a:pt x="263" y="0"/>
                    <a:pt x="95" y="106"/>
                    <a:pt x="36" y="254"/>
                  </a:cubicBezTo>
                  <a:cubicBezTo>
                    <a:pt x="13" y="278"/>
                    <a:pt x="13" y="312"/>
                    <a:pt x="13" y="324"/>
                  </a:cubicBezTo>
                  <a:cubicBezTo>
                    <a:pt x="1" y="394"/>
                    <a:pt x="1" y="475"/>
                    <a:pt x="36" y="545"/>
                  </a:cubicBezTo>
                  <a:cubicBezTo>
                    <a:pt x="87" y="714"/>
                    <a:pt x="248" y="803"/>
                    <a:pt x="408" y="803"/>
                  </a:cubicBezTo>
                  <a:cubicBezTo>
                    <a:pt x="468" y="803"/>
                    <a:pt x="528" y="790"/>
                    <a:pt x="581" y="765"/>
                  </a:cubicBezTo>
                  <a:cubicBezTo>
                    <a:pt x="790" y="661"/>
                    <a:pt x="883" y="428"/>
                    <a:pt x="767" y="220"/>
                  </a:cubicBezTo>
                  <a:cubicBezTo>
                    <a:pt x="709" y="103"/>
                    <a:pt x="628" y="34"/>
                    <a:pt x="512" y="11"/>
                  </a:cubicBezTo>
                  <a:cubicBezTo>
                    <a:pt x="484" y="4"/>
                    <a:pt x="455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3483775" y="3510675"/>
              <a:ext cx="22075" cy="20225"/>
            </a:xfrm>
            <a:custGeom>
              <a:rect b="b" l="l" r="r" t="t"/>
              <a:pathLst>
                <a:path extrusionOk="0" h="809" w="883">
                  <a:moveTo>
                    <a:pt x="433" y="192"/>
                  </a:moveTo>
                  <a:cubicBezTo>
                    <a:pt x="447" y="192"/>
                    <a:pt x="462" y="194"/>
                    <a:pt x="476" y="197"/>
                  </a:cubicBezTo>
                  <a:cubicBezTo>
                    <a:pt x="523" y="208"/>
                    <a:pt x="557" y="232"/>
                    <a:pt x="592" y="266"/>
                  </a:cubicBezTo>
                  <a:cubicBezTo>
                    <a:pt x="674" y="371"/>
                    <a:pt x="650" y="534"/>
                    <a:pt x="534" y="592"/>
                  </a:cubicBezTo>
                  <a:cubicBezTo>
                    <a:pt x="493" y="616"/>
                    <a:pt x="445" y="629"/>
                    <a:pt x="399" y="629"/>
                  </a:cubicBezTo>
                  <a:cubicBezTo>
                    <a:pt x="313" y="629"/>
                    <a:pt x="232" y="585"/>
                    <a:pt x="209" y="487"/>
                  </a:cubicBezTo>
                  <a:cubicBezTo>
                    <a:pt x="198" y="383"/>
                    <a:pt x="244" y="266"/>
                    <a:pt x="314" y="232"/>
                  </a:cubicBezTo>
                  <a:cubicBezTo>
                    <a:pt x="348" y="206"/>
                    <a:pt x="390" y="192"/>
                    <a:pt x="433" y="192"/>
                  </a:cubicBezTo>
                  <a:close/>
                  <a:moveTo>
                    <a:pt x="414" y="1"/>
                  </a:moveTo>
                  <a:cubicBezTo>
                    <a:pt x="251" y="1"/>
                    <a:pt x="83" y="107"/>
                    <a:pt x="23" y="255"/>
                  </a:cubicBezTo>
                  <a:cubicBezTo>
                    <a:pt x="12" y="290"/>
                    <a:pt x="12" y="313"/>
                    <a:pt x="12" y="325"/>
                  </a:cubicBezTo>
                  <a:cubicBezTo>
                    <a:pt x="0" y="406"/>
                    <a:pt x="0" y="475"/>
                    <a:pt x="23" y="545"/>
                  </a:cubicBezTo>
                  <a:cubicBezTo>
                    <a:pt x="74" y="713"/>
                    <a:pt x="234" y="808"/>
                    <a:pt x="398" y="808"/>
                  </a:cubicBezTo>
                  <a:cubicBezTo>
                    <a:pt x="460" y="808"/>
                    <a:pt x="523" y="795"/>
                    <a:pt x="581" y="766"/>
                  </a:cubicBezTo>
                  <a:cubicBezTo>
                    <a:pt x="778" y="661"/>
                    <a:pt x="883" y="429"/>
                    <a:pt x="766" y="232"/>
                  </a:cubicBezTo>
                  <a:cubicBezTo>
                    <a:pt x="720" y="116"/>
                    <a:pt x="639" y="34"/>
                    <a:pt x="499" y="11"/>
                  </a:cubicBezTo>
                  <a:cubicBezTo>
                    <a:pt x="472" y="4"/>
                    <a:pt x="443" y="1"/>
                    <a:pt x="4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8"/>
            <p:cNvSpPr/>
            <p:nvPr/>
          </p:nvSpPr>
          <p:spPr>
            <a:xfrm>
              <a:off x="3499150" y="3538550"/>
              <a:ext cx="22375" cy="20200"/>
            </a:xfrm>
            <a:custGeom>
              <a:rect b="b" l="l" r="r" t="t"/>
              <a:pathLst>
                <a:path extrusionOk="0" h="808" w="895">
                  <a:moveTo>
                    <a:pt x="422" y="192"/>
                  </a:moveTo>
                  <a:cubicBezTo>
                    <a:pt x="436" y="192"/>
                    <a:pt x="450" y="193"/>
                    <a:pt x="465" y="196"/>
                  </a:cubicBezTo>
                  <a:cubicBezTo>
                    <a:pt x="511" y="208"/>
                    <a:pt x="558" y="231"/>
                    <a:pt x="581" y="266"/>
                  </a:cubicBezTo>
                  <a:cubicBezTo>
                    <a:pt x="685" y="370"/>
                    <a:pt x="662" y="521"/>
                    <a:pt x="523" y="591"/>
                  </a:cubicBezTo>
                  <a:cubicBezTo>
                    <a:pt x="482" y="616"/>
                    <a:pt x="434" y="629"/>
                    <a:pt x="388" y="629"/>
                  </a:cubicBezTo>
                  <a:cubicBezTo>
                    <a:pt x="303" y="629"/>
                    <a:pt x="225" y="584"/>
                    <a:pt x="209" y="487"/>
                  </a:cubicBezTo>
                  <a:cubicBezTo>
                    <a:pt x="198" y="382"/>
                    <a:pt x="233" y="266"/>
                    <a:pt x="314" y="231"/>
                  </a:cubicBezTo>
                  <a:cubicBezTo>
                    <a:pt x="340" y="205"/>
                    <a:pt x="379" y="192"/>
                    <a:pt x="422" y="192"/>
                  </a:cubicBezTo>
                  <a:close/>
                  <a:moveTo>
                    <a:pt x="426" y="0"/>
                  </a:moveTo>
                  <a:cubicBezTo>
                    <a:pt x="263" y="0"/>
                    <a:pt x="95" y="106"/>
                    <a:pt x="35" y="254"/>
                  </a:cubicBezTo>
                  <a:cubicBezTo>
                    <a:pt x="24" y="289"/>
                    <a:pt x="24" y="312"/>
                    <a:pt x="24" y="336"/>
                  </a:cubicBezTo>
                  <a:cubicBezTo>
                    <a:pt x="1" y="405"/>
                    <a:pt x="1" y="475"/>
                    <a:pt x="35" y="545"/>
                  </a:cubicBezTo>
                  <a:cubicBezTo>
                    <a:pt x="86" y="713"/>
                    <a:pt x="246" y="808"/>
                    <a:pt x="405" y="808"/>
                  </a:cubicBezTo>
                  <a:cubicBezTo>
                    <a:pt x="466" y="808"/>
                    <a:pt x="527" y="794"/>
                    <a:pt x="581" y="765"/>
                  </a:cubicBezTo>
                  <a:cubicBezTo>
                    <a:pt x="790" y="661"/>
                    <a:pt x="894" y="429"/>
                    <a:pt x="778" y="231"/>
                  </a:cubicBezTo>
                  <a:cubicBezTo>
                    <a:pt x="732" y="115"/>
                    <a:pt x="639" y="45"/>
                    <a:pt x="511" y="11"/>
                  </a:cubicBezTo>
                  <a:cubicBezTo>
                    <a:pt x="483" y="4"/>
                    <a:pt x="455" y="0"/>
                    <a:pt x="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8"/>
            <p:cNvSpPr/>
            <p:nvPr/>
          </p:nvSpPr>
          <p:spPr>
            <a:xfrm>
              <a:off x="3513075" y="3567575"/>
              <a:ext cx="22100" cy="20200"/>
            </a:xfrm>
            <a:custGeom>
              <a:rect b="b" l="l" r="r" t="t"/>
              <a:pathLst>
                <a:path extrusionOk="0" h="808" w="884">
                  <a:moveTo>
                    <a:pt x="433" y="192"/>
                  </a:moveTo>
                  <a:cubicBezTo>
                    <a:pt x="448" y="192"/>
                    <a:pt x="462" y="193"/>
                    <a:pt x="477" y="196"/>
                  </a:cubicBezTo>
                  <a:cubicBezTo>
                    <a:pt x="523" y="208"/>
                    <a:pt x="570" y="231"/>
                    <a:pt x="593" y="266"/>
                  </a:cubicBezTo>
                  <a:cubicBezTo>
                    <a:pt x="686" y="370"/>
                    <a:pt x="651" y="521"/>
                    <a:pt x="535" y="591"/>
                  </a:cubicBezTo>
                  <a:cubicBezTo>
                    <a:pt x="494" y="615"/>
                    <a:pt x="446" y="628"/>
                    <a:pt x="400" y="628"/>
                  </a:cubicBezTo>
                  <a:cubicBezTo>
                    <a:pt x="315" y="628"/>
                    <a:pt x="236" y="584"/>
                    <a:pt x="221" y="486"/>
                  </a:cubicBezTo>
                  <a:cubicBezTo>
                    <a:pt x="198" y="382"/>
                    <a:pt x="245" y="266"/>
                    <a:pt x="314" y="231"/>
                  </a:cubicBezTo>
                  <a:cubicBezTo>
                    <a:pt x="349" y="205"/>
                    <a:pt x="390" y="192"/>
                    <a:pt x="433" y="192"/>
                  </a:cubicBezTo>
                  <a:close/>
                  <a:moveTo>
                    <a:pt x="422" y="0"/>
                  </a:moveTo>
                  <a:cubicBezTo>
                    <a:pt x="254" y="0"/>
                    <a:pt x="93" y="106"/>
                    <a:pt x="24" y="254"/>
                  </a:cubicBezTo>
                  <a:cubicBezTo>
                    <a:pt x="12" y="289"/>
                    <a:pt x="12" y="312"/>
                    <a:pt x="12" y="336"/>
                  </a:cubicBezTo>
                  <a:cubicBezTo>
                    <a:pt x="1" y="405"/>
                    <a:pt x="1" y="475"/>
                    <a:pt x="24" y="545"/>
                  </a:cubicBezTo>
                  <a:cubicBezTo>
                    <a:pt x="83" y="713"/>
                    <a:pt x="239" y="808"/>
                    <a:pt x="400" y="808"/>
                  </a:cubicBezTo>
                  <a:cubicBezTo>
                    <a:pt x="461" y="808"/>
                    <a:pt x="524" y="794"/>
                    <a:pt x="581" y="765"/>
                  </a:cubicBezTo>
                  <a:cubicBezTo>
                    <a:pt x="779" y="661"/>
                    <a:pt x="883" y="428"/>
                    <a:pt x="767" y="231"/>
                  </a:cubicBezTo>
                  <a:cubicBezTo>
                    <a:pt x="721" y="115"/>
                    <a:pt x="639" y="45"/>
                    <a:pt x="512" y="10"/>
                  </a:cubicBezTo>
                  <a:cubicBezTo>
                    <a:pt x="482" y="4"/>
                    <a:pt x="452" y="0"/>
                    <a:pt x="4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8"/>
            <p:cNvSpPr/>
            <p:nvPr/>
          </p:nvSpPr>
          <p:spPr>
            <a:xfrm>
              <a:off x="3528750" y="3596975"/>
              <a:ext cx="22075" cy="20175"/>
            </a:xfrm>
            <a:custGeom>
              <a:rect b="b" l="l" r="r" t="t"/>
              <a:pathLst>
                <a:path extrusionOk="0" h="807" w="883">
                  <a:moveTo>
                    <a:pt x="433" y="188"/>
                  </a:moveTo>
                  <a:cubicBezTo>
                    <a:pt x="448" y="188"/>
                    <a:pt x="462" y="190"/>
                    <a:pt x="477" y="193"/>
                  </a:cubicBezTo>
                  <a:cubicBezTo>
                    <a:pt x="523" y="216"/>
                    <a:pt x="558" y="228"/>
                    <a:pt x="593" y="274"/>
                  </a:cubicBezTo>
                  <a:cubicBezTo>
                    <a:pt x="674" y="379"/>
                    <a:pt x="651" y="518"/>
                    <a:pt x="535" y="587"/>
                  </a:cubicBezTo>
                  <a:cubicBezTo>
                    <a:pt x="494" y="616"/>
                    <a:pt x="446" y="630"/>
                    <a:pt x="400" y="630"/>
                  </a:cubicBezTo>
                  <a:cubicBezTo>
                    <a:pt x="314" y="630"/>
                    <a:pt x="232" y="581"/>
                    <a:pt x="210" y="483"/>
                  </a:cubicBezTo>
                  <a:cubicBezTo>
                    <a:pt x="198" y="390"/>
                    <a:pt x="244" y="274"/>
                    <a:pt x="314" y="228"/>
                  </a:cubicBezTo>
                  <a:cubicBezTo>
                    <a:pt x="349" y="201"/>
                    <a:pt x="390" y="188"/>
                    <a:pt x="433" y="188"/>
                  </a:cubicBezTo>
                  <a:close/>
                  <a:moveTo>
                    <a:pt x="432" y="1"/>
                  </a:moveTo>
                  <a:cubicBezTo>
                    <a:pt x="263" y="1"/>
                    <a:pt x="85" y="109"/>
                    <a:pt x="24" y="262"/>
                  </a:cubicBezTo>
                  <a:cubicBezTo>
                    <a:pt x="12" y="286"/>
                    <a:pt x="12" y="320"/>
                    <a:pt x="12" y="332"/>
                  </a:cubicBezTo>
                  <a:cubicBezTo>
                    <a:pt x="1" y="402"/>
                    <a:pt x="1" y="471"/>
                    <a:pt x="24" y="553"/>
                  </a:cubicBezTo>
                  <a:cubicBezTo>
                    <a:pt x="73" y="718"/>
                    <a:pt x="229" y="807"/>
                    <a:pt x="389" y="807"/>
                  </a:cubicBezTo>
                  <a:cubicBezTo>
                    <a:pt x="454" y="807"/>
                    <a:pt x="521" y="792"/>
                    <a:pt x="581" y="762"/>
                  </a:cubicBezTo>
                  <a:cubicBezTo>
                    <a:pt x="778" y="669"/>
                    <a:pt x="883" y="437"/>
                    <a:pt x="767" y="228"/>
                  </a:cubicBezTo>
                  <a:cubicBezTo>
                    <a:pt x="720" y="112"/>
                    <a:pt x="639" y="42"/>
                    <a:pt x="500" y="7"/>
                  </a:cubicBezTo>
                  <a:cubicBezTo>
                    <a:pt x="478" y="3"/>
                    <a:pt x="455" y="1"/>
                    <a:pt x="43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8"/>
            <p:cNvSpPr/>
            <p:nvPr/>
          </p:nvSpPr>
          <p:spPr>
            <a:xfrm>
              <a:off x="3447700" y="3490275"/>
              <a:ext cx="73350" cy="147650"/>
            </a:xfrm>
            <a:custGeom>
              <a:rect b="b" l="l" r="r" t="t"/>
              <a:pathLst>
                <a:path extrusionOk="0" h="5906" w="2934">
                  <a:moveTo>
                    <a:pt x="103" y="1"/>
                  </a:moveTo>
                  <a:cubicBezTo>
                    <a:pt x="52" y="1"/>
                    <a:pt x="0" y="37"/>
                    <a:pt x="15" y="96"/>
                  </a:cubicBezTo>
                  <a:cubicBezTo>
                    <a:pt x="352" y="1117"/>
                    <a:pt x="921" y="2023"/>
                    <a:pt x="1327" y="3010"/>
                  </a:cubicBezTo>
                  <a:cubicBezTo>
                    <a:pt x="1513" y="3462"/>
                    <a:pt x="1699" y="3927"/>
                    <a:pt x="1884" y="4368"/>
                  </a:cubicBezTo>
                  <a:cubicBezTo>
                    <a:pt x="2105" y="4855"/>
                    <a:pt x="2442" y="5320"/>
                    <a:pt x="2639" y="5831"/>
                  </a:cubicBezTo>
                  <a:cubicBezTo>
                    <a:pt x="2666" y="5884"/>
                    <a:pt x="2708" y="5906"/>
                    <a:pt x="2752" y="5906"/>
                  </a:cubicBezTo>
                  <a:cubicBezTo>
                    <a:pt x="2841" y="5906"/>
                    <a:pt x="2933" y="5812"/>
                    <a:pt x="2894" y="5703"/>
                  </a:cubicBezTo>
                  <a:cubicBezTo>
                    <a:pt x="2523" y="4797"/>
                    <a:pt x="2047" y="3845"/>
                    <a:pt x="1583" y="3010"/>
                  </a:cubicBezTo>
                  <a:cubicBezTo>
                    <a:pt x="1049" y="2058"/>
                    <a:pt x="770" y="978"/>
                    <a:pt x="178" y="38"/>
                  </a:cubicBezTo>
                  <a:cubicBezTo>
                    <a:pt x="161" y="12"/>
                    <a:pt x="132" y="1"/>
                    <a:pt x="1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8"/>
            <p:cNvSpPr/>
            <p:nvPr/>
          </p:nvSpPr>
          <p:spPr>
            <a:xfrm>
              <a:off x="3381325" y="3449650"/>
              <a:ext cx="199700" cy="230525"/>
            </a:xfrm>
            <a:custGeom>
              <a:rect b="b" l="l" r="r" t="t"/>
              <a:pathLst>
                <a:path extrusionOk="0" h="9221" w="7988">
                  <a:moveTo>
                    <a:pt x="4528" y="386"/>
                  </a:moveTo>
                  <a:cubicBezTo>
                    <a:pt x="4853" y="1326"/>
                    <a:pt x="5294" y="2081"/>
                    <a:pt x="5689" y="3009"/>
                  </a:cubicBezTo>
                  <a:cubicBezTo>
                    <a:pt x="5874" y="3462"/>
                    <a:pt x="6316" y="4205"/>
                    <a:pt x="6513" y="4658"/>
                  </a:cubicBezTo>
                  <a:cubicBezTo>
                    <a:pt x="6734" y="5145"/>
                    <a:pt x="7407" y="6318"/>
                    <a:pt x="7593" y="6829"/>
                  </a:cubicBezTo>
                  <a:cubicBezTo>
                    <a:pt x="6734" y="7223"/>
                    <a:pt x="5782" y="7699"/>
                    <a:pt x="5259" y="7990"/>
                  </a:cubicBezTo>
                  <a:cubicBezTo>
                    <a:pt x="4690" y="8315"/>
                    <a:pt x="4110" y="8559"/>
                    <a:pt x="3529" y="8837"/>
                  </a:cubicBezTo>
                  <a:cubicBezTo>
                    <a:pt x="3146" y="7920"/>
                    <a:pt x="2264" y="6086"/>
                    <a:pt x="1800" y="5273"/>
                  </a:cubicBezTo>
                  <a:cubicBezTo>
                    <a:pt x="1266" y="4333"/>
                    <a:pt x="940" y="3346"/>
                    <a:pt x="360" y="2417"/>
                  </a:cubicBezTo>
                  <a:cubicBezTo>
                    <a:pt x="882" y="2173"/>
                    <a:pt x="1382" y="1930"/>
                    <a:pt x="1962" y="1674"/>
                  </a:cubicBezTo>
                  <a:cubicBezTo>
                    <a:pt x="2415" y="1489"/>
                    <a:pt x="3146" y="1059"/>
                    <a:pt x="3599" y="850"/>
                  </a:cubicBezTo>
                  <a:cubicBezTo>
                    <a:pt x="3820" y="746"/>
                    <a:pt x="4168" y="571"/>
                    <a:pt x="4528" y="386"/>
                  </a:cubicBezTo>
                  <a:close/>
                  <a:moveTo>
                    <a:pt x="4585" y="0"/>
                  </a:moveTo>
                  <a:cubicBezTo>
                    <a:pt x="4581" y="0"/>
                    <a:pt x="4578" y="1"/>
                    <a:pt x="4574" y="3"/>
                  </a:cubicBezTo>
                  <a:cubicBezTo>
                    <a:pt x="3692" y="420"/>
                    <a:pt x="2566" y="966"/>
                    <a:pt x="2009" y="1291"/>
                  </a:cubicBezTo>
                  <a:cubicBezTo>
                    <a:pt x="1683" y="1465"/>
                    <a:pt x="1370" y="1628"/>
                    <a:pt x="1045" y="1779"/>
                  </a:cubicBezTo>
                  <a:cubicBezTo>
                    <a:pt x="882" y="1860"/>
                    <a:pt x="708" y="1930"/>
                    <a:pt x="557" y="1999"/>
                  </a:cubicBezTo>
                  <a:cubicBezTo>
                    <a:pt x="465" y="2046"/>
                    <a:pt x="395" y="2069"/>
                    <a:pt x="302" y="2115"/>
                  </a:cubicBezTo>
                  <a:cubicBezTo>
                    <a:pt x="209" y="2162"/>
                    <a:pt x="0" y="2232"/>
                    <a:pt x="58" y="2371"/>
                  </a:cubicBezTo>
                  <a:cubicBezTo>
                    <a:pt x="314" y="3044"/>
                    <a:pt x="650" y="3636"/>
                    <a:pt x="975" y="4298"/>
                  </a:cubicBezTo>
                  <a:cubicBezTo>
                    <a:pt x="987" y="4333"/>
                    <a:pt x="1010" y="4379"/>
                    <a:pt x="1033" y="4426"/>
                  </a:cubicBezTo>
                  <a:cubicBezTo>
                    <a:pt x="1161" y="4681"/>
                    <a:pt x="1277" y="4960"/>
                    <a:pt x="1393" y="5215"/>
                  </a:cubicBezTo>
                  <a:cubicBezTo>
                    <a:pt x="1579" y="5668"/>
                    <a:pt x="2020" y="6411"/>
                    <a:pt x="2218" y="6864"/>
                  </a:cubicBezTo>
                  <a:cubicBezTo>
                    <a:pt x="2438" y="7351"/>
                    <a:pt x="3111" y="8524"/>
                    <a:pt x="3297" y="9034"/>
                  </a:cubicBezTo>
                  <a:cubicBezTo>
                    <a:pt x="3309" y="9081"/>
                    <a:pt x="3355" y="9197"/>
                    <a:pt x="3367" y="9220"/>
                  </a:cubicBezTo>
                  <a:cubicBezTo>
                    <a:pt x="3936" y="8965"/>
                    <a:pt x="4539" y="8663"/>
                    <a:pt x="5155" y="8396"/>
                  </a:cubicBezTo>
                  <a:cubicBezTo>
                    <a:pt x="5596" y="8210"/>
                    <a:pt x="6339" y="7769"/>
                    <a:pt x="6792" y="7572"/>
                  </a:cubicBezTo>
                  <a:cubicBezTo>
                    <a:pt x="7070" y="7456"/>
                    <a:pt x="7987" y="7026"/>
                    <a:pt x="7952" y="6945"/>
                  </a:cubicBezTo>
                  <a:cubicBezTo>
                    <a:pt x="7593" y="6051"/>
                    <a:pt x="6548" y="3903"/>
                    <a:pt x="6072" y="3056"/>
                  </a:cubicBezTo>
                  <a:cubicBezTo>
                    <a:pt x="5536" y="2121"/>
                    <a:pt x="4788" y="0"/>
                    <a:pt x="45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9"/>
          <p:cNvSpPr txBox="1"/>
          <p:nvPr>
            <p:ph idx="1" type="subTitle"/>
          </p:nvPr>
        </p:nvSpPr>
        <p:spPr>
          <a:xfrm>
            <a:off x="1867375" y="2747724"/>
            <a:ext cx="25494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31" name="Google Shape;431;p9"/>
          <p:cNvSpPr txBox="1"/>
          <p:nvPr>
            <p:ph type="ctrTitle"/>
          </p:nvPr>
        </p:nvSpPr>
        <p:spPr>
          <a:xfrm>
            <a:off x="2377500" y="422850"/>
            <a:ext cx="4389000" cy="6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000"/>
              <a:buFont typeface="Neucha"/>
              <a:buNone/>
              <a:defRPr b="1" sz="4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432" name="Google Shape;432;p9"/>
          <p:cNvSpPr txBox="1"/>
          <p:nvPr>
            <p:ph idx="2" type="subTitle"/>
          </p:nvPr>
        </p:nvSpPr>
        <p:spPr>
          <a:xfrm>
            <a:off x="2020987" y="2449901"/>
            <a:ext cx="22422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433" name="Google Shape;433;p9"/>
          <p:cNvSpPr txBox="1"/>
          <p:nvPr>
            <p:ph idx="3" type="subTitle"/>
          </p:nvPr>
        </p:nvSpPr>
        <p:spPr>
          <a:xfrm>
            <a:off x="4723770" y="2749161"/>
            <a:ext cx="25494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434" name="Google Shape;434;p9"/>
          <p:cNvSpPr txBox="1"/>
          <p:nvPr>
            <p:ph idx="4" type="subTitle"/>
          </p:nvPr>
        </p:nvSpPr>
        <p:spPr>
          <a:xfrm>
            <a:off x="4877364" y="2449901"/>
            <a:ext cx="22422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435" name="Google Shape;435;p9"/>
          <p:cNvGrpSpPr/>
          <p:nvPr/>
        </p:nvGrpSpPr>
        <p:grpSpPr>
          <a:xfrm flipH="1" rot="-3553717">
            <a:off x="7688754" y="3898355"/>
            <a:ext cx="1657053" cy="1186673"/>
            <a:chOff x="2656025" y="2684075"/>
            <a:chExt cx="464100" cy="332350"/>
          </a:xfrm>
        </p:grpSpPr>
        <p:sp>
          <p:nvSpPr>
            <p:cNvPr id="436" name="Google Shape;436;p9"/>
            <p:cNvSpPr/>
            <p:nvPr/>
          </p:nvSpPr>
          <p:spPr>
            <a:xfrm>
              <a:off x="2667050" y="2740950"/>
              <a:ext cx="2650" cy="7000"/>
            </a:xfrm>
            <a:custGeom>
              <a:rect b="b" l="l" r="r" t="t"/>
              <a:pathLst>
                <a:path extrusionOk="0" h="280" w="106">
                  <a:moveTo>
                    <a:pt x="1" y="1"/>
                  </a:moveTo>
                  <a:cubicBezTo>
                    <a:pt x="12" y="105"/>
                    <a:pt x="47" y="198"/>
                    <a:pt x="105" y="2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9"/>
            <p:cNvSpPr/>
            <p:nvPr/>
          </p:nvSpPr>
          <p:spPr>
            <a:xfrm>
              <a:off x="2656025" y="2684075"/>
              <a:ext cx="464100" cy="332350"/>
            </a:xfrm>
            <a:custGeom>
              <a:rect b="b" l="l" r="r" t="t"/>
              <a:pathLst>
                <a:path extrusionOk="0" h="13294" w="18564">
                  <a:moveTo>
                    <a:pt x="3483" y="2624"/>
                  </a:moveTo>
                  <a:cubicBezTo>
                    <a:pt x="3251" y="2822"/>
                    <a:pt x="3042" y="3007"/>
                    <a:pt x="2822" y="3193"/>
                  </a:cubicBezTo>
                  <a:cubicBezTo>
                    <a:pt x="2578" y="3251"/>
                    <a:pt x="2357" y="3379"/>
                    <a:pt x="2114" y="3437"/>
                  </a:cubicBezTo>
                  <a:cubicBezTo>
                    <a:pt x="1916" y="3483"/>
                    <a:pt x="1707" y="3472"/>
                    <a:pt x="1498" y="3437"/>
                  </a:cubicBezTo>
                  <a:cubicBezTo>
                    <a:pt x="1254" y="3414"/>
                    <a:pt x="1045" y="3263"/>
                    <a:pt x="848" y="3123"/>
                  </a:cubicBezTo>
                  <a:cubicBezTo>
                    <a:pt x="778" y="3077"/>
                    <a:pt x="720" y="3019"/>
                    <a:pt x="662" y="2961"/>
                  </a:cubicBezTo>
                  <a:cubicBezTo>
                    <a:pt x="453" y="2775"/>
                    <a:pt x="279" y="2578"/>
                    <a:pt x="221" y="2288"/>
                  </a:cubicBezTo>
                  <a:cubicBezTo>
                    <a:pt x="152" y="1962"/>
                    <a:pt x="163" y="1637"/>
                    <a:pt x="163" y="1324"/>
                  </a:cubicBezTo>
                  <a:cubicBezTo>
                    <a:pt x="163" y="1243"/>
                    <a:pt x="175" y="1173"/>
                    <a:pt x="210" y="1115"/>
                  </a:cubicBezTo>
                  <a:cubicBezTo>
                    <a:pt x="337" y="767"/>
                    <a:pt x="558" y="488"/>
                    <a:pt x="871" y="314"/>
                  </a:cubicBezTo>
                  <a:cubicBezTo>
                    <a:pt x="1080" y="198"/>
                    <a:pt x="1278" y="82"/>
                    <a:pt x="1533" y="59"/>
                  </a:cubicBezTo>
                  <a:cubicBezTo>
                    <a:pt x="1823" y="24"/>
                    <a:pt x="2090" y="1"/>
                    <a:pt x="2381" y="12"/>
                  </a:cubicBezTo>
                  <a:cubicBezTo>
                    <a:pt x="2578" y="24"/>
                    <a:pt x="2764" y="82"/>
                    <a:pt x="2903" y="233"/>
                  </a:cubicBezTo>
                  <a:cubicBezTo>
                    <a:pt x="3077" y="407"/>
                    <a:pt x="3251" y="581"/>
                    <a:pt x="3367" y="802"/>
                  </a:cubicBezTo>
                  <a:cubicBezTo>
                    <a:pt x="3507" y="1045"/>
                    <a:pt x="3646" y="1301"/>
                    <a:pt x="3692" y="1591"/>
                  </a:cubicBezTo>
                  <a:cubicBezTo>
                    <a:pt x="3832" y="1672"/>
                    <a:pt x="3994" y="1684"/>
                    <a:pt x="4157" y="1695"/>
                  </a:cubicBezTo>
                  <a:cubicBezTo>
                    <a:pt x="4459" y="1707"/>
                    <a:pt x="4760" y="1730"/>
                    <a:pt x="5051" y="1823"/>
                  </a:cubicBezTo>
                  <a:cubicBezTo>
                    <a:pt x="5225" y="1881"/>
                    <a:pt x="5434" y="1881"/>
                    <a:pt x="5631" y="1916"/>
                  </a:cubicBezTo>
                  <a:cubicBezTo>
                    <a:pt x="5805" y="1939"/>
                    <a:pt x="5979" y="1974"/>
                    <a:pt x="6142" y="2021"/>
                  </a:cubicBezTo>
                  <a:cubicBezTo>
                    <a:pt x="6363" y="2055"/>
                    <a:pt x="6583" y="2113"/>
                    <a:pt x="6815" y="2102"/>
                  </a:cubicBezTo>
                  <a:cubicBezTo>
                    <a:pt x="6873" y="2102"/>
                    <a:pt x="6943" y="2102"/>
                    <a:pt x="7001" y="2113"/>
                  </a:cubicBezTo>
                  <a:cubicBezTo>
                    <a:pt x="7280" y="2195"/>
                    <a:pt x="7547" y="2171"/>
                    <a:pt x="7825" y="2195"/>
                  </a:cubicBezTo>
                  <a:cubicBezTo>
                    <a:pt x="7976" y="2195"/>
                    <a:pt x="8116" y="2206"/>
                    <a:pt x="8243" y="2218"/>
                  </a:cubicBezTo>
                  <a:cubicBezTo>
                    <a:pt x="8464" y="2264"/>
                    <a:pt x="8673" y="2276"/>
                    <a:pt x="8882" y="2276"/>
                  </a:cubicBezTo>
                  <a:cubicBezTo>
                    <a:pt x="9253" y="2276"/>
                    <a:pt x="9601" y="2276"/>
                    <a:pt x="9961" y="2288"/>
                  </a:cubicBezTo>
                  <a:cubicBezTo>
                    <a:pt x="10136" y="2288"/>
                    <a:pt x="10310" y="2334"/>
                    <a:pt x="10484" y="2346"/>
                  </a:cubicBezTo>
                  <a:cubicBezTo>
                    <a:pt x="10611" y="2369"/>
                    <a:pt x="10739" y="2392"/>
                    <a:pt x="10879" y="2392"/>
                  </a:cubicBezTo>
                  <a:lnTo>
                    <a:pt x="13514" y="2392"/>
                  </a:lnTo>
                  <a:cubicBezTo>
                    <a:pt x="13676" y="2392"/>
                    <a:pt x="13839" y="2404"/>
                    <a:pt x="13990" y="2450"/>
                  </a:cubicBezTo>
                  <a:cubicBezTo>
                    <a:pt x="14187" y="2496"/>
                    <a:pt x="14373" y="2508"/>
                    <a:pt x="14559" y="2555"/>
                  </a:cubicBezTo>
                  <a:cubicBezTo>
                    <a:pt x="14837" y="2613"/>
                    <a:pt x="15116" y="2671"/>
                    <a:pt x="15406" y="2717"/>
                  </a:cubicBezTo>
                  <a:cubicBezTo>
                    <a:pt x="15545" y="2740"/>
                    <a:pt x="15708" y="2729"/>
                    <a:pt x="15870" y="2729"/>
                  </a:cubicBezTo>
                  <a:cubicBezTo>
                    <a:pt x="16068" y="2729"/>
                    <a:pt x="16277" y="2694"/>
                    <a:pt x="16463" y="2798"/>
                  </a:cubicBezTo>
                  <a:cubicBezTo>
                    <a:pt x="16509" y="2833"/>
                    <a:pt x="16579" y="2810"/>
                    <a:pt x="16637" y="2810"/>
                  </a:cubicBezTo>
                  <a:cubicBezTo>
                    <a:pt x="16706" y="2833"/>
                    <a:pt x="16799" y="2845"/>
                    <a:pt x="16869" y="2868"/>
                  </a:cubicBezTo>
                  <a:cubicBezTo>
                    <a:pt x="16939" y="2903"/>
                    <a:pt x="16997" y="2949"/>
                    <a:pt x="17066" y="2961"/>
                  </a:cubicBezTo>
                  <a:cubicBezTo>
                    <a:pt x="17380" y="3019"/>
                    <a:pt x="17589" y="3205"/>
                    <a:pt x="17763" y="3448"/>
                  </a:cubicBezTo>
                  <a:cubicBezTo>
                    <a:pt x="17856" y="3588"/>
                    <a:pt x="17972" y="3715"/>
                    <a:pt x="18076" y="3843"/>
                  </a:cubicBezTo>
                  <a:cubicBezTo>
                    <a:pt x="18250" y="4064"/>
                    <a:pt x="18378" y="4296"/>
                    <a:pt x="18401" y="4586"/>
                  </a:cubicBezTo>
                  <a:cubicBezTo>
                    <a:pt x="18401" y="4633"/>
                    <a:pt x="18436" y="4691"/>
                    <a:pt x="18448" y="4725"/>
                  </a:cubicBezTo>
                  <a:cubicBezTo>
                    <a:pt x="18552" y="4934"/>
                    <a:pt x="18564" y="5132"/>
                    <a:pt x="18564" y="5352"/>
                  </a:cubicBezTo>
                  <a:lnTo>
                    <a:pt x="18564" y="6792"/>
                  </a:lnTo>
                  <a:cubicBezTo>
                    <a:pt x="18564" y="6966"/>
                    <a:pt x="18552" y="7140"/>
                    <a:pt x="18494" y="7303"/>
                  </a:cubicBezTo>
                  <a:cubicBezTo>
                    <a:pt x="18436" y="7477"/>
                    <a:pt x="18436" y="7663"/>
                    <a:pt x="18378" y="7837"/>
                  </a:cubicBezTo>
                  <a:lnTo>
                    <a:pt x="18285" y="8092"/>
                  </a:lnTo>
                  <a:cubicBezTo>
                    <a:pt x="18216" y="8313"/>
                    <a:pt x="18111" y="8498"/>
                    <a:pt x="17925" y="8649"/>
                  </a:cubicBezTo>
                  <a:cubicBezTo>
                    <a:pt x="17879" y="8696"/>
                    <a:pt x="17821" y="8731"/>
                    <a:pt x="17809" y="8777"/>
                  </a:cubicBezTo>
                  <a:cubicBezTo>
                    <a:pt x="17751" y="8940"/>
                    <a:pt x="17623" y="9009"/>
                    <a:pt x="17496" y="9079"/>
                  </a:cubicBezTo>
                  <a:cubicBezTo>
                    <a:pt x="17240" y="9218"/>
                    <a:pt x="16985" y="9346"/>
                    <a:pt x="16706" y="9404"/>
                  </a:cubicBezTo>
                  <a:cubicBezTo>
                    <a:pt x="16590" y="9427"/>
                    <a:pt x="16474" y="9474"/>
                    <a:pt x="16358" y="9520"/>
                  </a:cubicBezTo>
                  <a:cubicBezTo>
                    <a:pt x="16288" y="9532"/>
                    <a:pt x="16219" y="9543"/>
                    <a:pt x="16161" y="9543"/>
                  </a:cubicBezTo>
                  <a:cubicBezTo>
                    <a:pt x="16056" y="9566"/>
                    <a:pt x="15952" y="9590"/>
                    <a:pt x="15847" y="9590"/>
                  </a:cubicBezTo>
                  <a:cubicBezTo>
                    <a:pt x="15731" y="9601"/>
                    <a:pt x="15638" y="9625"/>
                    <a:pt x="15522" y="9625"/>
                  </a:cubicBezTo>
                  <a:cubicBezTo>
                    <a:pt x="14361" y="9625"/>
                    <a:pt x="13212" y="9625"/>
                    <a:pt x="12051" y="9601"/>
                  </a:cubicBezTo>
                  <a:cubicBezTo>
                    <a:pt x="11900" y="9601"/>
                    <a:pt x="11761" y="9601"/>
                    <a:pt x="11633" y="9648"/>
                  </a:cubicBezTo>
                  <a:cubicBezTo>
                    <a:pt x="11552" y="9683"/>
                    <a:pt x="11471" y="9683"/>
                    <a:pt x="11378" y="9683"/>
                  </a:cubicBezTo>
                  <a:cubicBezTo>
                    <a:pt x="11053" y="9683"/>
                    <a:pt x="10728" y="9659"/>
                    <a:pt x="10391" y="9659"/>
                  </a:cubicBezTo>
                  <a:cubicBezTo>
                    <a:pt x="10310" y="9659"/>
                    <a:pt x="10217" y="9683"/>
                    <a:pt x="10124" y="9694"/>
                  </a:cubicBezTo>
                  <a:cubicBezTo>
                    <a:pt x="9868" y="9741"/>
                    <a:pt x="9729" y="9892"/>
                    <a:pt x="9671" y="10147"/>
                  </a:cubicBezTo>
                  <a:cubicBezTo>
                    <a:pt x="9636" y="10240"/>
                    <a:pt x="9578" y="10344"/>
                    <a:pt x="9555" y="10449"/>
                  </a:cubicBezTo>
                  <a:cubicBezTo>
                    <a:pt x="9509" y="10565"/>
                    <a:pt x="9462" y="10681"/>
                    <a:pt x="9404" y="10785"/>
                  </a:cubicBezTo>
                  <a:cubicBezTo>
                    <a:pt x="9346" y="10925"/>
                    <a:pt x="9276" y="11052"/>
                    <a:pt x="9172" y="11169"/>
                  </a:cubicBezTo>
                  <a:cubicBezTo>
                    <a:pt x="9033" y="11319"/>
                    <a:pt x="8870" y="11447"/>
                    <a:pt x="8731" y="11575"/>
                  </a:cubicBezTo>
                  <a:cubicBezTo>
                    <a:pt x="8696" y="11610"/>
                    <a:pt x="8638" y="11621"/>
                    <a:pt x="8626" y="11656"/>
                  </a:cubicBezTo>
                  <a:cubicBezTo>
                    <a:pt x="8591" y="11807"/>
                    <a:pt x="8441" y="11842"/>
                    <a:pt x="8336" y="11900"/>
                  </a:cubicBezTo>
                  <a:cubicBezTo>
                    <a:pt x="7976" y="12086"/>
                    <a:pt x="7593" y="12271"/>
                    <a:pt x="7222" y="12469"/>
                  </a:cubicBezTo>
                  <a:cubicBezTo>
                    <a:pt x="6943" y="12596"/>
                    <a:pt x="6664" y="12736"/>
                    <a:pt x="6386" y="12852"/>
                  </a:cubicBezTo>
                  <a:cubicBezTo>
                    <a:pt x="6177" y="12945"/>
                    <a:pt x="5956" y="13049"/>
                    <a:pt x="5712" y="13026"/>
                  </a:cubicBezTo>
                  <a:cubicBezTo>
                    <a:pt x="5666" y="13026"/>
                    <a:pt x="5608" y="13026"/>
                    <a:pt x="5561" y="13061"/>
                  </a:cubicBezTo>
                  <a:cubicBezTo>
                    <a:pt x="5434" y="13142"/>
                    <a:pt x="5283" y="13131"/>
                    <a:pt x="5155" y="13072"/>
                  </a:cubicBezTo>
                  <a:cubicBezTo>
                    <a:pt x="5051" y="13026"/>
                    <a:pt x="4969" y="13026"/>
                    <a:pt x="4865" y="13072"/>
                  </a:cubicBezTo>
                  <a:cubicBezTo>
                    <a:pt x="4807" y="13107"/>
                    <a:pt x="4749" y="13084"/>
                    <a:pt x="4691" y="13107"/>
                  </a:cubicBezTo>
                  <a:cubicBezTo>
                    <a:pt x="4575" y="13119"/>
                    <a:pt x="4447" y="13142"/>
                    <a:pt x="4331" y="13165"/>
                  </a:cubicBezTo>
                  <a:cubicBezTo>
                    <a:pt x="4226" y="13177"/>
                    <a:pt x="4122" y="13189"/>
                    <a:pt x="4029" y="13189"/>
                  </a:cubicBezTo>
                  <a:cubicBezTo>
                    <a:pt x="3913" y="13189"/>
                    <a:pt x="3774" y="13189"/>
                    <a:pt x="3658" y="13247"/>
                  </a:cubicBezTo>
                  <a:cubicBezTo>
                    <a:pt x="3588" y="13281"/>
                    <a:pt x="3507" y="13281"/>
                    <a:pt x="3414" y="13281"/>
                  </a:cubicBezTo>
                  <a:cubicBezTo>
                    <a:pt x="3077" y="13281"/>
                    <a:pt x="2729" y="13258"/>
                    <a:pt x="2404" y="13281"/>
                  </a:cubicBezTo>
                  <a:cubicBezTo>
                    <a:pt x="2114" y="13293"/>
                    <a:pt x="1893" y="13131"/>
                    <a:pt x="1684" y="12991"/>
                  </a:cubicBezTo>
                  <a:cubicBezTo>
                    <a:pt x="1312" y="12713"/>
                    <a:pt x="1127" y="12318"/>
                    <a:pt x="976" y="11900"/>
                  </a:cubicBezTo>
                  <a:cubicBezTo>
                    <a:pt x="906" y="11679"/>
                    <a:pt x="837" y="11482"/>
                    <a:pt x="674" y="11319"/>
                  </a:cubicBezTo>
                  <a:cubicBezTo>
                    <a:pt x="581" y="11215"/>
                    <a:pt x="546" y="11076"/>
                    <a:pt x="500" y="10925"/>
                  </a:cubicBezTo>
                  <a:cubicBezTo>
                    <a:pt x="430" y="10669"/>
                    <a:pt x="326" y="10402"/>
                    <a:pt x="349" y="10124"/>
                  </a:cubicBezTo>
                  <a:cubicBezTo>
                    <a:pt x="372" y="9915"/>
                    <a:pt x="453" y="9810"/>
                    <a:pt x="674" y="9810"/>
                  </a:cubicBezTo>
                  <a:lnTo>
                    <a:pt x="1069" y="9810"/>
                  </a:lnTo>
                  <a:cubicBezTo>
                    <a:pt x="1301" y="9810"/>
                    <a:pt x="1429" y="9892"/>
                    <a:pt x="1440" y="10112"/>
                  </a:cubicBezTo>
                  <a:cubicBezTo>
                    <a:pt x="1475" y="10391"/>
                    <a:pt x="1591" y="10646"/>
                    <a:pt x="1545" y="10925"/>
                  </a:cubicBezTo>
                  <a:cubicBezTo>
                    <a:pt x="1533" y="11041"/>
                    <a:pt x="1556" y="11145"/>
                    <a:pt x="1626" y="11250"/>
                  </a:cubicBezTo>
                  <a:cubicBezTo>
                    <a:pt x="1765" y="11424"/>
                    <a:pt x="1823" y="11621"/>
                    <a:pt x="1881" y="11842"/>
                  </a:cubicBezTo>
                  <a:cubicBezTo>
                    <a:pt x="1951" y="12097"/>
                    <a:pt x="2114" y="12248"/>
                    <a:pt x="2369" y="12248"/>
                  </a:cubicBezTo>
                  <a:lnTo>
                    <a:pt x="3913" y="12248"/>
                  </a:lnTo>
                  <a:cubicBezTo>
                    <a:pt x="3983" y="12248"/>
                    <a:pt x="4064" y="12213"/>
                    <a:pt x="4145" y="12202"/>
                  </a:cubicBezTo>
                  <a:cubicBezTo>
                    <a:pt x="4226" y="12190"/>
                    <a:pt x="4296" y="12155"/>
                    <a:pt x="4389" y="12155"/>
                  </a:cubicBezTo>
                  <a:cubicBezTo>
                    <a:pt x="4528" y="12144"/>
                    <a:pt x="4679" y="12132"/>
                    <a:pt x="4760" y="12004"/>
                  </a:cubicBezTo>
                  <a:cubicBezTo>
                    <a:pt x="4784" y="11970"/>
                    <a:pt x="4842" y="11958"/>
                    <a:pt x="4865" y="11946"/>
                  </a:cubicBezTo>
                  <a:cubicBezTo>
                    <a:pt x="5085" y="11865"/>
                    <a:pt x="5306" y="11784"/>
                    <a:pt x="5550" y="11772"/>
                  </a:cubicBezTo>
                  <a:cubicBezTo>
                    <a:pt x="5678" y="11772"/>
                    <a:pt x="5805" y="11714"/>
                    <a:pt x="5945" y="11691"/>
                  </a:cubicBezTo>
                  <a:cubicBezTo>
                    <a:pt x="6072" y="11691"/>
                    <a:pt x="6200" y="11633"/>
                    <a:pt x="6316" y="11621"/>
                  </a:cubicBezTo>
                  <a:cubicBezTo>
                    <a:pt x="6548" y="11598"/>
                    <a:pt x="6757" y="11517"/>
                    <a:pt x="6955" y="11447"/>
                  </a:cubicBezTo>
                  <a:cubicBezTo>
                    <a:pt x="7338" y="11319"/>
                    <a:pt x="7651" y="11134"/>
                    <a:pt x="7872" y="10785"/>
                  </a:cubicBezTo>
                  <a:cubicBezTo>
                    <a:pt x="7872" y="10762"/>
                    <a:pt x="7883" y="10762"/>
                    <a:pt x="7883" y="10751"/>
                  </a:cubicBezTo>
                  <a:cubicBezTo>
                    <a:pt x="8116" y="10565"/>
                    <a:pt x="8232" y="10298"/>
                    <a:pt x="8324" y="10042"/>
                  </a:cubicBezTo>
                  <a:cubicBezTo>
                    <a:pt x="8359" y="9915"/>
                    <a:pt x="8406" y="9799"/>
                    <a:pt x="8406" y="9659"/>
                  </a:cubicBezTo>
                  <a:cubicBezTo>
                    <a:pt x="8406" y="9578"/>
                    <a:pt x="8406" y="9474"/>
                    <a:pt x="8441" y="9392"/>
                  </a:cubicBezTo>
                  <a:cubicBezTo>
                    <a:pt x="8557" y="9102"/>
                    <a:pt x="8475" y="8812"/>
                    <a:pt x="8406" y="8522"/>
                  </a:cubicBezTo>
                  <a:cubicBezTo>
                    <a:pt x="8394" y="8464"/>
                    <a:pt x="8348" y="8417"/>
                    <a:pt x="8301" y="8371"/>
                  </a:cubicBezTo>
                  <a:cubicBezTo>
                    <a:pt x="8185" y="8289"/>
                    <a:pt x="8092" y="8197"/>
                    <a:pt x="7976" y="8115"/>
                  </a:cubicBezTo>
                  <a:cubicBezTo>
                    <a:pt x="7802" y="7999"/>
                    <a:pt x="7640" y="7895"/>
                    <a:pt x="7465" y="7779"/>
                  </a:cubicBezTo>
                  <a:cubicBezTo>
                    <a:pt x="7431" y="7767"/>
                    <a:pt x="7407" y="7732"/>
                    <a:pt x="7396" y="7732"/>
                  </a:cubicBezTo>
                  <a:cubicBezTo>
                    <a:pt x="7047" y="7651"/>
                    <a:pt x="6722" y="7477"/>
                    <a:pt x="6386" y="7361"/>
                  </a:cubicBezTo>
                  <a:cubicBezTo>
                    <a:pt x="6293" y="7326"/>
                    <a:pt x="6188" y="7268"/>
                    <a:pt x="6084" y="7221"/>
                  </a:cubicBezTo>
                  <a:cubicBezTo>
                    <a:pt x="5968" y="7187"/>
                    <a:pt x="5840" y="7140"/>
                    <a:pt x="5712" y="7105"/>
                  </a:cubicBezTo>
                  <a:cubicBezTo>
                    <a:pt x="5480" y="7047"/>
                    <a:pt x="5260" y="6978"/>
                    <a:pt x="5039" y="6896"/>
                  </a:cubicBezTo>
                  <a:cubicBezTo>
                    <a:pt x="4877" y="6838"/>
                    <a:pt x="4749" y="6745"/>
                    <a:pt x="4737" y="6548"/>
                  </a:cubicBezTo>
                  <a:cubicBezTo>
                    <a:pt x="4412" y="6455"/>
                    <a:pt x="4122" y="6374"/>
                    <a:pt x="3820" y="6339"/>
                  </a:cubicBezTo>
                  <a:lnTo>
                    <a:pt x="3797" y="6339"/>
                  </a:lnTo>
                  <a:cubicBezTo>
                    <a:pt x="3518" y="6200"/>
                    <a:pt x="3216" y="6269"/>
                    <a:pt x="2926" y="6235"/>
                  </a:cubicBezTo>
                  <a:cubicBezTo>
                    <a:pt x="2822" y="6223"/>
                    <a:pt x="2717" y="6235"/>
                    <a:pt x="2613" y="6223"/>
                  </a:cubicBezTo>
                  <a:cubicBezTo>
                    <a:pt x="2520" y="6211"/>
                    <a:pt x="2415" y="6223"/>
                    <a:pt x="2322" y="6293"/>
                  </a:cubicBezTo>
                  <a:cubicBezTo>
                    <a:pt x="2299" y="6328"/>
                    <a:pt x="2253" y="6339"/>
                    <a:pt x="2230" y="6351"/>
                  </a:cubicBezTo>
                  <a:cubicBezTo>
                    <a:pt x="1916" y="6444"/>
                    <a:pt x="1742" y="6676"/>
                    <a:pt x="1591" y="6931"/>
                  </a:cubicBezTo>
                  <a:cubicBezTo>
                    <a:pt x="1533" y="7036"/>
                    <a:pt x="1475" y="7129"/>
                    <a:pt x="1417" y="7221"/>
                  </a:cubicBezTo>
                  <a:cubicBezTo>
                    <a:pt x="1371" y="7314"/>
                    <a:pt x="1312" y="7396"/>
                    <a:pt x="1266" y="7500"/>
                  </a:cubicBezTo>
                  <a:cubicBezTo>
                    <a:pt x="1243" y="7570"/>
                    <a:pt x="1243" y="7663"/>
                    <a:pt x="1278" y="7732"/>
                  </a:cubicBezTo>
                  <a:cubicBezTo>
                    <a:pt x="1417" y="8022"/>
                    <a:pt x="1417" y="8324"/>
                    <a:pt x="1301" y="8615"/>
                  </a:cubicBezTo>
                  <a:cubicBezTo>
                    <a:pt x="1254" y="8731"/>
                    <a:pt x="1208" y="8870"/>
                    <a:pt x="1196" y="8998"/>
                  </a:cubicBezTo>
                  <a:cubicBezTo>
                    <a:pt x="1185" y="9172"/>
                    <a:pt x="1045" y="9253"/>
                    <a:pt x="918" y="9276"/>
                  </a:cubicBezTo>
                  <a:cubicBezTo>
                    <a:pt x="674" y="9311"/>
                    <a:pt x="442" y="9334"/>
                    <a:pt x="210" y="9195"/>
                  </a:cubicBezTo>
                  <a:cubicBezTo>
                    <a:pt x="105" y="9137"/>
                    <a:pt x="35" y="9067"/>
                    <a:pt x="24" y="8940"/>
                  </a:cubicBezTo>
                  <a:cubicBezTo>
                    <a:pt x="1" y="8812"/>
                    <a:pt x="1" y="8673"/>
                    <a:pt x="47" y="8545"/>
                  </a:cubicBezTo>
                  <a:cubicBezTo>
                    <a:pt x="117" y="8313"/>
                    <a:pt x="256" y="8115"/>
                    <a:pt x="337" y="7883"/>
                  </a:cubicBezTo>
                  <a:cubicBezTo>
                    <a:pt x="523" y="7430"/>
                    <a:pt x="744" y="6989"/>
                    <a:pt x="964" y="6548"/>
                  </a:cubicBezTo>
                  <a:cubicBezTo>
                    <a:pt x="1011" y="6258"/>
                    <a:pt x="1266" y="6095"/>
                    <a:pt x="1394" y="5863"/>
                  </a:cubicBezTo>
                  <a:lnTo>
                    <a:pt x="1440" y="5817"/>
                  </a:lnTo>
                  <a:lnTo>
                    <a:pt x="2137" y="5422"/>
                  </a:lnTo>
                  <a:cubicBezTo>
                    <a:pt x="2195" y="5399"/>
                    <a:pt x="2264" y="5387"/>
                    <a:pt x="2346" y="5364"/>
                  </a:cubicBezTo>
                  <a:cubicBezTo>
                    <a:pt x="2381" y="5352"/>
                    <a:pt x="2439" y="5364"/>
                    <a:pt x="2485" y="5352"/>
                  </a:cubicBezTo>
                  <a:cubicBezTo>
                    <a:pt x="2845" y="5213"/>
                    <a:pt x="3240" y="5294"/>
                    <a:pt x="3600" y="5283"/>
                  </a:cubicBezTo>
                  <a:cubicBezTo>
                    <a:pt x="3739" y="5283"/>
                    <a:pt x="3867" y="5329"/>
                    <a:pt x="3983" y="5364"/>
                  </a:cubicBezTo>
                  <a:cubicBezTo>
                    <a:pt x="4273" y="5457"/>
                    <a:pt x="4586" y="5445"/>
                    <a:pt x="4853" y="5631"/>
                  </a:cubicBezTo>
                  <a:cubicBezTo>
                    <a:pt x="4900" y="5654"/>
                    <a:pt x="4969" y="5654"/>
                    <a:pt x="5027" y="5643"/>
                  </a:cubicBezTo>
                  <a:cubicBezTo>
                    <a:pt x="5271" y="5619"/>
                    <a:pt x="5515" y="5643"/>
                    <a:pt x="5736" y="5759"/>
                  </a:cubicBezTo>
                  <a:cubicBezTo>
                    <a:pt x="5828" y="5805"/>
                    <a:pt x="5898" y="5863"/>
                    <a:pt x="6014" y="5886"/>
                  </a:cubicBezTo>
                  <a:cubicBezTo>
                    <a:pt x="6235" y="5944"/>
                    <a:pt x="6432" y="6037"/>
                    <a:pt x="6653" y="6107"/>
                  </a:cubicBezTo>
                  <a:cubicBezTo>
                    <a:pt x="6699" y="6119"/>
                    <a:pt x="6757" y="6142"/>
                    <a:pt x="6792" y="6165"/>
                  </a:cubicBezTo>
                  <a:cubicBezTo>
                    <a:pt x="6897" y="6235"/>
                    <a:pt x="7013" y="6281"/>
                    <a:pt x="7129" y="6328"/>
                  </a:cubicBezTo>
                  <a:cubicBezTo>
                    <a:pt x="7256" y="6374"/>
                    <a:pt x="7373" y="6444"/>
                    <a:pt x="7489" y="6490"/>
                  </a:cubicBezTo>
                  <a:cubicBezTo>
                    <a:pt x="7581" y="6525"/>
                    <a:pt x="7651" y="6571"/>
                    <a:pt x="7744" y="6606"/>
                  </a:cubicBezTo>
                  <a:cubicBezTo>
                    <a:pt x="8069" y="6676"/>
                    <a:pt x="8348" y="6873"/>
                    <a:pt x="8650" y="7024"/>
                  </a:cubicBezTo>
                  <a:cubicBezTo>
                    <a:pt x="8708" y="7047"/>
                    <a:pt x="8754" y="7094"/>
                    <a:pt x="8800" y="7140"/>
                  </a:cubicBezTo>
                  <a:cubicBezTo>
                    <a:pt x="8917" y="7233"/>
                    <a:pt x="8998" y="7338"/>
                    <a:pt x="9137" y="7419"/>
                  </a:cubicBezTo>
                  <a:cubicBezTo>
                    <a:pt x="9323" y="7512"/>
                    <a:pt x="9451" y="7663"/>
                    <a:pt x="9520" y="7860"/>
                  </a:cubicBezTo>
                  <a:cubicBezTo>
                    <a:pt x="9613" y="8081"/>
                    <a:pt x="9776" y="8266"/>
                    <a:pt x="9927" y="8440"/>
                  </a:cubicBezTo>
                  <a:cubicBezTo>
                    <a:pt x="10089" y="8615"/>
                    <a:pt x="10310" y="8684"/>
                    <a:pt x="10542" y="8696"/>
                  </a:cubicBezTo>
                  <a:cubicBezTo>
                    <a:pt x="10681" y="8707"/>
                    <a:pt x="10832" y="8696"/>
                    <a:pt x="10971" y="8696"/>
                  </a:cubicBezTo>
                  <a:lnTo>
                    <a:pt x="14326" y="8696"/>
                  </a:lnTo>
                  <a:cubicBezTo>
                    <a:pt x="14489" y="8696"/>
                    <a:pt x="14628" y="8673"/>
                    <a:pt x="14779" y="8638"/>
                  </a:cubicBezTo>
                  <a:cubicBezTo>
                    <a:pt x="14907" y="8591"/>
                    <a:pt x="15069" y="8603"/>
                    <a:pt x="15197" y="8603"/>
                  </a:cubicBezTo>
                  <a:cubicBezTo>
                    <a:pt x="15534" y="8626"/>
                    <a:pt x="15870" y="8580"/>
                    <a:pt x="16184" y="8440"/>
                  </a:cubicBezTo>
                  <a:cubicBezTo>
                    <a:pt x="16277" y="8406"/>
                    <a:pt x="16370" y="8394"/>
                    <a:pt x="16474" y="8359"/>
                  </a:cubicBezTo>
                  <a:cubicBezTo>
                    <a:pt x="16811" y="8231"/>
                    <a:pt x="17089" y="8057"/>
                    <a:pt x="17240" y="7709"/>
                  </a:cubicBezTo>
                  <a:cubicBezTo>
                    <a:pt x="17333" y="7500"/>
                    <a:pt x="17438" y="7314"/>
                    <a:pt x="17391" y="7094"/>
                  </a:cubicBezTo>
                  <a:cubicBezTo>
                    <a:pt x="17391" y="7047"/>
                    <a:pt x="17391" y="7012"/>
                    <a:pt x="17403" y="6978"/>
                  </a:cubicBezTo>
                  <a:cubicBezTo>
                    <a:pt x="17507" y="6780"/>
                    <a:pt x="17461" y="6560"/>
                    <a:pt x="17473" y="6339"/>
                  </a:cubicBezTo>
                  <a:cubicBezTo>
                    <a:pt x="17473" y="6107"/>
                    <a:pt x="17461" y="5886"/>
                    <a:pt x="17473" y="5654"/>
                  </a:cubicBezTo>
                  <a:cubicBezTo>
                    <a:pt x="17496" y="5364"/>
                    <a:pt x="17403" y="5109"/>
                    <a:pt x="17333" y="4818"/>
                  </a:cubicBezTo>
                  <a:cubicBezTo>
                    <a:pt x="17287" y="4621"/>
                    <a:pt x="17159" y="4470"/>
                    <a:pt x="17008" y="4342"/>
                  </a:cubicBezTo>
                  <a:cubicBezTo>
                    <a:pt x="16857" y="4191"/>
                    <a:pt x="16706" y="4052"/>
                    <a:pt x="16521" y="3936"/>
                  </a:cubicBezTo>
                  <a:cubicBezTo>
                    <a:pt x="16312" y="3797"/>
                    <a:pt x="16114" y="3704"/>
                    <a:pt x="15882" y="3657"/>
                  </a:cubicBezTo>
                  <a:cubicBezTo>
                    <a:pt x="15580" y="3599"/>
                    <a:pt x="15290" y="3541"/>
                    <a:pt x="14965" y="3541"/>
                  </a:cubicBezTo>
                  <a:cubicBezTo>
                    <a:pt x="14919" y="3541"/>
                    <a:pt x="14860" y="3541"/>
                    <a:pt x="14826" y="3530"/>
                  </a:cubicBezTo>
                  <a:cubicBezTo>
                    <a:pt x="14605" y="3425"/>
                    <a:pt x="14384" y="3448"/>
                    <a:pt x="14152" y="3448"/>
                  </a:cubicBezTo>
                  <a:cubicBezTo>
                    <a:pt x="13955" y="3448"/>
                    <a:pt x="13746" y="3483"/>
                    <a:pt x="13549" y="3379"/>
                  </a:cubicBezTo>
                  <a:cubicBezTo>
                    <a:pt x="13491" y="3356"/>
                    <a:pt x="13398" y="3367"/>
                    <a:pt x="13328" y="3367"/>
                  </a:cubicBezTo>
                  <a:cubicBezTo>
                    <a:pt x="12736" y="3425"/>
                    <a:pt x="12132" y="3379"/>
                    <a:pt x="11540" y="3379"/>
                  </a:cubicBezTo>
                  <a:cubicBezTo>
                    <a:pt x="11494" y="3379"/>
                    <a:pt x="11459" y="3379"/>
                    <a:pt x="11424" y="3367"/>
                  </a:cubicBezTo>
                  <a:cubicBezTo>
                    <a:pt x="11250" y="3274"/>
                    <a:pt x="11064" y="3309"/>
                    <a:pt x="10890" y="3298"/>
                  </a:cubicBezTo>
                  <a:lnTo>
                    <a:pt x="10031" y="3298"/>
                  </a:lnTo>
                  <a:cubicBezTo>
                    <a:pt x="9845" y="3298"/>
                    <a:pt x="9671" y="3309"/>
                    <a:pt x="9497" y="3239"/>
                  </a:cubicBezTo>
                  <a:cubicBezTo>
                    <a:pt x="9427" y="3205"/>
                    <a:pt x="9334" y="3216"/>
                    <a:pt x="9253" y="3216"/>
                  </a:cubicBezTo>
                  <a:lnTo>
                    <a:pt x="8290" y="3216"/>
                  </a:lnTo>
                  <a:cubicBezTo>
                    <a:pt x="8174" y="3216"/>
                    <a:pt x="8046" y="3193"/>
                    <a:pt x="7930" y="3158"/>
                  </a:cubicBezTo>
                  <a:cubicBezTo>
                    <a:pt x="7918" y="3158"/>
                    <a:pt x="7883" y="3147"/>
                    <a:pt x="7872" y="3147"/>
                  </a:cubicBezTo>
                  <a:cubicBezTo>
                    <a:pt x="7628" y="3123"/>
                    <a:pt x="7396" y="3077"/>
                    <a:pt x="7140" y="3042"/>
                  </a:cubicBezTo>
                  <a:cubicBezTo>
                    <a:pt x="6908" y="3019"/>
                    <a:pt x="6676" y="3007"/>
                    <a:pt x="6444" y="2972"/>
                  </a:cubicBezTo>
                  <a:cubicBezTo>
                    <a:pt x="6188" y="2949"/>
                    <a:pt x="5921" y="2903"/>
                    <a:pt x="5666" y="2868"/>
                  </a:cubicBezTo>
                  <a:cubicBezTo>
                    <a:pt x="5573" y="2856"/>
                    <a:pt x="5492" y="2845"/>
                    <a:pt x="5387" y="2810"/>
                  </a:cubicBezTo>
                  <a:cubicBezTo>
                    <a:pt x="5329" y="2798"/>
                    <a:pt x="5271" y="2775"/>
                    <a:pt x="5213" y="2787"/>
                  </a:cubicBezTo>
                  <a:cubicBezTo>
                    <a:pt x="4923" y="2787"/>
                    <a:pt x="4644" y="2694"/>
                    <a:pt x="4377" y="2636"/>
                  </a:cubicBezTo>
                  <a:cubicBezTo>
                    <a:pt x="4261" y="2624"/>
                    <a:pt x="4122" y="2613"/>
                    <a:pt x="4006" y="2613"/>
                  </a:cubicBezTo>
                  <a:cubicBezTo>
                    <a:pt x="3832" y="2659"/>
                    <a:pt x="3646" y="2647"/>
                    <a:pt x="3483" y="2624"/>
                  </a:cubicBezTo>
                  <a:close/>
                  <a:moveTo>
                    <a:pt x="5306" y="12817"/>
                  </a:moveTo>
                  <a:lnTo>
                    <a:pt x="5620" y="12817"/>
                  </a:lnTo>
                  <a:cubicBezTo>
                    <a:pt x="5747" y="12817"/>
                    <a:pt x="5887" y="12782"/>
                    <a:pt x="6003" y="12724"/>
                  </a:cubicBezTo>
                  <a:cubicBezTo>
                    <a:pt x="6188" y="12631"/>
                    <a:pt x="6386" y="12573"/>
                    <a:pt x="6595" y="12480"/>
                  </a:cubicBezTo>
                  <a:cubicBezTo>
                    <a:pt x="6908" y="12353"/>
                    <a:pt x="7233" y="12202"/>
                    <a:pt x="7535" y="12062"/>
                  </a:cubicBezTo>
                  <a:cubicBezTo>
                    <a:pt x="7651" y="12004"/>
                    <a:pt x="7744" y="11935"/>
                    <a:pt x="7837" y="11853"/>
                  </a:cubicBezTo>
                  <a:cubicBezTo>
                    <a:pt x="7953" y="11772"/>
                    <a:pt x="8046" y="11679"/>
                    <a:pt x="8162" y="11598"/>
                  </a:cubicBezTo>
                  <a:cubicBezTo>
                    <a:pt x="8348" y="11470"/>
                    <a:pt x="8533" y="11354"/>
                    <a:pt x="8708" y="11203"/>
                  </a:cubicBezTo>
                  <a:cubicBezTo>
                    <a:pt x="8847" y="11099"/>
                    <a:pt x="8940" y="11006"/>
                    <a:pt x="8998" y="10855"/>
                  </a:cubicBezTo>
                  <a:cubicBezTo>
                    <a:pt x="9137" y="10565"/>
                    <a:pt x="9276" y="10286"/>
                    <a:pt x="9369" y="9984"/>
                  </a:cubicBezTo>
                  <a:cubicBezTo>
                    <a:pt x="9439" y="9741"/>
                    <a:pt x="9578" y="9532"/>
                    <a:pt x="9857" y="9462"/>
                  </a:cubicBezTo>
                  <a:cubicBezTo>
                    <a:pt x="9985" y="9439"/>
                    <a:pt x="10101" y="9381"/>
                    <a:pt x="10240" y="9439"/>
                  </a:cubicBezTo>
                  <a:cubicBezTo>
                    <a:pt x="10275" y="9450"/>
                    <a:pt x="10333" y="9450"/>
                    <a:pt x="10379" y="9450"/>
                  </a:cubicBezTo>
                  <a:cubicBezTo>
                    <a:pt x="10670" y="9450"/>
                    <a:pt x="10971" y="9439"/>
                    <a:pt x="11262" y="9439"/>
                  </a:cubicBezTo>
                  <a:cubicBezTo>
                    <a:pt x="11354" y="9439"/>
                    <a:pt x="11436" y="9439"/>
                    <a:pt x="11517" y="9404"/>
                  </a:cubicBezTo>
                  <a:cubicBezTo>
                    <a:pt x="11645" y="9346"/>
                    <a:pt x="11784" y="9346"/>
                    <a:pt x="11935" y="9346"/>
                  </a:cubicBezTo>
                  <a:cubicBezTo>
                    <a:pt x="13026" y="9346"/>
                    <a:pt x="14094" y="9346"/>
                    <a:pt x="15186" y="9334"/>
                  </a:cubicBezTo>
                  <a:cubicBezTo>
                    <a:pt x="15406" y="9334"/>
                    <a:pt x="15615" y="9358"/>
                    <a:pt x="15812" y="9265"/>
                  </a:cubicBezTo>
                  <a:cubicBezTo>
                    <a:pt x="15824" y="9241"/>
                    <a:pt x="15847" y="9241"/>
                    <a:pt x="15870" y="9241"/>
                  </a:cubicBezTo>
                  <a:cubicBezTo>
                    <a:pt x="16056" y="9276"/>
                    <a:pt x="16230" y="9207"/>
                    <a:pt x="16405" y="9160"/>
                  </a:cubicBezTo>
                  <a:cubicBezTo>
                    <a:pt x="16857" y="9044"/>
                    <a:pt x="17322" y="8916"/>
                    <a:pt x="17589" y="8487"/>
                  </a:cubicBezTo>
                  <a:cubicBezTo>
                    <a:pt x="17589" y="8475"/>
                    <a:pt x="17612" y="8475"/>
                    <a:pt x="17612" y="8464"/>
                  </a:cubicBezTo>
                  <a:cubicBezTo>
                    <a:pt x="17809" y="8301"/>
                    <a:pt x="17902" y="8069"/>
                    <a:pt x="17972" y="7837"/>
                  </a:cubicBezTo>
                  <a:cubicBezTo>
                    <a:pt x="17995" y="7732"/>
                    <a:pt x="18041" y="7651"/>
                    <a:pt x="18053" y="7546"/>
                  </a:cubicBezTo>
                  <a:cubicBezTo>
                    <a:pt x="18099" y="7349"/>
                    <a:pt x="18146" y="7129"/>
                    <a:pt x="18158" y="6920"/>
                  </a:cubicBezTo>
                  <a:cubicBezTo>
                    <a:pt x="18169" y="6362"/>
                    <a:pt x="18158" y="5793"/>
                    <a:pt x="18158" y="5236"/>
                  </a:cubicBezTo>
                  <a:cubicBezTo>
                    <a:pt x="18158" y="5167"/>
                    <a:pt x="18158" y="5097"/>
                    <a:pt x="18134" y="5027"/>
                  </a:cubicBezTo>
                  <a:cubicBezTo>
                    <a:pt x="18088" y="4853"/>
                    <a:pt x="18030" y="4679"/>
                    <a:pt x="17972" y="4493"/>
                  </a:cubicBezTo>
                  <a:cubicBezTo>
                    <a:pt x="17914" y="4342"/>
                    <a:pt x="17856" y="4191"/>
                    <a:pt x="17751" y="4064"/>
                  </a:cubicBezTo>
                  <a:cubicBezTo>
                    <a:pt x="17612" y="3901"/>
                    <a:pt x="17507" y="3715"/>
                    <a:pt x="17356" y="3553"/>
                  </a:cubicBezTo>
                  <a:cubicBezTo>
                    <a:pt x="17275" y="3460"/>
                    <a:pt x="17147" y="3367"/>
                    <a:pt x="17008" y="3321"/>
                  </a:cubicBezTo>
                  <a:cubicBezTo>
                    <a:pt x="16764" y="3251"/>
                    <a:pt x="16544" y="3100"/>
                    <a:pt x="16277" y="3135"/>
                  </a:cubicBezTo>
                  <a:cubicBezTo>
                    <a:pt x="16126" y="3042"/>
                    <a:pt x="15952" y="3077"/>
                    <a:pt x="15789" y="3077"/>
                  </a:cubicBezTo>
                  <a:cubicBezTo>
                    <a:pt x="15545" y="3077"/>
                    <a:pt x="15302" y="3100"/>
                    <a:pt x="15069" y="3007"/>
                  </a:cubicBezTo>
                  <a:cubicBezTo>
                    <a:pt x="15011" y="2972"/>
                    <a:pt x="14953" y="2984"/>
                    <a:pt x="14884" y="2984"/>
                  </a:cubicBezTo>
                  <a:cubicBezTo>
                    <a:pt x="14802" y="2972"/>
                    <a:pt x="14733" y="2972"/>
                    <a:pt x="14663" y="2961"/>
                  </a:cubicBezTo>
                  <a:cubicBezTo>
                    <a:pt x="14431" y="2903"/>
                    <a:pt x="14199" y="2833"/>
                    <a:pt x="13932" y="2833"/>
                  </a:cubicBezTo>
                  <a:cubicBezTo>
                    <a:pt x="13897" y="2833"/>
                    <a:pt x="13839" y="2833"/>
                    <a:pt x="13792" y="2798"/>
                  </a:cubicBezTo>
                  <a:cubicBezTo>
                    <a:pt x="13665" y="2729"/>
                    <a:pt x="13514" y="2740"/>
                    <a:pt x="13374" y="2740"/>
                  </a:cubicBezTo>
                  <a:lnTo>
                    <a:pt x="10368" y="2740"/>
                  </a:lnTo>
                  <a:cubicBezTo>
                    <a:pt x="10252" y="2740"/>
                    <a:pt x="10136" y="2740"/>
                    <a:pt x="10031" y="2717"/>
                  </a:cubicBezTo>
                  <a:cubicBezTo>
                    <a:pt x="9915" y="2671"/>
                    <a:pt x="9787" y="2671"/>
                    <a:pt x="9671" y="2671"/>
                  </a:cubicBezTo>
                  <a:cubicBezTo>
                    <a:pt x="9601" y="2671"/>
                    <a:pt x="9520" y="2682"/>
                    <a:pt x="9451" y="2659"/>
                  </a:cubicBezTo>
                  <a:cubicBezTo>
                    <a:pt x="9230" y="2566"/>
                    <a:pt x="8998" y="2589"/>
                    <a:pt x="8789" y="2555"/>
                  </a:cubicBezTo>
                  <a:cubicBezTo>
                    <a:pt x="8638" y="2543"/>
                    <a:pt x="8499" y="2555"/>
                    <a:pt x="8359" y="2531"/>
                  </a:cubicBezTo>
                  <a:cubicBezTo>
                    <a:pt x="8092" y="2473"/>
                    <a:pt x="7802" y="2473"/>
                    <a:pt x="7512" y="2450"/>
                  </a:cubicBezTo>
                  <a:cubicBezTo>
                    <a:pt x="7082" y="2427"/>
                    <a:pt x="6676" y="2380"/>
                    <a:pt x="6258" y="2322"/>
                  </a:cubicBezTo>
                  <a:cubicBezTo>
                    <a:pt x="5887" y="2264"/>
                    <a:pt x="5515" y="2183"/>
                    <a:pt x="5144" y="2125"/>
                  </a:cubicBezTo>
                  <a:cubicBezTo>
                    <a:pt x="4679" y="2067"/>
                    <a:pt x="4215" y="2021"/>
                    <a:pt x="3750" y="1962"/>
                  </a:cubicBezTo>
                  <a:cubicBezTo>
                    <a:pt x="3704" y="1962"/>
                    <a:pt x="3646" y="1974"/>
                    <a:pt x="3588" y="1986"/>
                  </a:cubicBezTo>
                  <a:lnTo>
                    <a:pt x="3588" y="2427"/>
                  </a:lnTo>
                  <a:cubicBezTo>
                    <a:pt x="3681" y="2496"/>
                    <a:pt x="3762" y="2473"/>
                    <a:pt x="3855" y="2473"/>
                  </a:cubicBezTo>
                  <a:cubicBezTo>
                    <a:pt x="4226" y="2438"/>
                    <a:pt x="4575" y="2566"/>
                    <a:pt x="4958" y="2555"/>
                  </a:cubicBezTo>
                  <a:cubicBezTo>
                    <a:pt x="4981" y="2555"/>
                    <a:pt x="5016" y="2566"/>
                    <a:pt x="5039" y="2566"/>
                  </a:cubicBezTo>
                  <a:cubicBezTo>
                    <a:pt x="5422" y="2647"/>
                    <a:pt x="5782" y="2705"/>
                    <a:pt x="6154" y="2775"/>
                  </a:cubicBezTo>
                  <a:lnTo>
                    <a:pt x="6212" y="2775"/>
                  </a:lnTo>
                  <a:cubicBezTo>
                    <a:pt x="6467" y="2775"/>
                    <a:pt x="6711" y="2764"/>
                    <a:pt x="6943" y="2845"/>
                  </a:cubicBezTo>
                  <a:cubicBezTo>
                    <a:pt x="6989" y="2856"/>
                    <a:pt x="7024" y="2856"/>
                    <a:pt x="7059" y="2845"/>
                  </a:cubicBezTo>
                  <a:cubicBezTo>
                    <a:pt x="7338" y="2833"/>
                    <a:pt x="7593" y="2949"/>
                    <a:pt x="7872" y="2949"/>
                  </a:cubicBezTo>
                  <a:cubicBezTo>
                    <a:pt x="8046" y="3031"/>
                    <a:pt x="8232" y="3019"/>
                    <a:pt x="8406" y="3019"/>
                  </a:cubicBezTo>
                  <a:lnTo>
                    <a:pt x="9230" y="3019"/>
                  </a:lnTo>
                  <a:cubicBezTo>
                    <a:pt x="9323" y="3019"/>
                    <a:pt x="9404" y="3007"/>
                    <a:pt x="9485" y="3031"/>
                  </a:cubicBezTo>
                  <a:cubicBezTo>
                    <a:pt x="9660" y="3112"/>
                    <a:pt x="9810" y="3089"/>
                    <a:pt x="9985" y="3089"/>
                  </a:cubicBezTo>
                  <a:lnTo>
                    <a:pt x="11064" y="3089"/>
                  </a:lnTo>
                  <a:cubicBezTo>
                    <a:pt x="11146" y="3089"/>
                    <a:pt x="11238" y="3077"/>
                    <a:pt x="11308" y="3112"/>
                  </a:cubicBezTo>
                  <a:cubicBezTo>
                    <a:pt x="11482" y="3181"/>
                    <a:pt x="11645" y="3170"/>
                    <a:pt x="11819" y="3170"/>
                  </a:cubicBezTo>
                  <a:lnTo>
                    <a:pt x="13142" y="3170"/>
                  </a:lnTo>
                  <a:cubicBezTo>
                    <a:pt x="13328" y="3170"/>
                    <a:pt x="13525" y="3170"/>
                    <a:pt x="13723" y="3239"/>
                  </a:cubicBezTo>
                  <a:cubicBezTo>
                    <a:pt x="13792" y="3263"/>
                    <a:pt x="13862" y="3263"/>
                    <a:pt x="13932" y="3263"/>
                  </a:cubicBezTo>
                  <a:cubicBezTo>
                    <a:pt x="14245" y="3251"/>
                    <a:pt x="14547" y="3298"/>
                    <a:pt x="14849" y="3356"/>
                  </a:cubicBezTo>
                  <a:cubicBezTo>
                    <a:pt x="14919" y="3367"/>
                    <a:pt x="15000" y="3379"/>
                    <a:pt x="15069" y="3379"/>
                  </a:cubicBezTo>
                  <a:cubicBezTo>
                    <a:pt x="15441" y="3402"/>
                    <a:pt x="15824" y="3437"/>
                    <a:pt x="16184" y="3518"/>
                  </a:cubicBezTo>
                  <a:cubicBezTo>
                    <a:pt x="16312" y="3541"/>
                    <a:pt x="16428" y="3588"/>
                    <a:pt x="16544" y="3657"/>
                  </a:cubicBezTo>
                  <a:cubicBezTo>
                    <a:pt x="16822" y="3832"/>
                    <a:pt x="17043" y="4052"/>
                    <a:pt x="17264" y="4284"/>
                  </a:cubicBezTo>
                  <a:cubicBezTo>
                    <a:pt x="17461" y="4505"/>
                    <a:pt x="17623" y="4749"/>
                    <a:pt x="17623" y="5062"/>
                  </a:cubicBezTo>
                  <a:cubicBezTo>
                    <a:pt x="17623" y="5097"/>
                    <a:pt x="17623" y="5120"/>
                    <a:pt x="17635" y="5155"/>
                  </a:cubicBezTo>
                  <a:cubicBezTo>
                    <a:pt x="17705" y="5271"/>
                    <a:pt x="17693" y="5387"/>
                    <a:pt x="17693" y="5515"/>
                  </a:cubicBezTo>
                  <a:lnTo>
                    <a:pt x="17693" y="6803"/>
                  </a:lnTo>
                  <a:cubicBezTo>
                    <a:pt x="17693" y="6896"/>
                    <a:pt x="17670" y="6978"/>
                    <a:pt x="17647" y="7082"/>
                  </a:cubicBezTo>
                  <a:cubicBezTo>
                    <a:pt x="17635" y="7175"/>
                    <a:pt x="17612" y="7256"/>
                    <a:pt x="17623" y="7361"/>
                  </a:cubicBezTo>
                  <a:cubicBezTo>
                    <a:pt x="17635" y="7605"/>
                    <a:pt x="17519" y="7813"/>
                    <a:pt x="17438" y="8022"/>
                  </a:cubicBezTo>
                  <a:cubicBezTo>
                    <a:pt x="17380" y="8197"/>
                    <a:pt x="17264" y="8313"/>
                    <a:pt x="17101" y="8406"/>
                  </a:cubicBezTo>
                  <a:lnTo>
                    <a:pt x="17055" y="8452"/>
                  </a:lnTo>
                  <a:cubicBezTo>
                    <a:pt x="16880" y="8649"/>
                    <a:pt x="16637" y="8742"/>
                    <a:pt x="16393" y="8812"/>
                  </a:cubicBezTo>
                  <a:cubicBezTo>
                    <a:pt x="16288" y="8835"/>
                    <a:pt x="16172" y="8870"/>
                    <a:pt x="16068" y="8882"/>
                  </a:cubicBezTo>
                  <a:cubicBezTo>
                    <a:pt x="15766" y="8951"/>
                    <a:pt x="15464" y="9032"/>
                    <a:pt x="15139" y="8998"/>
                  </a:cubicBezTo>
                  <a:lnTo>
                    <a:pt x="14919" y="8998"/>
                  </a:lnTo>
                  <a:cubicBezTo>
                    <a:pt x="14860" y="8998"/>
                    <a:pt x="14791" y="8998"/>
                    <a:pt x="14744" y="9032"/>
                  </a:cubicBezTo>
                  <a:cubicBezTo>
                    <a:pt x="14617" y="9091"/>
                    <a:pt x="14489" y="9091"/>
                    <a:pt x="14361" y="9091"/>
                  </a:cubicBezTo>
                  <a:cubicBezTo>
                    <a:pt x="13166" y="9091"/>
                    <a:pt x="11958" y="9067"/>
                    <a:pt x="10774" y="9091"/>
                  </a:cubicBezTo>
                  <a:cubicBezTo>
                    <a:pt x="10391" y="9091"/>
                    <a:pt x="10043" y="9044"/>
                    <a:pt x="9729" y="8823"/>
                  </a:cubicBezTo>
                  <a:cubicBezTo>
                    <a:pt x="9694" y="8812"/>
                    <a:pt x="9671" y="8812"/>
                    <a:pt x="9636" y="8777"/>
                  </a:cubicBezTo>
                  <a:cubicBezTo>
                    <a:pt x="9497" y="8684"/>
                    <a:pt x="9334" y="8556"/>
                    <a:pt x="9276" y="8371"/>
                  </a:cubicBezTo>
                  <a:cubicBezTo>
                    <a:pt x="9230" y="8255"/>
                    <a:pt x="9172" y="8150"/>
                    <a:pt x="9114" y="8034"/>
                  </a:cubicBezTo>
                  <a:cubicBezTo>
                    <a:pt x="9102" y="8011"/>
                    <a:pt x="9102" y="7976"/>
                    <a:pt x="9079" y="7964"/>
                  </a:cubicBezTo>
                  <a:cubicBezTo>
                    <a:pt x="8928" y="7883"/>
                    <a:pt x="8824" y="7744"/>
                    <a:pt x="8754" y="7605"/>
                  </a:cubicBezTo>
                  <a:cubicBezTo>
                    <a:pt x="8742" y="7558"/>
                    <a:pt x="8673" y="7546"/>
                    <a:pt x="8638" y="7512"/>
                  </a:cubicBezTo>
                  <a:cubicBezTo>
                    <a:pt x="8568" y="7477"/>
                    <a:pt x="8475" y="7419"/>
                    <a:pt x="8406" y="7372"/>
                  </a:cubicBezTo>
                  <a:cubicBezTo>
                    <a:pt x="8243" y="7279"/>
                    <a:pt x="8092" y="7163"/>
                    <a:pt x="7930" y="7129"/>
                  </a:cubicBezTo>
                  <a:cubicBezTo>
                    <a:pt x="7767" y="7082"/>
                    <a:pt x="7628" y="7024"/>
                    <a:pt x="7477" y="6966"/>
                  </a:cubicBezTo>
                  <a:cubicBezTo>
                    <a:pt x="7245" y="6862"/>
                    <a:pt x="7001" y="6792"/>
                    <a:pt x="6769" y="6676"/>
                  </a:cubicBezTo>
                  <a:cubicBezTo>
                    <a:pt x="6537" y="6560"/>
                    <a:pt x="6270" y="6490"/>
                    <a:pt x="6061" y="6328"/>
                  </a:cubicBezTo>
                  <a:lnTo>
                    <a:pt x="5968" y="6281"/>
                  </a:lnTo>
                  <a:cubicBezTo>
                    <a:pt x="5782" y="6235"/>
                    <a:pt x="5631" y="6142"/>
                    <a:pt x="5457" y="6061"/>
                  </a:cubicBezTo>
                  <a:cubicBezTo>
                    <a:pt x="5422" y="6049"/>
                    <a:pt x="5387" y="6026"/>
                    <a:pt x="5341" y="6026"/>
                  </a:cubicBezTo>
                  <a:cubicBezTo>
                    <a:pt x="5190" y="5991"/>
                    <a:pt x="5027" y="5944"/>
                    <a:pt x="4900" y="6107"/>
                  </a:cubicBezTo>
                  <a:cubicBezTo>
                    <a:pt x="4935" y="6281"/>
                    <a:pt x="4877" y="6467"/>
                    <a:pt x="4969" y="6676"/>
                  </a:cubicBezTo>
                  <a:cubicBezTo>
                    <a:pt x="5144" y="6734"/>
                    <a:pt x="5329" y="6815"/>
                    <a:pt x="5538" y="6873"/>
                  </a:cubicBezTo>
                  <a:cubicBezTo>
                    <a:pt x="5724" y="6931"/>
                    <a:pt x="5910" y="6978"/>
                    <a:pt x="6084" y="7036"/>
                  </a:cubicBezTo>
                  <a:cubicBezTo>
                    <a:pt x="6258" y="7094"/>
                    <a:pt x="6421" y="7163"/>
                    <a:pt x="6595" y="7245"/>
                  </a:cubicBezTo>
                  <a:cubicBezTo>
                    <a:pt x="6838" y="7338"/>
                    <a:pt x="7082" y="7430"/>
                    <a:pt x="7338" y="7512"/>
                  </a:cubicBezTo>
                  <a:cubicBezTo>
                    <a:pt x="7431" y="7546"/>
                    <a:pt x="7523" y="7593"/>
                    <a:pt x="7605" y="7651"/>
                  </a:cubicBezTo>
                  <a:cubicBezTo>
                    <a:pt x="7744" y="7732"/>
                    <a:pt x="7895" y="7802"/>
                    <a:pt x="8046" y="7883"/>
                  </a:cubicBezTo>
                  <a:cubicBezTo>
                    <a:pt x="8174" y="7848"/>
                    <a:pt x="8232" y="7941"/>
                    <a:pt x="8324" y="8022"/>
                  </a:cubicBezTo>
                  <a:cubicBezTo>
                    <a:pt x="8417" y="8127"/>
                    <a:pt x="8499" y="8243"/>
                    <a:pt x="8591" y="8348"/>
                  </a:cubicBezTo>
                  <a:cubicBezTo>
                    <a:pt x="8742" y="8498"/>
                    <a:pt x="8731" y="8696"/>
                    <a:pt x="8708" y="8893"/>
                  </a:cubicBezTo>
                  <a:cubicBezTo>
                    <a:pt x="8708" y="8998"/>
                    <a:pt x="8684" y="9102"/>
                    <a:pt x="8684" y="9195"/>
                  </a:cubicBezTo>
                  <a:lnTo>
                    <a:pt x="8684" y="9915"/>
                  </a:lnTo>
                  <a:cubicBezTo>
                    <a:pt x="8684" y="9984"/>
                    <a:pt x="8684" y="10054"/>
                    <a:pt x="8650" y="10124"/>
                  </a:cubicBezTo>
                  <a:cubicBezTo>
                    <a:pt x="8591" y="10286"/>
                    <a:pt x="8522" y="10449"/>
                    <a:pt x="8452" y="10611"/>
                  </a:cubicBezTo>
                  <a:cubicBezTo>
                    <a:pt x="8406" y="10704"/>
                    <a:pt x="8336" y="10797"/>
                    <a:pt x="8266" y="10878"/>
                  </a:cubicBezTo>
                  <a:cubicBezTo>
                    <a:pt x="8208" y="10971"/>
                    <a:pt x="8127" y="11029"/>
                    <a:pt x="8069" y="11111"/>
                  </a:cubicBezTo>
                  <a:cubicBezTo>
                    <a:pt x="7837" y="11482"/>
                    <a:pt x="7489" y="11656"/>
                    <a:pt x="7117" y="11784"/>
                  </a:cubicBezTo>
                  <a:cubicBezTo>
                    <a:pt x="6989" y="11830"/>
                    <a:pt x="6873" y="11853"/>
                    <a:pt x="6734" y="11900"/>
                  </a:cubicBezTo>
                  <a:cubicBezTo>
                    <a:pt x="6676" y="11923"/>
                    <a:pt x="6618" y="11946"/>
                    <a:pt x="6560" y="11958"/>
                  </a:cubicBezTo>
                  <a:cubicBezTo>
                    <a:pt x="6316" y="11970"/>
                    <a:pt x="6084" y="12086"/>
                    <a:pt x="5840" y="12039"/>
                  </a:cubicBezTo>
                  <a:cubicBezTo>
                    <a:pt x="5794" y="12039"/>
                    <a:pt x="5770" y="12074"/>
                    <a:pt x="5724" y="12074"/>
                  </a:cubicBezTo>
                  <a:cubicBezTo>
                    <a:pt x="5654" y="12086"/>
                    <a:pt x="5573" y="12121"/>
                    <a:pt x="5515" y="12121"/>
                  </a:cubicBezTo>
                  <a:cubicBezTo>
                    <a:pt x="5341" y="12121"/>
                    <a:pt x="5190" y="12190"/>
                    <a:pt x="4993" y="12248"/>
                  </a:cubicBezTo>
                  <a:cubicBezTo>
                    <a:pt x="5213" y="12364"/>
                    <a:pt x="5097" y="12631"/>
                    <a:pt x="5306" y="12817"/>
                  </a:cubicBezTo>
                  <a:close/>
                  <a:moveTo>
                    <a:pt x="1997" y="349"/>
                  </a:moveTo>
                  <a:cubicBezTo>
                    <a:pt x="1672" y="302"/>
                    <a:pt x="1371" y="407"/>
                    <a:pt x="1069" y="558"/>
                  </a:cubicBezTo>
                  <a:cubicBezTo>
                    <a:pt x="802" y="685"/>
                    <a:pt x="639" y="894"/>
                    <a:pt x="511" y="1150"/>
                  </a:cubicBezTo>
                  <a:cubicBezTo>
                    <a:pt x="465" y="1219"/>
                    <a:pt x="465" y="1312"/>
                    <a:pt x="453" y="1382"/>
                  </a:cubicBezTo>
                  <a:cubicBezTo>
                    <a:pt x="442" y="1568"/>
                    <a:pt x="442" y="1742"/>
                    <a:pt x="453" y="1928"/>
                  </a:cubicBezTo>
                  <a:cubicBezTo>
                    <a:pt x="488" y="2160"/>
                    <a:pt x="511" y="2392"/>
                    <a:pt x="686" y="2589"/>
                  </a:cubicBezTo>
                  <a:cubicBezTo>
                    <a:pt x="871" y="2787"/>
                    <a:pt x="1069" y="2949"/>
                    <a:pt x="1312" y="3065"/>
                  </a:cubicBezTo>
                  <a:cubicBezTo>
                    <a:pt x="1626" y="3205"/>
                    <a:pt x="1951" y="3228"/>
                    <a:pt x="2288" y="3065"/>
                  </a:cubicBezTo>
                  <a:cubicBezTo>
                    <a:pt x="2346" y="3031"/>
                    <a:pt x="2404" y="3019"/>
                    <a:pt x="2462" y="3007"/>
                  </a:cubicBezTo>
                  <a:cubicBezTo>
                    <a:pt x="2520" y="2996"/>
                    <a:pt x="2590" y="2996"/>
                    <a:pt x="2636" y="2961"/>
                  </a:cubicBezTo>
                  <a:cubicBezTo>
                    <a:pt x="2752" y="2856"/>
                    <a:pt x="2903" y="2798"/>
                    <a:pt x="3019" y="2682"/>
                  </a:cubicBezTo>
                  <a:cubicBezTo>
                    <a:pt x="3228" y="2485"/>
                    <a:pt x="3402" y="2264"/>
                    <a:pt x="3367" y="1951"/>
                  </a:cubicBezTo>
                  <a:cubicBezTo>
                    <a:pt x="3356" y="1812"/>
                    <a:pt x="3391" y="1684"/>
                    <a:pt x="3286" y="1568"/>
                  </a:cubicBezTo>
                  <a:cubicBezTo>
                    <a:pt x="3240" y="1510"/>
                    <a:pt x="3228" y="1405"/>
                    <a:pt x="3240" y="1336"/>
                  </a:cubicBezTo>
                  <a:cubicBezTo>
                    <a:pt x="3240" y="1138"/>
                    <a:pt x="3170" y="976"/>
                    <a:pt x="3054" y="802"/>
                  </a:cubicBezTo>
                  <a:cubicBezTo>
                    <a:pt x="2880" y="523"/>
                    <a:pt x="2636" y="395"/>
                    <a:pt x="2311" y="360"/>
                  </a:cubicBezTo>
                  <a:cubicBezTo>
                    <a:pt x="2206" y="337"/>
                    <a:pt x="2114" y="349"/>
                    <a:pt x="1997" y="349"/>
                  </a:cubicBezTo>
                  <a:close/>
                  <a:moveTo>
                    <a:pt x="1080" y="11389"/>
                  </a:moveTo>
                  <a:lnTo>
                    <a:pt x="1080" y="11528"/>
                  </a:lnTo>
                  <a:cubicBezTo>
                    <a:pt x="1185" y="11853"/>
                    <a:pt x="1324" y="12167"/>
                    <a:pt x="1498" y="12469"/>
                  </a:cubicBezTo>
                  <a:cubicBezTo>
                    <a:pt x="1510" y="12492"/>
                    <a:pt x="1545" y="12538"/>
                    <a:pt x="1568" y="12550"/>
                  </a:cubicBezTo>
                  <a:cubicBezTo>
                    <a:pt x="1661" y="12643"/>
                    <a:pt x="1742" y="12724"/>
                    <a:pt x="1847" y="12805"/>
                  </a:cubicBezTo>
                  <a:cubicBezTo>
                    <a:pt x="2044" y="12945"/>
                    <a:pt x="2264" y="13072"/>
                    <a:pt x="2543" y="13061"/>
                  </a:cubicBezTo>
                  <a:cubicBezTo>
                    <a:pt x="2798" y="13049"/>
                    <a:pt x="3054" y="13061"/>
                    <a:pt x="3309" y="13061"/>
                  </a:cubicBezTo>
                  <a:cubicBezTo>
                    <a:pt x="3367" y="13061"/>
                    <a:pt x="3437" y="13072"/>
                    <a:pt x="3495" y="13049"/>
                  </a:cubicBezTo>
                  <a:cubicBezTo>
                    <a:pt x="3692" y="12956"/>
                    <a:pt x="3890" y="12980"/>
                    <a:pt x="4099" y="12956"/>
                  </a:cubicBezTo>
                  <a:cubicBezTo>
                    <a:pt x="4157" y="12956"/>
                    <a:pt x="4215" y="12945"/>
                    <a:pt x="4273" y="12933"/>
                  </a:cubicBezTo>
                  <a:cubicBezTo>
                    <a:pt x="4366" y="12910"/>
                    <a:pt x="4470" y="12887"/>
                    <a:pt x="4575" y="12887"/>
                  </a:cubicBezTo>
                  <a:cubicBezTo>
                    <a:pt x="4702" y="12887"/>
                    <a:pt x="4807" y="12840"/>
                    <a:pt x="4911" y="12747"/>
                  </a:cubicBezTo>
                  <a:cubicBezTo>
                    <a:pt x="4911" y="12655"/>
                    <a:pt x="4888" y="12550"/>
                    <a:pt x="4888" y="12434"/>
                  </a:cubicBezTo>
                  <a:cubicBezTo>
                    <a:pt x="4807" y="12457"/>
                    <a:pt x="4737" y="12457"/>
                    <a:pt x="4656" y="12469"/>
                  </a:cubicBezTo>
                  <a:cubicBezTo>
                    <a:pt x="4447" y="12504"/>
                    <a:pt x="4226" y="12562"/>
                    <a:pt x="4006" y="12585"/>
                  </a:cubicBezTo>
                  <a:cubicBezTo>
                    <a:pt x="3460" y="12596"/>
                    <a:pt x="2903" y="12585"/>
                    <a:pt x="2357" y="12585"/>
                  </a:cubicBezTo>
                  <a:cubicBezTo>
                    <a:pt x="1986" y="12585"/>
                    <a:pt x="1684" y="12329"/>
                    <a:pt x="1603" y="11981"/>
                  </a:cubicBezTo>
                  <a:cubicBezTo>
                    <a:pt x="1556" y="11784"/>
                    <a:pt x="1510" y="11563"/>
                    <a:pt x="1371" y="11389"/>
                  </a:cubicBezTo>
                  <a:close/>
                  <a:moveTo>
                    <a:pt x="4807" y="6026"/>
                  </a:moveTo>
                  <a:cubicBezTo>
                    <a:pt x="4760" y="5979"/>
                    <a:pt x="4737" y="5956"/>
                    <a:pt x="4691" y="5933"/>
                  </a:cubicBezTo>
                  <a:cubicBezTo>
                    <a:pt x="4644" y="5910"/>
                    <a:pt x="4610" y="5898"/>
                    <a:pt x="4551" y="5875"/>
                  </a:cubicBezTo>
                  <a:cubicBezTo>
                    <a:pt x="4401" y="5840"/>
                    <a:pt x="4261" y="5805"/>
                    <a:pt x="4110" y="5759"/>
                  </a:cubicBezTo>
                  <a:cubicBezTo>
                    <a:pt x="3797" y="5677"/>
                    <a:pt x="3460" y="5608"/>
                    <a:pt x="3124" y="5619"/>
                  </a:cubicBezTo>
                  <a:lnTo>
                    <a:pt x="3065" y="5619"/>
                  </a:lnTo>
                  <a:cubicBezTo>
                    <a:pt x="2833" y="5573"/>
                    <a:pt x="2636" y="5677"/>
                    <a:pt x="2404" y="5701"/>
                  </a:cubicBezTo>
                  <a:cubicBezTo>
                    <a:pt x="2299" y="5724"/>
                    <a:pt x="2195" y="5793"/>
                    <a:pt x="2090" y="5852"/>
                  </a:cubicBezTo>
                  <a:cubicBezTo>
                    <a:pt x="2009" y="5898"/>
                    <a:pt x="1916" y="5956"/>
                    <a:pt x="1823" y="5979"/>
                  </a:cubicBezTo>
                  <a:cubicBezTo>
                    <a:pt x="1649" y="6049"/>
                    <a:pt x="1533" y="6165"/>
                    <a:pt x="1429" y="6316"/>
                  </a:cubicBezTo>
                  <a:cubicBezTo>
                    <a:pt x="1312" y="6478"/>
                    <a:pt x="1220" y="6629"/>
                    <a:pt x="1138" y="6827"/>
                  </a:cubicBezTo>
                  <a:cubicBezTo>
                    <a:pt x="1011" y="7117"/>
                    <a:pt x="860" y="7384"/>
                    <a:pt x="720" y="7663"/>
                  </a:cubicBezTo>
                  <a:cubicBezTo>
                    <a:pt x="813" y="7732"/>
                    <a:pt x="895" y="7709"/>
                    <a:pt x="929" y="7639"/>
                  </a:cubicBezTo>
                  <a:cubicBezTo>
                    <a:pt x="976" y="7558"/>
                    <a:pt x="1022" y="7488"/>
                    <a:pt x="1034" y="7419"/>
                  </a:cubicBezTo>
                  <a:cubicBezTo>
                    <a:pt x="1069" y="7256"/>
                    <a:pt x="1138" y="7129"/>
                    <a:pt x="1243" y="7012"/>
                  </a:cubicBezTo>
                  <a:cubicBezTo>
                    <a:pt x="1278" y="6966"/>
                    <a:pt x="1312" y="6908"/>
                    <a:pt x="1324" y="6850"/>
                  </a:cubicBezTo>
                  <a:cubicBezTo>
                    <a:pt x="1371" y="6687"/>
                    <a:pt x="1498" y="6571"/>
                    <a:pt x="1591" y="6444"/>
                  </a:cubicBezTo>
                  <a:cubicBezTo>
                    <a:pt x="1614" y="6397"/>
                    <a:pt x="1684" y="6374"/>
                    <a:pt x="1719" y="6316"/>
                  </a:cubicBezTo>
                  <a:cubicBezTo>
                    <a:pt x="1858" y="6084"/>
                    <a:pt x="2079" y="6014"/>
                    <a:pt x="2346" y="5991"/>
                  </a:cubicBezTo>
                  <a:cubicBezTo>
                    <a:pt x="2775" y="5968"/>
                    <a:pt x="3193" y="6084"/>
                    <a:pt x="3623" y="6049"/>
                  </a:cubicBezTo>
                  <a:cubicBezTo>
                    <a:pt x="3646" y="6049"/>
                    <a:pt x="3681" y="6049"/>
                    <a:pt x="3704" y="6072"/>
                  </a:cubicBezTo>
                  <a:cubicBezTo>
                    <a:pt x="4006" y="6153"/>
                    <a:pt x="4319" y="6211"/>
                    <a:pt x="4633" y="6223"/>
                  </a:cubicBezTo>
                  <a:lnTo>
                    <a:pt x="4726" y="6223"/>
                  </a:lnTo>
                  <a:cubicBezTo>
                    <a:pt x="4760" y="6165"/>
                    <a:pt x="4784" y="6107"/>
                    <a:pt x="4807" y="6026"/>
                  </a:cubicBezTo>
                  <a:close/>
                  <a:moveTo>
                    <a:pt x="848" y="7988"/>
                  </a:moveTo>
                  <a:cubicBezTo>
                    <a:pt x="778" y="7999"/>
                    <a:pt x="686" y="7988"/>
                    <a:pt x="639" y="8022"/>
                  </a:cubicBezTo>
                  <a:cubicBezTo>
                    <a:pt x="511" y="8162"/>
                    <a:pt x="372" y="8301"/>
                    <a:pt x="337" y="8510"/>
                  </a:cubicBezTo>
                  <a:cubicBezTo>
                    <a:pt x="302" y="8638"/>
                    <a:pt x="279" y="8765"/>
                    <a:pt x="256" y="8882"/>
                  </a:cubicBezTo>
                  <a:cubicBezTo>
                    <a:pt x="256" y="8916"/>
                    <a:pt x="268" y="8940"/>
                    <a:pt x="268" y="8974"/>
                  </a:cubicBezTo>
                  <a:cubicBezTo>
                    <a:pt x="349" y="8998"/>
                    <a:pt x="430" y="9044"/>
                    <a:pt x="511" y="9067"/>
                  </a:cubicBezTo>
                  <a:cubicBezTo>
                    <a:pt x="778" y="9149"/>
                    <a:pt x="918" y="9044"/>
                    <a:pt x="987" y="8800"/>
                  </a:cubicBezTo>
                  <a:cubicBezTo>
                    <a:pt x="1011" y="8742"/>
                    <a:pt x="987" y="8661"/>
                    <a:pt x="1022" y="8626"/>
                  </a:cubicBezTo>
                  <a:cubicBezTo>
                    <a:pt x="1127" y="8394"/>
                    <a:pt x="1045" y="8220"/>
                    <a:pt x="895" y="8046"/>
                  </a:cubicBezTo>
                  <a:cubicBezTo>
                    <a:pt x="906" y="8022"/>
                    <a:pt x="895" y="8022"/>
                    <a:pt x="848" y="7988"/>
                  </a:cubicBezTo>
                  <a:close/>
                  <a:moveTo>
                    <a:pt x="1208" y="11087"/>
                  </a:moveTo>
                  <a:cubicBezTo>
                    <a:pt x="1220" y="11064"/>
                    <a:pt x="1243" y="11041"/>
                    <a:pt x="1254" y="11018"/>
                  </a:cubicBezTo>
                  <a:cubicBezTo>
                    <a:pt x="1312" y="10739"/>
                    <a:pt x="1173" y="10484"/>
                    <a:pt x="1162" y="10217"/>
                  </a:cubicBezTo>
                  <a:cubicBezTo>
                    <a:pt x="1162" y="10193"/>
                    <a:pt x="1092" y="10135"/>
                    <a:pt x="1057" y="10135"/>
                  </a:cubicBezTo>
                  <a:cubicBezTo>
                    <a:pt x="918" y="10112"/>
                    <a:pt x="755" y="10089"/>
                    <a:pt x="593" y="10159"/>
                  </a:cubicBezTo>
                  <a:cubicBezTo>
                    <a:pt x="628" y="10472"/>
                    <a:pt x="697" y="10785"/>
                    <a:pt x="802" y="1108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2680700" y="2709625"/>
              <a:ext cx="45600" cy="42675"/>
            </a:xfrm>
            <a:custGeom>
              <a:rect b="b" l="l" r="r" t="t"/>
              <a:pathLst>
                <a:path extrusionOk="0" h="1707" w="1824">
                  <a:moveTo>
                    <a:pt x="871" y="23"/>
                  </a:moveTo>
                  <a:lnTo>
                    <a:pt x="1103" y="23"/>
                  </a:lnTo>
                  <a:cubicBezTo>
                    <a:pt x="1150" y="23"/>
                    <a:pt x="1196" y="23"/>
                    <a:pt x="1219" y="58"/>
                  </a:cubicBezTo>
                  <a:cubicBezTo>
                    <a:pt x="1347" y="139"/>
                    <a:pt x="1486" y="209"/>
                    <a:pt x="1591" y="325"/>
                  </a:cubicBezTo>
                  <a:cubicBezTo>
                    <a:pt x="1742" y="534"/>
                    <a:pt x="1823" y="778"/>
                    <a:pt x="1823" y="1033"/>
                  </a:cubicBezTo>
                  <a:cubicBezTo>
                    <a:pt x="1823" y="1080"/>
                    <a:pt x="1800" y="1138"/>
                    <a:pt x="1788" y="1184"/>
                  </a:cubicBezTo>
                  <a:cubicBezTo>
                    <a:pt x="1661" y="1405"/>
                    <a:pt x="1277" y="1707"/>
                    <a:pt x="964" y="1567"/>
                  </a:cubicBezTo>
                  <a:cubicBezTo>
                    <a:pt x="883" y="1533"/>
                    <a:pt x="801" y="1521"/>
                    <a:pt x="732" y="1521"/>
                  </a:cubicBezTo>
                  <a:cubicBezTo>
                    <a:pt x="349" y="1463"/>
                    <a:pt x="58" y="1126"/>
                    <a:pt x="35" y="743"/>
                  </a:cubicBezTo>
                  <a:cubicBezTo>
                    <a:pt x="0" y="476"/>
                    <a:pt x="151" y="314"/>
                    <a:pt x="337" y="163"/>
                  </a:cubicBezTo>
                  <a:cubicBezTo>
                    <a:pt x="511" y="35"/>
                    <a:pt x="697" y="0"/>
                    <a:pt x="871" y="23"/>
                  </a:cubicBezTo>
                  <a:close/>
                  <a:moveTo>
                    <a:pt x="1196" y="1277"/>
                  </a:moveTo>
                  <a:cubicBezTo>
                    <a:pt x="1266" y="1231"/>
                    <a:pt x="1359" y="1173"/>
                    <a:pt x="1440" y="1115"/>
                  </a:cubicBezTo>
                  <a:cubicBezTo>
                    <a:pt x="1498" y="1068"/>
                    <a:pt x="1533" y="999"/>
                    <a:pt x="1510" y="929"/>
                  </a:cubicBezTo>
                  <a:cubicBezTo>
                    <a:pt x="1452" y="708"/>
                    <a:pt x="1370" y="499"/>
                    <a:pt x="1161" y="372"/>
                  </a:cubicBezTo>
                  <a:cubicBezTo>
                    <a:pt x="1127" y="348"/>
                    <a:pt x="1080" y="325"/>
                    <a:pt x="1034" y="314"/>
                  </a:cubicBezTo>
                  <a:cubicBezTo>
                    <a:pt x="836" y="290"/>
                    <a:pt x="662" y="325"/>
                    <a:pt x="465" y="406"/>
                  </a:cubicBezTo>
                  <a:cubicBezTo>
                    <a:pt x="407" y="430"/>
                    <a:pt x="372" y="476"/>
                    <a:pt x="384" y="546"/>
                  </a:cubicBezTo>
                  <a:cubicBezTo>
                    <a:pt x="384" y="650"/>
                    <a:pt x="395" y="755"/>
                    <a:pt x="407" y="848"/>
                  </a:cubicBezTo>
                  <a:cubicBezTo>
                    <a:pt x="407" y="929"/>
                    <a:pt x="453" y="999"/>
                    <a:pt x="511" y="1022"/>
                  </a:cubicBezTo>
                  <a:cubicBezTo>
                    <a:pt x="616" y="1080"/>
                    <a:pt x="697" y="1138"/>
                    <a:pt x="813" y="1173"/>
                  </a:cubicBezTo>
                  <a:cubicBezTo>
                    <a:pt x="906" y="1231"/>
                    <a:pt x="1022" y="1242"/>
                    <a:pt x="1196" y="127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9" name="Google Shape;439;p9"/>
          <p:cNvGrpSpPr/>
          <p:nvPr/>
        </p:nvGrpSpPr>
        <p:grpSpPr>
          <a:xfrm flipH="1" rot="2084963">
            <a:off x="1022764" y="-103695"/>
            <a:ext cx="1670611" cy="1197127"/>
            <a:chOff x="692625" y="2569725"/>
            <a:chExt cx="463800" cy="332350"/>
          </a:xfrm>
        </p:grpSpPr>
        <p:sp>
          <p:nvSpPr>
            <p:cNvPr id="440" name="Google Shape;440;p9"/>
            <p:cNvSpPr/>
            <p:nvPr/>
          </p:nvSpPr>
          <p:spPr>
            <a:xfrm>
              <a:off x="692625" y="2569725"/>
              <a:ext cx="463800" cy="332350"/>
            </a:xfrm>
            <a:custGeom>
              <a:rect b="b" l="l" r="r" t="t"/>
              <a:pathLst>
                <a:path extrusionOk="0" h="13294" w="18552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1086750" y="2833825"/>
              <a:ext cx="45300" cy="43000"/>
            </a:xfrm>
            <a:custGeom>
              <a:rect b="b" l="l" r="r" t="t"/>
              <a:pathLst>
                <a:path extrusionOk="0" h="1720" w="1812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2" name="Google Shape;442;p9"/>
          <p:cNvGrpSpPr/>
          <p:nvPr/>
        </p:nvGrpSpPr>
        <p:grpSpPr>
          <a:xfrm flipH="1" rot="1062273">
            <a:off x="-107477" y="229689"/>
            <a:ext cx="384784" cy="1297441"/>
            <a:chOff x="954700" y="3672025"/>
            <a:chExt cx="106825" cy="360200"/>
          </a:xfrm>
        </p:grpSpPr>
        <p:sp>
          <p:nvSpPr>
            <p:cNvPr id="443" name="Google Shape;443;p9"/>
            <p:cNvSpPr/>
            <p:nvPr/>
          </p:nvSpPr>
          <p:spPr>
            <a:xfrm>
              <a:off x="954700" y="3672025"/>
              <a:ext cx="106825" cy="360200"/>
            </a:xfrm>
            <a:custGeom>
              <a:rect b="b" l="l" r="r" t="t"/>
              <a:pathLst>
                <a:path extrusionOk="0" h="14408" w="4273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1014200" y="3903325"/>
              <a:ext cx="13375" cy="6700"/>
            </a:xfrm>
            <a:custGeom>
              <a:rect b="b" l="l" r="r" t="t"/>
              <a:pathLst>
                <a:path extrusionOk="0" h="268" w="535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1013025" y="3887075"/>
              <a:ext cx="12800" cy="7575"/>
            </a:xfrm>
            <a:custGeom>
              <a:rect b="b" l="l" r="r" t="t"/>
              <a:pathLst>
                <a:path extrusionOk="0" h="303" w="512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1017675" y="39164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1019125" y="3938150"/>
              <a:ext cx="5825" cy="4375"/>
            </a:xfrm>
            <a:custGeom>
              <a:rect b="b" l="l" r="r" t="t"/>
              <a:pathLst>
                <a:path extrusionOk="0" h="175" w="233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1012150" y="3814800"/>
              <a:ext cx="17150" cy="6700"/>
            </a:xfrm>
            <a:custGeom>
              <a:rect b="b" l="l" r="r" t="t"/>
              <a:pathLst>
                <a:path extrusionOk="0" h="268" w="686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1014475" y="3828750"/>
              <a:ext cx="11650" cy="4650"/>
            </a:xfrm>
            <a:custGeom>
              <a:rect b="b" l="l" r="r" t="t"/>
              <a:pathLst>
                <a:path extrusionOk="0" h="186" w="466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1015650" y="3840650"/>
              <a:ext cx="10175" cy="5825"/>
            </a:xfrm>
            <a:custGeom>
              <a:rect b="b" l="l" r="r" t="t"/>
              <a:pathLst>
                <a:path extrusionOk="0" h="233" w="407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1015350" y="3854850"/>
              <a:ext cx="9025" cy="6425"/>
            </a:xfrm>
            <a:custGeom>
              <a:rect b="b" l="l" r="r" t="t"/>
              <a:pathLst>
                <a:path extrusionOk="0" h="257" w="361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9"/>
          <p:cNvGrpSpPr/>
          <p:nvPr/>
        </p:nvGrpSpPr>
        <p:grpSpPr>
          <a:xfrm flipH="1" rot="-1031363">
            <a:off x="-137267" y="1716289"/>
            <a:ext cx="781001" cy="756958"/>
            <a:chOff x="852825" y="3133350"/>
            <a:chExt cx="216825" cy="210150"/>
          </a:xfrm>
        </p:grpSpPr>
        <p:sp>
          <p:nvSpPr>
            <p:cNvPr id="453" name="Google Shape;453;p9"/>
            <p:cNvSpPr/>
            <p:nvPr/>
          </p:nvSpPr>
          <p:spPr>
            <a:xfrm>
              <a:off x="852825" y="3133350"/>
              <a:ext cx="216825" cy="210150"/>
            </a:xfrm>
            <a:custGeom>
              <a:rect b="b" l="l" r="r" t="t"/>
              <a:pathLst>
                <a:path extrusionOk="0" h="8406" w="8673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918700" y="3216650"/>
              <a:ext cx="82450" cy="81275"/>
            </a:xfrm>
            <a:custGeom>
              <a:rect b="b" l="l" r="r" t="t"/>
              <a:pathLst>
                <a:path extrusionOk="0" h="3251" w="3298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" name="Google Shape;455;p9"/>
          <p:cNvGrpSpPr/>
          <p:nvPr/>
        </p:nvGrpSpPr>
        <p:grpSpPr>
          <a:xfrm flipH="1" rot="9086648">
            <a:off x="2361570" y="-673704"/>
            <a:ext cx="351283" cy="1120755"/>
            <a:chOff x="616875" y="3027700"/>
            <a:chExt cx="97525" cy="311150"/>
          </a:xfrm>
        </p:grpSpPr>
        <p:sp>
          <p:nvSpPr>
            <p:cNvPr id="456" name="Google Shape;456;p9"/>
            <p:cNvSpPr/>
            <p:nvPr/>
          </p:nvSpPr>
          <p:spPr>
            <a:xfrm>
              <a:off x="616875" y="3027700"/>
              <a:ext cx="97525" cy="311150"/>
            </a:xfrm>
            <a:custGeom>
              <a:rect b="b" l="l" r="r" t="t"/>
              <a:pathLst>
                <a:path extrusionOk="0" h="12446" w="3901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641250" y="3121750"/>
              <a:ext cx="49075" cy="179100"/>
            </a:xfrm>
            <a:custGeom>
              <a:rect b="b" l="l" r="r" t="t"/>
              <a:pathLst>
                <a:path extrusionOk="0" h="7164" w="1963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657775" y="3180375"/>
              <a:ext cx="18900" cy="38050"/>
            </a:xfrm>
            <a:custGeom>
              <a:rect b="b" l="l" r="r" t="t"/>
              <a:pathLst>
                <a:path extrusionOk="0" h="1522" w="756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657500" y="3233775"/>
              <a:ext cx="14825" cy="11625"/>
            </a:xfrm>
            <a:custGeom>
              <a:rect b="b" l="l" r="r" t="t"/>
              <a:pathLst>
                <a:path extrusionOk="0" h="465" w="593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655750" y="3160350"/>
              <a:ext cx="14550" cy="9300"/>
            </a:xfrm>
            <a:custGeom>
              <a:rect b="b" l="l" r="r" t="t"/>
              <a:pathLst>
                <a:path extrusionOk="0" h="372" w="582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1" name="Google Shape;461;p9"/>
          <p:cNvGrpSpPr/>
          <p:nvPr/>
        </p:nvGrpSpPr>
        <p:grpSpPr>
          <a:xfrm flipH="1" rot="-1974894">
            <a:off x="1370005" y="872286"/>
            <a:ext cx="233139" cy="565604"/>
            <a:chOff x="1282375" y="3450000"/>
            <a:chExt cx="64725" cy="157025"/>
          </a:xfrm>
        </p:grpSpPr>
        <p:sp>
          <p:nvSpPr>
            <p:cNvPr id="462" name="Google Shape;462;p9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9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5" name="Google Shape;465;p9"/>
          <p:cNvGrpSpPr/>
          <p:nvPr/>
        </p:nvGrpSpPr>
        <p:grpSpPr>
          <a:xfrm flipH="1" rot="-1302591">
            <a:off x="6086406" y="4653389"/>
            <a:ext cx="378569" cy="592888"/>
            <a:chOff x="683900" y="3612800"/>
            <a:chExt cx="105100" cy="164600"/>
          </a:xfrm>
        </p:grpSpPr>
        <p:sp>
          <p:nvSpPr>
            <p:cNvPr id="466" name="Google Shape;466;p9"/>
            <p:cNvSpPr/>
            <p:nvPr/>
          </p:nvSpPr>
          <p:spPr>
            <a:xfrm>
              <a:off x="683900" y="3612800"/>
              <a:ext cx="105100" cy="164600"/>
            </a:xfrm>
            <a:custGeom>
              <a:rect b="b" l="l" r="r" t="t"/>
              <a:pathLst>
                <a:path extrusionOk="0" h="6584" w="4204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717875" y="3678100"/>
              <a:ext cx="53700" cy="69400"/>
            </a:xfrm>
            <a:custGeom>
              <a:rect b="b" l="l" r="r" t="t"/>
              <a:pathLst>
                <a:path extrusionOk="0" h="2776" w="2148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8" name="Google Shape;468;p9"/>
          <p:cNvGrpSpPr/>
          <p:nvPr/>
        </p:nvGrpSpPr>
        <p:grpSpPr>
          <a:xfrm flipH="1" rot="-1974894">
            <a:off x="8706980" y="2937336"/>
            <a:ext cx="233139" cy="565604"/>
            <a:chOff x="1282375" y="3450000"/>
            <a:chExt cx="64725" cy="157025"/>
          </a:xfrm>
        </p:grpSpPr>
        <p:sp>
          <p:nvSpPr>
            <p:cNvPr id="469" name="Google Shape;469;p9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p9"/>
          <p:cNvGrpSpPr/>
          <p:nvPr/>
        </p:nvGrpSpPr>
        <p:grpSpPr>
          <a:xfrm flipH="1" rot="762759">
            <a:off x="7516114" y="3314521"/>
            <a:ext cx="590931" cy="1096303"/>
            <a:chOff x="2369275" y="3344925"/>
            <a:chExt cx="160525" cy="297800"/>
          </a:xfrm>
        </p:grpSpPr>
        <p:sp>
          <p:nvSpPr>
            <p:cNvPr id="473" name="Google Shape;473;p9"/>
            <p:cNvSpPr/>
            <p:nvPr/>
          </p:nvSpPr>
          <p:spPr>
            <a:xfrm>
              <a:off x="2369275" y="3344925"/>
              <a:ext cx="160525" cy="297800"/>
            </a:xfrm>
            <a:custGeom>
              <a:rect b="b" l="l" r="r" t="t"/>
              <a:pathLst>
                <a:path extrusionOk="0" h="11912" w="6421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2413400" y="3521975"/>
              <a:ext cx="76650" cy="69100"/>
            </a:xfrm>
            <a:custGeom>
              <a:rect b="b" l="l" r="r" t="t"/>
              <a:pathLst>
                <a:path extrusionOk="0" h="2764" w="3066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2504825" y="3510075"/>
              <a:ext cx="7275" cy="60675"/>
            </a:xfrm>
            <a:custGeom>
              <a:rect b="b" l="l" r="r" t="t"/>
              <a:pathLst>
                <a:path extrusionOk="0" h="2427" w="291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2465050" y="3444475"/>
              <a:ext cx="18900" cy="10175"/>
            </a:xfrm>
            <a:custGeom>
              <a:rect b="b" l="l" r="r" t="t"/>
              <a:pathLst>
                <a:path extrusionOk="0" h="407" w="756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2500475" y="3454925"/>
              <a:ext cx="6700" cy="7000"/>
            </a:xfrm>
            <a:custGeom>
              <a:rect b="b" l="l" r="r" t="t"/>
              <a:pathLst>
                <a:path extrusionOk="0" h="280" w="268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2509750" y="3605850"/>
              <a:ext cx="6400" cy="8425"/>
            </a:xfrm>
            <a:custGeom>
              <a:rect b="b" l="l" r="r" t="t"/>
              <a:pathLst>
                <a:path extrusionOk="0" h="337" w="256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2438925" y="3366975"/>
              <a:ext cx="7575" cy="10475"/>
            </a:xfrm>
            <a:custGeom>
              <a:rect b="b" l="l" r="r" t="t"/>
              <a:pathLst>
                <a:path extrusionOk="0" h="419" w="303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2458100" y="3377725"/>
              <a:ext cx="6700" cy="8725"/>
            </a:xfrm>
            <a:custGeom>
              <a:rect b="b" l="l" r="r" t="t"/>
              <a:pathLst>
                <a:path extrusionOk="0" h="349" w="268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2451425" y="3360300"/>
              <a:ext cx="7275" cy="6700"/>
            </a:xfrm>
            <a:custGeom>
              <a:rect b="b" l="l" r="r" t="t"/>
              <a:pathLst>
                <a:path extrusionOk="0" h="268" w="291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2430800" y="3378600"/>
              <a:ext cx="8450" cy="5250"/>
            </a:xfrm>
            <a:custGeom>
              <a:rect b="b" l="l" r="r" t="t"/>
              <a:pathLst>
                <a:path extrusionOk="0" h="210" w="338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2449100" y="338092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2418900" y="33722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2439525" y="3355075"/>
              <a:ext cx="4650" cy="5550"/>
            </a:xfrm>
            <a:custGeom>
              <a:rect b="b" l="l" r="r" t="t"/>
              <a:pathLst>
                <a:path extrusionOk="0" h="222" w="186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2428475" y="3363225"/>
              <a:ext cx="3800" cy="5825"/>
            </a:xfrm>
            <a:custGeom>
              <a:rect b="b" l="l" r="r" t="t"/>
              <a:pathLst>
                <a:path extrusionOk="0" h="233" w="152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2421800" y="3384700"/>
              <a:ext cx="4400" cy="4650"/>
            </a:xfrm>
            <a:custGeom>
              <a:rect b="b" l="l" r="r" t="t"/>
              <a:pathLst>
                <a:path extrusionOk="0" h="186" w="176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" name="Google Shape;488;p9"/>
          <p:cNvGrpSpPr/>
          <p:nvPr/>
        </p:nvGrpSpPr>
        <p:grpSpPr>
          <a:xfrm flipH="1" rot="-4092482">
            <a:off x="344761" y="-173701"/>
            <a:ext cx="773115" cy="298133"/>
            <a:chOff x="1154075" y="3734125"/>
            <a:chExt cx="201750" cy="77800"/>
          </a:xfrm>
        </p:grpSpPr>
        <p:sp>
          <p:nvSpPr>
            <p:cNvPr id="489" name="Google Shape;489;p9"/>
            <p:cNvSpPr/>
            <p:nvPr/>
          </p:nvSpPr>
          <p:spPr>
            <a:xfrm>
              <a:off x="1154075" y="3734125"/>
              <a:ext cx="201750" cy="77800"/>
            </a:xfrm>
            <a:custGeom>
              <a:rect b="b" l="l" r="r" t="t"/>
              <a:pathLst>
                <a:path extrusionOk="0" h="3112" w="8070">
                  <a:moveTo>
                    <a:pt x="3925" y="1"/>
                  </a:moveTo>
                  <a:lnTo>
                    <a:pt x="6072" y="1"/>
                  </a:lnTo>
                  <a:cubicBezTo>
                    <a:pt x="6351" y="1"/>
                    <a:pt x="6618" y="59"/>
                    <a:pt x="6885" y="140"/>
                  </a:cubicBezTo>
                  <a:cubicBezTo>
                    <a:pt x="7001" y="186"/>
                    <a:pt x="7117" y="210"/>
                    <a:pt x="7233" y="256"/>
                  </a:cubicBezTo>
                  <a:cubicBezTo>
                    <a:pt x="7245" y="256"/>
                    <a:pt x="7280" y="268"/>
                    <a:pt x="7291" y="268"/>
                  </a:cubicBezTo>
                  <a:cubicBezTo>
                    <a:pt x="7535" y="500"/>
                    <a:pt x="7872" y="639"/>
                    <a:pt x="7988" y="1011"/>
                  </a:cubicBezTo>
                  <a:cubicBezTo>
                    <a:pt x="8058" y="1243"/>
                    <a:pt x="8069" y="1475"/>
                    <a:pt x="8011" y="1707"/>
                  </a:cubicBezTo>
                  <a:cubicBezTo>
                    <a:pt x="7965" y="1916"/>
                    <a:pt x="7872" y="2113"/>
                    <a:pt x="7767" y="2299"/>
                  </a:cubicBezTo>
                  <a:cubicBezTo>
                    <a:pt x="7744" y="2380"/>
                    <a:pt x="7663" y="2438"/>
                    <a:pt x="7593" y="2473"/>
                  </a:cubicBezTo>
                  <a:cubicBezTo>
                    <a:pt x="7466" y="2566"/>
                    <a:pt x="7338" y="2624"/>
                    <a:pt x="7187" y="2694"/>
                  </a:cubicBezTo>
                  <a:cubicBezTo>
                    <a:pt x="7024" y="2787"/>
                    <a:pt x="6850" y="2868"/>
                    <a:pt x="6664" y="2845"/>
                  </a:cubicBezTo>
                  <a:cubicBezTo>
                    <a:pt x="6641" y="2845"/>
                    <a:pt x="6606" y="2845"/>
                    <a:pt x="6572" y="2856"/>
                  </a:cubicBezTo>
                  <a:cubicBezTo>
                    <a:pt x="6363" y="2961"/>
                    <a:pt x="6107" y="2926"/>
                    <a:pt x="5875" y="2926"/>
                  </a:cubicBezTo>
                  <a:cubicBezTo>
                    <a:pt x="5724" y="2926"/>
                    <a:pt x="5562" y="2926"/>
                    <a:pt x="5399" y="2984"/>
                  </a:cubicBezTo>
                  <a:cubicBezTo>
                    <a:pt x="5318" y="3019"/>
                    <a:pt x="5202" y="3019"/>
                    <a:pt x="5097" y="3019"/>
                  </a:cubicBezTo>
                  <a:cubicBezTo>
                    <a:pt x="4853" y="3031"/>
                    <a:pt x="4586" y="2984"/>
                    <a:pt x="4343" y="3089"/>
                  </a:cubicBezTo>
                  <a:cubicBezTo>
                    <a:pt x="4331" y="3100"/>
                    <a:pt x="4296" y="3089"/>
                    <a:pt x="4285" y="3089"/>
                  </a:cubicBezTo>
                  <a:cubicBezTo>
                    <a:pt x="3820" y="3089"/>
                    <a:pt x="3344" y="3112"/>
                    <a:pt x="2880" y="3077"/>
                  </a:cubicBezTo>
                  <a:cubicBezTo>
                    <a:pt x="2566" y="3042"/>
                    <a:pt x="2253" y="2984"/>
                    <a:pt x="1963" y="2880"/>
                  </a:cubicBezTo>
                  <a:cubicBezTo>
                    <a:pt x="1789" y="2822"/>
                    <a:pt x="1614" y="2764"/>
                    <a:pt x="1429" y="2752"/>
                  </a:cubicBezTo>
                  <a:cubicBezTo>
                    <a:pt x="1347" y="2752"/>
                    <a:pt x="1266" y="2705"/>
                    <a:pt x="1197" y="2682"/>
                  </a:cubicBezTo>
                  <a:cubicBezTo>
                    <a:pt x="988" y="2613"/>
                    <a:pt x="790" y="2555"/>
                    <a:pt x="593" y="2450"/>
                  </a:cubicBezTo>
                  <a:cubicBezTo>
                    <a:pt x="233" y="2276"/>
                    <a:pt x="12" y="2009"/>
                    <a:pt x="36" y="1591"/>
                  </a:cubicBezTo>
                  <a:lnTo>
                    <a:pt x="36" y="1475"/>
                  </a:lnTo>
                  <a:cubicBezTo>
                    <a:pt x="1" y="1115"/>
                    <a:pt x="175" y="825"/>
                    <a:pt x="407" y="581"/>
                  </a:cubicBezTo>
                  <a:cubicBezTo>
                    <a:pt x="581" y="384"/>
                    <a:pt x="790" y="244"/>
                    <a:pt x="1046" y="186"/>
                  </a:cubicBezTo>
                  <a:cubicBezTo>
                    <a:pt x="1092" y="175"/>
                    <a:pt x="1150" y="175"/>
                    <a:pt x="1197" y="140"/>
                  </a:cubicBezTo>
                  <a:cubicBezTo>
                    <a:pt x="1371" y="24"/>
                    <a:pt x="1556" y="24"/>
                    <a:pt x="1754" y="24"/>
                  </a:cubicBezTo>
                  <a:cubicBezTo>
                    <a:pt x="2474" y="1"/>
                    <a:pt x="3193" y="1"/>
                    <a:pt x="3925" y="1"/>
                  </a:cubicBezTo>
                  <a:close/>
                  <a:moveTo>
                    <a:pt x="4412" y="2647"/>
                  </a:moveTo>
                  <a:lnTo>
                    <a:pt x="4122" y="2647"/>
                  </a:lnTo>
                  <a:lnTo>
                    <a:pt x="3240" y="2647"/>
                  </a:lnTo>
                  <a:cubicBezTo>
                    <a:pt x="3054" y="2647"/>
                    <a:pt x="2880" y="2566"/>
                    <a:pt x="2706" y="2555"/>
                  </a:cubicBezTo>
                  <a:cubicBezTo>
                    <a:pt x="2659" y="2555"/>
                    <a:pt x="2601" y="2508"/>
                    <a:pt x="2590" y="2462"/>
                  </a:cubicBezTo>
                  <a:cubicBezTo>
                    <a:pt x="2508" y="2346"/>
                    <a:pt x="2427" y="2241"/>
                    <a:pt x="2427" y="2102"/>
                  </a:cubicBezTo>
                  <a:cubicBezTo>
                    <a:pt x="2427" y="1672"/>
                    <a:pt x="2369" y="1243"/>
                    <a:pt x="2532" y="825"/>
                  </a:cubicBezTo>
                  <a:cubicBezTo>
                    <a:pt x="2566" y="697"/>
                    <a:pt x="2648" y="616"/>
                    <a:pt x="2787" y="604"/>
                  </a:cubicBezTo>
                  <a:cubicBezTo>
                    <a:pt x="2880" y="593"/>
                    <a:pt x="2973" y="593"/>
                    <a:pt x="3066" y="593"/>
                  </a:cubicBezTo>
                  <a:cubicBezTo>
                    <a:pt x="3646" y="593"/>
                    <a:pt x="4227" y="569"/>
                    <a:pt x="4819" y="569"/>
                  </a:cubicBezTo>
                  <a:cubicBezTo>
                    <a:pt x="4877" y="569"/>
                    <a:pt x="4923" y="558"/>
                    <a:pt x="4981" y="569"/>
                  </a:cubicBezTo>
                  <a:cubicBezTo>
                    <a:pt x="5051" y="593"/>
                    <a:pt x="5120" y="616"/>
                    <a:pt x="5167" y="662"/>
                  </a:cubicBezTo>
                  <a:cubicBezTo>
                    <a:pt x="5271" y="778"/>
                    <a:pt x="5353" y="906"/>
                    <a:pt x="5353" y="1069"/>
                  </a:cubicBezTo>
                  <a:lnTo>
                    <a:pt x="5353" y="2055"/>
                  </a:lnTo>
                  <a:cubicBezTo>
                    <a:pt x="5353" y="2113"/>
                    <a:pt x="5341" y="2183"/>
                    <a:pt x="5306" y="2230"/>
                  </a:cubicBezTo>
                  <a:cubicBezTo>
                    <a:pt x="5155" y="2369"/>
                    <a:pt x="5016" y="2555"/>
                    <a:pt x="4772" y="2566"/>
                  </a:cubicBezTo>
                  <a:cubicBezTo>
                    <a:pt x="4749" y="2566"/>
                    <a:pt x="4703" y="2589"/>
                    <a:pt x="4656" y="2601"/>
                  </a:cubicBezTo>
                  <a:lnTo>
                    <a:pt x="4714" y="2659"/>
                  </a:lnTo>
                  <a:cubicBezTo>
                    <a:pt x="4970" y="2682"/>
                    <a:pt x="5225" y="2717"/>
                    <a:pt x="5469" y="2601"/>
                  </a:cubicBezTo>
                  <a:cubicBezTo>
                    <a:pt x="5515" y="2589"/>
                    <a:pt x="5573" y="2578"/>
                    <a:pt x="5620" y="2578"/>
                  </a:cubicBezTo>
                  <a:cubicBezTo>
                    <a:pt x="5933" y="2566"/>
                    <a:pt x="6270" y="2601"/>
                    <a:pt x="6595" y="2508"/>
                  </a:cubicBezTo>
                  <a:cubicBezTo>
                    <a:pt x="6839" y="2543"/>
                    <a:pt x="7036" y="2392"/>
                    <a:pt x="7245" y="2299"/>
                  </a:cubicBezTo>
                  <a:cubicBezTo>
                    <a:pt x="7442" y="2218"/>
                    <a:pt x="7558" y="2055"/>
                    <a:pt x="7616" y="1846"/>
                  </a:cubicBezTo>
                  <a:cubicBezTo>
                    <a:pt x="7663" y="1695"/>
                    <a:pt x="7767" y="1533"/>
                    <a:pt x="7733" y="1347"/>
                  </a:cubicBezTo>
                  <a:cubicBezTo>
                    <a:pt x="7709" y="1150"/>
                    <a:pt x="7663" y="953"/>
                    <a:pt x="7500" y="825"/>
                  </a:cubicBezTo>
                  <a:cubicBezTo>
                    <a:pt x="7315" y="674"/>
                    <a:pt x="7129" y="511"/>
                    <a:pt x="6885" y="442"/>
                  </a:cubicBezTo>
                  <a:cubicBezTo>
                    <a:pt x="6595" y="360"/>
                    <a:pt x="6305" y="268"/>
                    <a:pt x="5980" y="268"/>
                  </a:cubicBezTo>
                  <a:cubicBezTo>
                    <a:pt x="4586" y="268"/>
                    <a:pt x="3193" y="256"/>
                    <a:pt x="1800" y="256"/>
                  </a:cubicBezTo>
                  <a:cubicBezTo>
                    <a:pt x="1614" y="256"/>
                    <a:pt x="1440" y="244"/>
                    <a:pt x="1278" y="384"/>
                  </a:cubicBezTo>
                  <a:cubicBezTo>
                    <a:pt x="1255" y="418"/>
                    <a:pt x="1197" y="430"/>
                    <a:pt x="1138" y="442"/>
                  </a:cubicBezTo>
                  <a:cubicBezTo>
                    <a:pt x="848" y="558"/>
                    <a:pt x="581" y="709"/>
                    <a:pt x="465" y="1022"/>
                  </a:cubicBezTo>
                  <a:cubicBezTo>
                    <a:pt x="454" y="1069"/>
                    <a:pt x="419" y="1092"/>
                    <a:pt x="395" y="1127"/>
                  </a:cubicBezTo>
                  <a:cubicBezTo>
                    <a:pt x="337" y="1196"/>
                    <a:pt x="326" y="1266"/>
                    <a:pt x="326" y="1359"/>
                  </a:cubicBezTo>
                  <a:lnTo>
                    <a:pt x="326" y="1579"/>
                  </a:lnTo>
                  <a:cubicBezTo>
                    <a:pt x="326" y="1893"/>
                    <a:pt x="454" y="2055"/>
                    <a:pt x="755" y="2171"/>
                  </a:cubicBezTo>
                  <a:cubicBezTo>
                    <a:pt x="860" y="2195"/>
                    <a:pt x="941" y="2241"/>
                    <a:pt x="1046" y="2288"/>
                  </a:cubicBezTo>
                  <a:cubicBezTo>
                    <a:pt x="1173" y="2334"/>
                    <a:pt x="1313" y="2404"/>
                    <a:pt x="1452" y="2415"/>
                  </a:cubicBezTo>
                  <a:cubicBezTo>
                    <a:pt x="1893" y="2473"/>
                    <a:pt x="2276" y="2694"/>
                    <a:pt x="2729" y="2705"/>
                  </a:cubicBezTo>
                  <a:cubicBezTo>
                    <a:pt x="2891" y="2798"/>
                    <a:pt x="3066" y="2775"/>
                    <a:pt x="3240" y="2775"/>
                  </a:cubicBezTo>
                  <a:lnTo>
                    <a:pt x="4006" y="2775"/>
                  </a:lnTo>
                  <a:cubicBezTo>
                    <a:pt x="4099" y="2775"/>
                    <a:pt x="4169" y="2775"/>
                    <a:pt x="4250" y="2764"/>
                  </a:cubicBezTo>
                  <a:cubicBezTo>
                    <a:pt x="4319" y="2740"/>
                    <a:pt x="4343" y="2705"/>
                    <a:pt x="4412" y="2647"/>
                  </a:cubicBezTo>
                  <a:close/>
                  <a:moveTo>
                    <a:pt x="2810" y="2241"/>
                  </a:moveTo>
                  <a:cubicBezTo>
                    <a:pt x="2950" y="2276"/>
                    <a:pt x="3077" y="2334"/>
                    <a:pt x="3217" y="2334"/>
                  </a:cubicBezTo>
                  <a:cubicBezTo>
                    <a:pt x="3576" y="2346"/>
                    <a:pt x="3925" y="2346"/>
                    <a:pt x="4285" y="2346"/>
                  </a:cubicBezTo>
                  <a:cubicBezTo>
                    <a:pt x="4436" y="2346"/>
                    <a:pt x="4586" y="2299"/>
                    <a:pt x="4737" y="2264"/>
                  </a:cubicBezTo>
                  <a:cubicBezTo>
                    <a:pt x="4935" y="2206"/>
                    <a:pt x="5051" y="2044"/>
                    <a:pt x="5051" y="1823"/>
                  </a:cubicBezTo>
                  <a:lnTo>
                    <a:pt x="5051" y="1185"/>
                  </a:lnTo>
                  <a:cubicBezTo>
                    <a:pt x="5051" y="941"/>
                    <a:pt x="4970" y="871"/>
                    <a:pt x="4726" y="871"/>
                  </a:cubicBezTo>
                  <a:lnTo>
                    <a:pt x="2984" y="871"/>
                  </a:lnTo>
                  <a:cubicBezTo>
                    <a:pt x="2938" y="871"/>
                    <a:pt x="2903" y="883"/>
                    <a:pt x="2868" y="883"/>
                  </a:cubicBezTo>
                  <a:cubicBezTo>
                    <a:pt x="2694" y="1243"/>
                    <a:pt x="2729" y="1626"/>
                    <a:pt x="2741" y="1997"/>
                  </a:cubicBezTo>
                  <a:cubicBezTo>
                    <a:pt x="2717" y="2067"/>
                    <a:pt x="2775" y="2160"/>
                    <a:pt x="2810" y="224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9"/>
            <p:cNvSpPr/>
            <p:nvPr/>
          </p:nvSpPr>
          <p:spPr>
            <a:xfrm>
              <a:off x="1260300" y="3765475"/>
              <a:ext cx="8450" cy="6400"/>
            </a:xfrm>
            <a:custGeom>
              <a:rect b="b" l="l" r="r" t="t"/>
              <a:pathLst>
                <a:path extrusionOk="0" h="256" w="338">
                  <a:moveTo>
                    <a:pt x="210" y="24"/>
                  </a:moveTo>
                  <a:cubicBezTo>
                    <a:pt x="221" y="24"/>
                    <a:pt x="268" y="24"/>
                    <a:pt x="279" y="35"/>
                  </a:cubicBezTo>
                  <a:cubicBezTo>
                    <a:pt x="314" y="58"/>
                    <a:pt x="337" y="93"/>
                    <a:pt x="337" y="116"/>
                  </a:cubicBezTo>
                  <a:cubicBezTo>
                    <a:pt x="337" y="151"/>
                    <a:pt x="326" y="209"/>
                    <a:pt x="291" y="221"/>
                  </a:cubicBezTo>
                  <a:cubicBezTo>
                    <a:pt x="256" y="256"/>
                    <a:pt x="210" y="256"/>
                    <a:pt x="152" y="256"/>
                  </a:cubicBezTo>
                  <a:cubicBezTo>
                    <a:pt x="59" y="256"/>
                    <a:pt x="1" y="174"/>
                    <a:pt x="1" y="116"/>
                  </a:cubicBezTo>
                  <a:cubicBezTo>
                    <a:pt x="1" y="58"/>
                    <a:pt x="82" y="24"/>
                    <a:pt x="163" y="0"/>
                  </a:cubicBezTo>
                  <a:cubicBezTo>
                    <a:pt x="187" y="24"/>
                    <a:pt x="198" y="24"/>
                    <a:pt x="210" y="24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9"/>
            <p:cNvSpPr/>
            <p:nvPr/>
          </p:nvSpPr>
          <p:spPr>
            <a:xfrm>
              <a:off x="1248125" y="3760250"/>
              <a:ext cx="9025" cy="6400"/>
            </a:xfrm>
            <a:custGeom>
              <a:rect b="b" l="l" r="r" t="t"/>
              <a:pathLst>
                <a:path extrusionOk="0" h="256" w="361">
                  <a:moveTo>
                    <a:pt x="221" y="0"/>
                  </a:moveTo>
                  <a:cubicBezTo>
                    <a:pt x="244" y="0"/>
                    <a:pt x="279" y="12"/>
                    <a:pt x="290" y="24"/>
                  </a:cubicBezTo>
                  <a:cubicBezTo>
                    <a:pt x="337" y="58"/>
                    <a:pt x="360" y="140"/>
                    <a:pt x="337" y="186"/>
                  </a:cubicBezTo>
                  <a:cubicBezTo>
                    <a:pt x="302" y="233"/>
                    <a:pt x="267" y="256"/>
                    <a:pt x="209" y="244"/>
                  </a:cubicBezTo>
                  <a:cubicBezTo>
                    <a:pt x="186" y="244"/>
                    <a:pt x="163" y="233"/>
                    <a:pt x="151" y="209"/>
                  </a:cubicBezTo>
                  <a:cubicBezTo>
                    <a:pt x="35" y="175"/>
                    <a:pt x="0" y="105"/>
                    <a:pt x="12" y="70"/>
                  </a:cubicBezTo>
                  <a:cubicBezTo>
                    <a:pt x="58" y="0"/>
                    <a:pt x="128" y="12"/>
                    <a:pt x="22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1237675" y="3776500"/>
              <a:ext cx="7275" cy="6125"/>
            </a:xfrm>
            <a:custGeom>
              <a:rect b="b" l="l" r="r" t="t"/>
              <a:pathLst>
                <a:path extrusionOk="0" h="245" w="291">
                  <a:moveTo>
                    <a:pt x="128" y="0"/>
                  </a:moveTo>
                  <a:cubicBezTo>
                    <a:pt x="174" y="12"/>
                    <a:pt x="232" y="24"/>
                    <a:pt x="256" y="59"/>
                  </a:cubicBezTo>
                  <a:cubicBezTo>
                    <a:pt x="267" y="70"/>
                    <a:pt x="290" y="140"/>
                    <a:pt x="256" y="163"/>
                  </a:cubicBezTo>
                  <a:cubicBezTo>
                    <a:pt x="198" y="244"/>
                    <a:pt x="70" y="244"/>
                    <a:pt x="12" y="163"/>
                  </a:cubicBezTo>
                  <a:cubicBezTo>
                    <a:pt x="0" y="128"/>
                    <a:pt x="0" y="70"/>
                    <a:pt x="23" y="59"/>
                  </a:cubicBezTo>
                  <a:cubicBezTo>
                    <a:pt x="47" y="47"/>
                    <a:pt x="82" y="24"/>
                    <a:pt x="1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1231000" y="3764600"/>
              <a:ext cx="7275" cy="5250"/>
            </a:xfrm>
            <a:custGeom>
              <a:rect b="b" l="l" r="r" t="t"/>
              <a:pathLst>
                <a:path extrusionOk="0" h="210" w="291">
                  <a:moveTo>
                    <a:pt x="105" y="209"/>
                  </a:moveTo>
                  <a:cubicBezTo>
                    <a:pt x="81" y="186"/>
                    <a:pt x="35" y="151"/>
                    <a:pt x="12" y="128"/>
                  </a:cubicBezTo>
                  <a:cubicBezTo>
                    <a:pt x="0" y="70"/>
                    <a:pt x="35" y="24"/>
                    <a:pt x="93" y="12"/>
                  </a:cubicBezTo>
                  <a:cubicBezTo>
                    <a:pt x="128" y="1"/>
                    <a:pt x="186" y="1"/>
                    <a:pt x="232" y="12"/>
                  </a:cubicBezTo>
                  <a:cubicBezTo>
                    <a:pt x="267" y="12"/>
                    <a:pt x="290" y="59"/>
                    <a:pt x="290" y="70"/>
                  </a:cubicBezTo>
                  <a:cubicBezTo>
                    <a:pt x="290" y="93"/>
                    <a:pt x="279" y="140"/>
                    <a:pt x="244" y="175"/>
                  </a:cubicBezTo>
                  <a:cubicBezTo>
                    <a:pt x="209" y="198"/>
                    <a:pt x="163" y="198"/>
                    <a:pt x="105" y="20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1248400" y="3769825"/>
              <a:ext cx="7875" cy="6700"/>
            </a:xfrm>
            <a:custGeom>
              <a:rect b="b" l="l" r="r" t="t"/>
              <a:pathLst>
                <a:path extrusionOk="0" h="268" w="315">
                  <a:moveTo>
                    <a:pt x="1" y="140"/>
                  </a:moveTo>
                  <a:cubicBezTo>
                    <a:pt x="59" y="24"/>
                    <a:pt x="163" y="0"/>
                    <a:pt x="268" y="47"/>
                  </a:cubicBezTo>
                  <a:cubicBezTo>
                    <a:pt x="291" y="59"/>
                    <a:pt x="314" y="105"/>
                    <a:pt x="314" y="151"/>
                  </a:cubicBezTo>
                  <a:cubicBezTo>
                    <a:pt x="314" y="163"/>
                    <a:pt x="279" y="209"/>
                    <a:pt x="268" y="221"/>
                  </a:cubicBezTo>
                  <a:cubicBezTo>
                    <a:pt x="163" y="267"/>
                    <a:pt x="59" y="244"/>
                    <a:pt x="1" y="14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9"/>
            <p:cNvSpPr/>
            <p:nvPr/>
          </p:nvSpPr>
          <p:spPr>
            <a:xfrm>
              <a:off x="1256250" y="3784325"/>
              <a:ext cx="4375" cy="5850"/>
            </a:xfrm>
            <a:custGeom>
              <a:rect b="b" l="l" r="r" t="t"/>
              <a:pathLst>
                <a:path extrusionOk="0" h="234" w="175">
                  <a:moveTo>
                    <a:pt x="70" y="233"/>
                  </a:moveTo>
                  <a:cubicBezTo>
                    <a:pt x="35" y="175"/>
                    <a:pt x="12" y="140"/>
                    <a:pt x="0" y="94"/>
                  </a:cubicBezTo>
                  <a:cubicBezTo>
                    <a:pt x="0" y="47"/>
                    <a:pt x="58" y="1"/>
                    <a:pt x="93" y="24"/>
                  </a:cubicBezTo>
                  <a:cubicBezTo>
                    <a:pt x="151" y="36"/>
                    <a:pt x="174" y="94"/>
                    <a:pt x="151" y="140"/>
                  </a:cubicBezTo>
                  <a:cubicBezTo>
                    <a:pt x="140" y="163"/>
                    <a:pt x="105" y="198"/>
                    <a:pt x="70" y="23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" name="Google Shape;496;p9"/>
          <p:cNvGrpSpPr/>
          <p:nvPr/>
        </p:nvGrpSpPr>
        <p:grpSpPr>
          <a:xfrm flipH="1" rot="-1415750">
            <a:off x="430215" y="501184"/>
            <a:ext cx="602211" cy="1005088"/>
            <a:chOff x="1980950" y="3649100"/>
            <a:chExt cx="146600" cy="244675"/>
          </a:xfrm>
        </p:grpSpPr>
        <p:sp>
          <p:nvSpPr>
            <p:cNvPr id="497" name="Google Shape;497;p9"/>
            <p:cNvSpPr/>
            <p:nvPr/>
          </p:nvSpPr>
          <p:spPr>
            <a:xfrm>
              <a:off x="1980950" y="3649100"/>
              <a:ext cx="146600" cy="244675"/>
            </a:xfrm>
            <a:custGeom>
              <a:rect b="b" l="l" r="r" t="t"/>
              <a:pathLst>
                <a:path extrusionOk="0" h="9787" w="5864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1996325" y="3833375"/>
              <a:ext cx="112650" cy="40675"/>
            </a:xfrm>
            <a:custGeom>
              <a:rect b="b" l="l" r="r" t="t"/>
              <a:pathLst>
                <a:path extrusionOk="0" h="1627" w="4506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2056125" y="3778250"/>
              <a:ext cx="11350" cy="9025"/>
            </a:xfrm>
            <a:custGeom>
              <a:rect b="b" l="l" r="r" t="t"/>
              <a:pathLst>
                <a:path extrusionOk="0" h="361" w="454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2060175" y="3793625"/>
              <a:ext cx="10475" cy="6700"/>
            </a:xfrm>
            <a:custGeom>
              <a:rect b="b" l="l" r="r" t="t"/>
              <a:pathLst>
                <a:path extrusionOk="0" h="268" w="419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9"/>
            <p:cNvSpPr/>
            <p:nvPr/>
          </p:nvSpPr>
          <p:spPr>
            <a:xfrm>
              <a:off x="2057275" y="3744000"/>
              <a:ext cx="9325" cy="9600"/>
            </a:xfrm>
            <a:custGeom>
              <a:rect b="b" l="l" r="r" t="t"/>
              <a:pathLst>
                <a:path extrusionOk="0" h="384" w="373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9"/>
            <p:cNvSpPr/>
            <p:nvPr/>
          </p:nvSpPr>
          <p:spPr>
            <a:xfrm>
              <a:off x="2056125" y="3717575"/>
              <a:ext cx="11625" cy="5825"/>
            </a:xfrm>
            <a:custGeom>
              <a:rect b="b" l="l" r="r" t="t"/>
              <a:pathLst>
                <a:path extrusionOk="0" h="233" w="465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2056125" y="3703075"/>
              <a:ext cx="9025" cy="5825"/>
            </a:xfrm>
            <a:custGeom>
              <a:rect b="b" l="l" r="r" t="t"/>
              <a:pathLst>
                <a:path extrusionOk="0" h="233" w="361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2057275" y="37321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2060775" y="3804075"/>
              <a:ext cx="7550" cy="6125"/>
            </a:xfrm>
            <a:custGeom>
              <a:rect b="b" l="l" r="r" t="t"/>
              <a:pathLst>
                <a:path extrusionOk="0" h="245" w="302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2058150" y="3762575"/>
              <a:ext cx="5550" cy="6700"/>
            </a:xfrm>
            <a:custGeom>
              <a:rect b="b" l="l" r="r" t="t"/>
              <a:pathLst>
                <a:path extrusionOk="0" h="268" w="222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2065125" y="3819450"/>
              <a:ext cx="6100" cy="5250"/>
            </a:xfrm>
            <a:custGeom>
              <a:rect b="b" l="l" r="r" t="t"/>
              <a:pathLst>
                <a:path extrusionOk="0" h="210" w="244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8" name="Google Shape;508;p9"/>
          <p:cNvSpPr/>
          <p:nvPr/>
        </p:nvSpPr>
        <p:spPr>
          <a:xfrm flipH="1" rot="-897778">
            <a:off x="825036" y="1701916"/>
            <a:ext cx="540259" cy="223794"/>
          </a:xfrm>
          <a:custGeom>
            <a:rect b="b" l="l" r="r" t="t"/>
            <a:pathLst>
              <a:path extrusionOk="0" h="2602" w="6282">
                <a:moveTo>
                  <a:pt x="3774" y="12"/>
                </a:moveTo>
                <a:cubicBezTo>
                  <a:pt x="4017" y="12"/>
                  <a:pt x="4261" y="24"/>
                  <a:pt x="4505" y="12"/>
                </a:cubicBezTo>
                <a:cubicBezTo>
                  <a:pt x="4842" y="1"/>
                  <a:pt x="5167" y="59"/>
                  <a:pt x="5469" y="152"/>
                </a:cubicBezTo>
                <a:cubicBezTo>
                  <a:pt x="5492" y="175"/>
                  <a:pt x="5527" y="186"/>
                  <a:pt x="5550" y="186"/>
                </a:cubicBezTo>
                <a:cubicBezTo>
                  <a:pt x="5817" y="198"/>
                  <a:pt x="5956" y="361"/>
                  <a:pt x="6072" y="570"/>
                </a:cubicBezTo>
                <a:cubicBezTo>
                  <a:pt x="6177" y="720"/>
                  <a:pt x="6281" y="895"/>
                  <a:pt x="6246" y="1104"/>
                </a:cubicBezTo>
                <a:cubicBezTo>
                  <a:pt x="6235" y="1301"/>
                  <a:pt x="6177" y="1498"/>
                  <a:pt x="6119" y="1696"/>
                </a:cubicBezTo>
                <a:cubicBezTo>
                  <a:pt x="6061" y="1881"/>
                  <a:pt x="5898" y="2021"/>
                  <a:pt x="5747" y="2114"/>
                </a:cubicBezTo>
                <a:cubicBezTo>
                  <a:pt x="5701" y="2148"/>
                  <a:pt x="5631" y="2160"/>
                  <a:pt x="5585" y="2206"/>
                </a:cubicBezTo>
                <a:cubicBezTo>
                  <a:pt x="5515" y="2276"/>
                  <a:pt x="5422" y="2288"/>
                  <a:pt x="5318" y="2264"/>
                </a:cubicBezTo>
                <a:cubicBezTo>
                  <a:pt x="5225" y="2218"/>
                  <a:pt x="5120" y="2253"/>
                  <a:pt x="5016" y="2264"/>
                </a:cubicBezTo>
                <a:cubicBezTo>
                  <a:pt x="4842" y="2288"/>
                  <a:pt x="4679" y="2346"/>
                  <a:pt x="4505" y="2381"/>
                </a:cubicBezTo>
                <a:cubicBezTo>
                  <a:pt x="4412" y="2392"/>
                  <a:pt x="4296" y="2404"/>
                  <a:pt x="4180" y="2404"/>
                </a:cubicBezTo>
                <a:cubicBezTo>
                  <a:pt x="4017" y="2404"/>
                  <a:pt x="3866" y="2404"/>
                  <a:pt x="3727" y="2450"/>
                </a:cubicBezTo>
                <a:cubicBezTo>
                  <a:pt x="3553" y="2497"/>
                  <a:pt x="3367" y="2508"/>
                  <a:pt x="3170" y="2508"/>
                </a:cubicBezTo>
                <a:cubicBezTo>
                  <a:pt x="3054" y="2508"/>
                  <a:pt x="2926" y="2508"/>
                  <a:pt x="2810" y="2555"/>
                </a:cubicBezTo>
                <a:cubicBezTo>
                  <a:pt x="2740" y="2578"/>
                  <a:pt x="2647" y="2578"/>
                  <a:pt x="2566" y="2578"/>
                </a:cubicBezTo>
                <a:cubicBezTo>
                  <a:pt x="2171" y="2578"/>
                  <a:pt x="1765" y="2601"/>
                  <a:pt x="1370" y="2578"/>
                </a:cubicBezTo>
                <a:cubicBezTo>
                  <a:pt x="1022" y="2578"/>
                  <a:pt x="720" y="2462"/>
                  <a:pt x="430" y="2276"/>
                </a:cubicBezTo>
                <a:cubicBezTo>
                  <a:pt x="360" y="2230"/>
                  <a:pt x="302" y="2172"/>
                  <a:pt x="256" y="2102"/>
                </a:cubicBezTo>
                <a:cubicBezTo>
                  <a:pt x="117" y="1847"/>
                  <a:pt x="1" y="1568"/>
                  <a:pt x="35" y="1266"/>
                </a:cubicBezTo>
                <a:cubicBezTo>
                  <a:pt x="59" y="1162"/>
                  <a:pt x="93" y="1045"/>
                  <a:pt x="151" y="953"/>
                </a:cubicBezTo>
                <a:cubicBezTo>
                  <a:pt x="291" y="767"/>
                  <a:pt x="442" y="593"/>
                  <a:pt x="662" y="477"/>
                </a:cubicBezTo>
                <a:cubicBezTo>
                  <a:pt x="778" y="419"/>
                  <a:pt x="906" y="372"/>
                  <a:pt x="1022" y="303"/>
                </a:cubicBezTo>
                <a:cubicBezTo>
                  <a:pt x="1161" y="210"/>
                  <a:pt x="1301" y="175"/>
                  <a:pt x="1463" y="186"/>
                </a:cubicBezTo>
                <a:lnTo>
                  <a:pt x="1521" y="186"/>
                </a:lnTo>
                <a:cubicBezTo>
                  <a:pt x="1754" y="105"/>
                  <a:pt x="1986" y="105"/>
                  <a:pt x="2218" y="117"/>
                </a:cubicBezTo>
                <a:cubicBezTo>
                  <a:pt x="2241" y="117"/>
                  <a:pt x="2276" y="117"/>
                  <a:pt x="2299" y="105"/>
                </a:cubicBezTo>
                <a:cubicBezTo>
                  <a:pt x="2473" y="1"/>
                  <a:pt x="2659" y="24"/>
                  <a:pt x="2845" y="24"/>
                </a:cubicBezTo>
                <a:cubicBezTo>
                  <a:pt x="3147" y="12"/>
                  <a:pt x="3460" y="12"/>
                  <a:pt x="3774" y="12"/>
                </a:cubicBezTo>
                <a:close/>
                <a:moveTo>
                  <a:pt x="3263" y="2218"/>
                </a:moveTo>
                <a:cubicBezTo>
                  <a:pt x="3321" y="2055"/>
                  <a:pt x="3379" y="1916"/>
                  <a:pt x="3437" y="1788"/>
                </a:cubicBezTo>
                <a:cubicBezTo>
                  <a:pt x="3541" y="1568"/>
                  <a:pt x="3541" y="1162"/>
                  <a:pt x="3448" y="918"/>
                </a:cubicBezTo>
                <a:cubicBezTo>
                  <a:pt x="3402" y="813"/>
                  <a:pt x="3390" y="697"/>
                  <a:pt x="3321" y="604"/>
                </a:cubicBezTo>
                <a:cubicBezTo>
                  <a:pt x="3135" y="361"/>
                  <a:pt x="2856" y="244"/>
                  <a:pt x="2566" y="337"/>
                </a:cubicBezTo>
                <a:cubicBezTo>
                  <a:pt x="2357" y="395"/>
                  <a:pt x="2160" y="395"/>
                  <a:pt x="1951" y="407"/>
                </a:cubicBezTo>
                <a:cubicBezTo>
                  <a:pt x="1916" y="407"/>
                  <a:pt x="1846" y="407"/>
                  <a:pt x="1812" y="419"/>
                </a:cubicBezTo>
                <a:cubicBezTo>
                  <a:pt x="1649" y="488"/>
                  <a:pt x="1487" y="465"/>
                  <a:pt x="1336" y="511"/>
                </a:cubicBezTo>
                <a:cubicBezTo>
                  <a:pt x="1173" y="546"/>
                  <a:pt x="1022" y="686"/>
                  <a:pt x="871" y="720"/>
                </a:cubicBezTo>
                <a:cubicBezTo>
                  <a:pt x="709" y="767"/>
                  <a:pt x="604" y="871"/>
                  <a:pt x="500" y="987"/>
                </a:cubicBezTo>
                <a:cubicBezTo>
                  <a:pt x="384" y="1104"/>
                  <a:pt x="302" y="1243"/>
                  <a:pt x="326" y="1417"/>
                </a:cubicBezTo>
                <a:cubicBezTo>
                  <a:pt x="360" y="1626"/>
                  <a:pt x="418" y="1847"/>
                  <a:pt x="546" y="2021"/>
                </a:cubicBezTo>
                <a:cubicBezTo>
                  <a:pt x="558" y="2032"/>
                  <a:pt x="581" y="2044"/>
                  <a:pt x="593" y="2044"/>
                </a:cubicBezTo>
                <a:cubicBezTo>
                  <a:pt x="836" y="2206"/>
                  <a:pt x="1115" y="2276"/>
                  <a:pt x="1405" y="2288"/>
                </a:cubicBezTo>
                <a:cubicBezTo>
                  <a:pt x="1777" y="2323"/>
                  <a:pt x="2160" y="2311"/>
                  <a:pt x="2531" y="2311"/>
                </a:cubicBezTo>
                <a:cubicBezTo>
                  <a:pt x="2578" y="2311"/>
                  <a:pt x="2624" y="2311"/>
                  <a:pt x="2647" y="2288"/>
                </a:cubicBezTo>
                <a:cubicBezTo>
                  <a:pt x="2856" y="2218"/>
                  <a:pt x="3042" y="2218"/>
                  <a:pt x="3263" y="2218"/>
                </a:cubicBezTo>
                <a:close/>
                <a:moveTo>
                  <a:pt x="3518" y="314"/>
                </a:moveTo>
                <a:cubicBezTo>
                  <a:pt x="3541" y="361"/>
                  <a:pt x="3541" y="395"/>
                  <a:pt x="3553" y="419"/>
                </a:cubicBezTo>
                <a:cubicBezTo>
                  <a:pt x="3774" y="895"/>
                  <a:pt x="3774" y="895"/>
                  <a:pt x="3774" y="1417"/>
                </a:cubicBezTo>
                <a:cubicBezTo>
                  <a:pt x="3774" y="1614"/>
                  <a:pt x="3750" y="1788"/>
                  <a:pt x="3657" y="1939"/>
                </a:cubicBezTo>
                <a:cubicBezTo>
                  <a:pt x="3611" y="2021"/>
                  <a:pt x="3565" y="2090"/>
                  <a:pt x="3623" y="2195"/>
                </a:cubicBezTo>
                <a:cubicBezTo>
                  <a:pt x="3692" y="2172"/>
                  <a:pt x="3785" y="2160"/>
                  <a:pt x="3855" y="2160"/>
                </a:cubicBezTo>
                <a:cubicBezTo>
                  <a:pt x="4145" y="2172"/>
                  <a:pt x="4412" y="2055"/>
                  <a:pt x="4702" y="2055"/>
                </a:cubicBezTo>
                <a:cubicBezTo>
                  <a:pt x="4760" y="2055"/>
                  <a:pt x="4830" y="2044"/>
                  <a:pt x="4876" y="1997"/>
                </a:cubicBezTo>
                <a:cubicBezTo>
                  <a:pt x="5016" y="1916"/>
                  <a:pt x="5178" y="1905"/>
                  <a:pt x="5318" y="1928"/>
                </a:cubicBezTo>
                <a:cubicBezTo>
                  <a:pt x="5469" y="1963"/>
                  <a:pt x="5550" y="1881"/>
                  <a:pt x="5654" y="1847"/>
                </a:cubicBezTo>
                <a:cubicBezTo>
                  <a:pt x="5782" y="1788"/>
                  <a:pt x="5817" y="1672"/>
                  <a:pt x="5863" y="1556"/>
                </a:cubicBezTo>
                <a:cubicBezTo>
                  <a:pt x="5898" y="1417"/>
                  <a:pt x="5933" y="1301"/>
                  <a:pt x="5956" y="1173"/>
                </a:cubicBezTo>
                <a:cubicBezTo>
                  <a:pt x="5979" y="1104"/>
                  <a:pt x="5956" y="1022"/>
                  <a:pt x="5933" y="976"/>
                </a:cubicBezTo>
                <a:cubicBezTo>
                  <a:pt x="5898" y="883"/>
                  <a:pt x="5840" y="813"/>
                  <a:pt x="5817" y="720"/>
                </a:cubicBezTo>
                <a:cubicBezTo>
                  <a:pt x="5782" y="639"/>
                  <a:pt x="5724" y="593"/>
                  <a:pt x="5643" y="558"/>
                </a:cubicBezTo>
                <a:cubicBezTo>
                  <a:pt x="5376" y="442"/>
                  <a:pt x="5109" y="361"/>
                  <a:pt x="4830" y="349"/>
                </a:cubicBezTo>
                <a:cubicBezTo>
                  <a:pt x="4389" y="291"/>
                  <a:pt x="3959" y="314"/>
                  <a:pt x="3518" y="314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09" name="Google Shape;509;p9"/>
          <p:cNvGrpSpPr/>
          <p:nvPr/>
        </p:nvGrpSpPr>
        <p:grpSpPr>
          <a:xfrm flipH="1" rot="-1425117">
            <a:off x="6647985" y="4272006"/>
            <a:ext cx="870560" cy="1160758"/>
            <a:chOff x="2957300" y="3608175"/>
            <a:chExt cx="231325" cy="310850"/>
          </a:xfrm>
        </p:grpSpPr>
        <p:sp>
          <p:nvSpPr>
            <p:cNvPr id="510" name="Google Shape;510;p9"/>
            <p:cNvSpPr/>
            <p:nvPr/>
          </p:nvSpPr>
          <p:spPr>
            <a:xfrm>
              <a:off x="3005750" y="3695225"/>
              <a:ext cx="44725" cy="62725"/>
            </a:xfrm>
            <a:custGeom>
              <a:rect b="b" l="l" r="r" t="t"/>
              <a:pathLst>
                <a:path extrusionOk="0" h="2509" w="1789">
                  <a:moveTo>
                    <a:pt x="24" y="930"/>
                  </a:moveTo>
                  <a:lnTo>
                    <a:pt x="24" y="465"/>
                  </a:lnTo>
                  <a:cubicBezTo>
                    <a:pt x="24" y="361"/>
                    <a:pt x="47" y="291"/>
                    <a:pt x="105" y="198"/>
                  </a:cubicBezTo>
                  <a:cubicBezTo>
                    <a:pt x="163" y="129"/>
                    <a:pt x="221" y="82"/>
                    <a:pt x="314" y="82"/>
                  </a:cubicBezTo>
                  <a:cubicBezTo>
                    <a:pt x="442" y="82"/>
                    <a:pt x="570" y="47"/>
                    <a:pt x="697" y="24"/>
                  </a:cubicBezTo>
                  <a:cubicBezTo>
                    <a:pt x="964" y="1"/>
                    <a:pt x="1220" y="13"/>
                    <a:pt x="1498" y="13"/>
                  </a:cubicBezTo>
                  <a:cubicBezTo>
                    <a:pt x="1591" y="13"/>
                    <a:pt x="1614" y="82"/>
                    <a:pt x="1626" y="163"/>
                  </a:cubicBezTo>
                  <a:cubicBezTo>
                    <a:pt x="1626" y="233"/>
                    <a:pt x="1649" y="303"/>
                    <a:pt x="1649" y="372"/>
                  </a:cubicBezTo>
                  <a:lnTo>
                    <a:pt x="1649" y="1115"/>
                  </a:lnTo>
                  <a:cubicBezTo>
                    <a:pt x="1649" y="1185"/>
                    <a:pt x="1626" y="1266"/>
                    <a:pt x="1673" y="1336"/>
                  </a:cubicBezTo>
                  <a:cubicBezTo>
                    <a:pt x="1789" y="1557"/>
                    <a:pt x="1731" y="1766"/>
                    <a:pt x="1742" y="1998"/>
                  </a:cubicBezTo>
                  <a:cubicBezTo>
                    <a:pt x="1742" y="2091"/>
                    <a:pt x="1719" y="2160"/>
                    <a:pt x="1649" y="2207"/>
                  </a:cubicBezTo>
                  <a:cubicBezTo>
                    <a:pt x="1487" y="2311"/>
                    <a:pt x="1324" y="2427"/>
                    <a:pt x="1127" y="2392"/>
                  </a:cubicBezTo>
                  <a:cubicBezTo>
                    <a:pt x="1080" y="2392"/>
                    <a:pt x="1034" y="2392"/>
                    <a:pt x="1011" y="2404"/>
                  </a:cubicBezTo>
                  <a:cubicBezTo>
                    <a:pt x="813" y="2509"/>
                    <a:pt x="628" y="2462"/>
                    <a:pt x="442" y="2462"/>
                  </a:cubicBezTo>
                  <a:cubicBezTo>
                    <a:pt x="291" y="2462"/>
                    <a:pt x="268" y="2427"/>
                    <a:pt x="221" y="2265"/>
                  </a:cubicBezTo>
                  <a:cubicBezTo>
                    <a:pt x="163" y="2079"/>
                    <a:pt x="152" y="1858"/>
                    <a:pt x="105" y="1673"/>
                  </a:cubicBezTo>
                  <a:cubicBezTo>
                    <a:pt x="59" y="1475"/>
                    <a:pt x="47" y="1301"/>
                    <a:pt x="47" y="1127"/>
                  </a:cubicBezTo>
                  <a:cubicBezTo>
                    <a:pt x="1" y="1069"/>
                    <a:pt x="1" y="999"/>
                    <a:pt x="24" y="930"/>
                  </a:cubicBezTo>
                  <a:cubicBezTo>
                    <a:pt x="1" y="930"/>
                    <a:pt x="24" y="930"/>
                    <a:pt x="24" y="930"/>
                  </a:cubicBezTo>
                  <a:close/>
                  <a:moveTo>
                    <a:pt x="1371" y="303"/>
                  </a:moveTo>
                  <a:cubicBezTo>
                    <a:pt x="988" y="198"/>
                    <a:pt x="663" y="338"/>
                    <a:pt x="326" y="361"/>
                  </a:cubicBezTo>
                  <a:cubicBezTo>
                    <a:pt x="291" y="535"/>
                    <a:pt x="279" y="1324"/>
                    <a:pt x="303" y="1440"/>
                  </a:cubicBezTo>
                  <a:cubicBezTo>
                    <a:pt x="303" y="1452"/>
                    <a:pt x="326" y="1475"/>
                    <a:pt x="326" y="1487"/>
                  </a:cubicBezTo>
                  <a:cubicBezTo>
                    <a:pt x="384" y="1603"/>
                    <a:pt x="395" y="1731"/>
                    <a:pt x="384" y="1858"/>
                  </a:cubicBezTo>
                  <a:cubicBezTo>
                    <a:pt x="384" y="1986"/>
                    <a:pt x="407" y="2091"/>
                    <a:pt x="512" y="2207"/>
                  </a:cubicBezTo>
                  <a:cubicBezTo>
                    <a:pt x="593" y="2183"/>
                    <a:pt x="697" y="2172"/>
                    <a:pt x="802" y="2160"/>
                  </a:cubicBezTo>
                  <a:cubicBezTo>
                    <a:pt x="871" y="2149"/>
                    <a:pt x="941" y="2114"/>
                    <a:pt x="999" y="2114"/>
                  </a:cubicBezTo>
                  <a:cubicBezTo>
                    <a:pt x="1162" y="2114"/>
                    <a:pt x="1289" y="2056"/>
                    <a:pt x="1429" y="1940"/>
                  </a:cubicBezTo>
                  <a:cubicBezTo>
                    <a:pt x="1429" y="1812"/>
                    <a:pt x="1452" y="1673"/>
                    <a:pt x="1405" y="1545"/>
                  </a:cubicBezTo>
                  <a:cubicBezTo>
                    <a:pt x="1347" y="1394"/>
                    <a:pt x="1347" y="1231"/>
                    <a:pt x="1347" y="1069"/>
                  </a:cubicBezTo>
                  <a:cubicBezTo>
                    <a:pt x="1371" y="825"/>
                    <a:pt x="1371" y="581"/>
                    <a:pt x="1371" y="30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9"/>
            <p:cNvSpPr/>
            <p:nvPr/>
          </p:nvSpPr>
          <p:spPr>
            <a:xfrm>
              <a:off x="3028975" y="3841800"/>
              <a:ext cx="104500" cy="10775"/>
            </a:xfrm>
            <a:custGeom>
              <a:rect b="b" l="l" r="r" t="t"/>
              <a:pathLst>
                <a:path extrusionOk="0" h="431" w="4180">
                  <a:moveTo>
                    <a:pt x="4157" y="1"/>
                  </a:moveTo>
                  <a:cubicBezTo>
                    <a:pt x="4180" y="128"/>
                    <a:pt x="4110" y="186"/>
                    <a:pt x="4029" y="221"/>
                  </a:cubicBezTo>
                  <a:cubicBezTo>
                    <a:pt x="3936" y="233"/>
                    <a:pt x="3832" y="233"/>
                    <a:pt x="3750" y="233"/>
                  </a:cubicBezTo>
                  <a:cubicBezTo>
                    <a:pt x="3576" y="233"/>
                    <a:pt x="3402" y="233"/>
                    <a:pt x="3228" y="291"/>
                  </a:cubicBezTo>
                  <a:cubicBezTo>
                    <a:pt x="3123" y="314"/>
                    <a:pt x="3019" y="314"/>
                    <a:pt x="2926" y="314"/>
                  </a:cubicBezTo>
                  <a:lnTo>
                    <a:pt x="2067" y="314"/>
                  </a:lnTo>
                  <a:cubicBezTo>
                    <a:pt x="1916" y="314"/>
                    <a:pt x="1765" y="337"/>
                    <a:pt x="1614" y="372"/>
                  </a:cubicBezTo>
                  <a:cubicBezTo>
                    <a:pt x="1394" y="430"/>
                    <a:pt x="1161" y="430"/>
                    <a:pt x="964" y="302"/>
                  </a:cubicBezTo>
                  <a:cubicBezTo>
                    <a:pt x="813" y="198"/>
                    <a:pt x="662" y="198"/>
                    <a:pt x="500" y="279"/>
                  </a:cubicBezTo>
                  <a:cubicBezTo>
                    <a:pt x="372" y="337"/>
                    <a:pt x="233" y="337"/>
                    <a:pt x="105" y="291"/>
                  </a:cubicBezTo>
                  <a:cubicBezTo>
                    <a:pt x="70" y="279"/>
                    <a:pt x="47" y="244"/>
                    <a:pt x="1" y="221"/>
                  </a:cubicBezTo>
                  <a:cubicBezTo>
                    <a:pt x="35" y="186"/>
                    <a:pt x="47" y="140"/>
                    <a:pt x="59" y="140"/>
                  </a:cubicBezTo>
                  <a:cubicBezTo>
                    <a:pt x="268" y="105"/>
                    <a:pt x="453" y="59"/>
                    <a:pt x="651" y="24"/>
                  </a:cubicBezTo>
                  <a:cubicBezTo>
                    <a:pt x="802" y="12"/>
                    <a:pt x="941" y="24"/>
                    <a:pt x="1080" y="105"/>
                  </a:cubicBezTo>
                  <a:cubicBezTo>
                    <a:pt x="1254" y="198"/>
                    <a:pt x="1428" y="221"/>
                    <a:pt x="1603" y="128"/>
                  </a:cubicBezTo>
                  <a:cubicBezTo>
                    <a:pt x="1684" y="105"/>
                    <a:pt x="1777" y="82"/>
                    <a:pt x="1870" y="82"/>
                  </a:cubicBezTo>
                  <a:cubicBezTo>
                    <a:pt x="2160" y="82"/>
                    <a:pt x="2438" y="82"/>
                    <a:pt x="2729" y="70"/>
                  </a:cubicBezTo>
                  <a:cubicBezTo>
                    <a:pt x="2938" y="70"/>
                    <a:pt x="3135" y="82"/>
                    <a:pt x="3344" y="12"/>
                  </a:cubicBezTo>
                  <a:cubicBezTo>
                    <a:pt x="3402" y="1"/>
                    <a:pt x="3460" y="1"/>
                    <a:pt x="35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9"/>
            <p:cNvSpPr/>
            <p:nvPr/>
          </p:nvSpPr>
          <p:spPr>
            <a:xfrm>
              <a:off x="3025775" y="3805825"/>
              <a:ext cx="108300" cy="13950"/>
            </a:xfrm>
            <a:custGeom>
              <a:rect b="b" l="l" r="r" t="t"/>
              <a:pathLst>
                <a:path extrusionOk="0" h="558" w="4332">
                  <a:moveTo>
                    <a:pt x="1429" y="267"/>
                  </a:moveTo>
                  <a:lnTo>
                    <a:pt x="1928" y="267"/>
                  </a:lnTo>
                  <a:cubicBezTo>
                    <a:pt x="2067" y="267"/>
                    <a:pt x="2195" y="244"/>
                    <a:pt x="2323" y="221"/>
                  </a:cubicBezTo>
                  <a:cubicBezTo>
                    <a:pt x="2474" y="174"/>
                    <a:pt x="2625" y="163"/>
                    <a:pt x="2775" y="174"/>
                  </a:cubicBezTo>
                  <a:cubicBezTo>
                    <a:pt x="3054" y="174"/>
                    <a:pt x="3298" y="105"/>
                    <a:pt x="3553" y="58"/>
                  </a:cubicBezTo>
                  <a:cubicBezTo>
                    <a:pt x="3762" y="12"/>
                    <a:pt x="3983" y="12"/>
                    <a:pt x="4192" y="0"/>
                  </a:cubicBezTo>
                  <a:cubicBezTo>
                    <a:pt x="4227" y="0"/>
                    <a:pt x="4273" y="12"/>
                    <a:pt x="4285" y="35"/>
                  </a:cubicBezTo>
                  <a:cubicBezTo>
                    <a:pt x="4308" y="58"/>
                    <a:pt x="4331" y="105"/>
                    <a:pt x="4331" y="128"/>
                  </a:cubicBezTo>
                  <a:cubicBezTo>
                    <a:pt x="4331" y="163"/>
                    <a:pt x="4296" y="186"/>
                    <a:pt x="4273" y="186"/>
                  </a:cubicBezTo>
                  <a:cubicBezTo>
                    <a:pt x="4192" y="209"/>
                    <a:pt x="4122" y="221"/>
                    <a:pt x="4052" y="209"/>
                  </a:cubicBezTo>
                  <a:cubicBezTo>
                    <a:pt x="3809" y="163"/>
                    <a:pt x="3576" y="221"/>
                    <a:pt x="3356" y="302"/>
                  </a:cubicBezTo>
                  <a:cubicBezTo>
                    <a:pt x="3147" y="383"/>
                    <a:pt x="2961" y="395"/>
                    <a:pt x="2764" y="383"/>
                  </a:cubicBezTo>
                  <a:cubicBezTo>
                    <a:pt x="2590" y="383"/>
                    <a:pt x="2416" y="348"/>
                    <a:pt x="2253" y="441"/>
                  </a:cubicBezTo>
                  <a:cubicBezTo>
                    <a:pt x="2195" y="464"/>
                    <a:pt x="2137" y="453"/>
                    <a:pt x="2079" y="453"/>
                  </a:cubicBezTo>
                  <a:lnTo>
                    <a:pt x="1220" y="453"/>
                  </a:lnTo>
                  <a:cubicBezTo>
                    <a:pt x="1022" y="453"/>
                    <a:pt x="813" y="453"/>
                    <a:pt x="616" y="511"/>
                  </a:cubicBezTo>
                  <a:cubicBezTo>
                    <a:pt x="477" y="557"/>
                    <a:pt x="337" y="534"/>
                    <a:pt x="187" y="534"/>
                  </a:cubicBezTo>
                  <a:cubicBezTo>
                    <a:pt x="152" y="534"/>
                    <a:pt x="94" y="511"/>
                    <a:pt x="47" y="476"/>
                  </a:cubicBezTo>
                  <a:cubicBezTo>
                    <a:pt x="1" y="453"/>
                    <a:pt x="12" y="360"/>
                    <a:pt x="59" y="348"/>
                  </a:cubicBezTo>
                  <a:cubicBezTo>
                    <a:pt x="94" y="337"/>
                    <a:pt x="117" y="325"/>
                    <a:pt x="152" y="325"/>
                  </a:cubicBezTo>
                  <a:cubicBezTo>
                    <a:pt x="581" y="348"/>
                    <a:pt x="1022" y="209"/>
                    <a:pt x="1429" y="26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9"/>
            <p:cNvSpPr/>
            <p:nvPr/>
          </p:nvSpPr>
          <p:spPr>
            <a:xfrm>
              <a:off x="3020275" y="3776800"/>
              <a:ext cx="113800" cy="15675"/>
            </a:xfrm>
            <a:custGeom>
              <a:rect b="b" l="l" r="r" t="t"/>
              <a:pathLst>
                <a:path extrusionOk="0" h="627" w="4552">
                  <a:moveTo>
                    <a:pt x="4551" y="174"/>
                  </a:moveTo>
                  <a:cubicBezTo>
                    <a:pt x="4400" y="279"/>
                    <a:pt x="4284" y="302"/>
                    <a:pt x="4156" y="209"/>
                  </a:cubicBezTo>
                  <a:cubicBezTo>
                    <a:pt x="4063" y="128"/>
                    <a:pt x="3947" y="128"/>
                    <a:pt x="3866" y="174"/>
                  </a:cubicBezTo>
                  <a:cubicBezTo>
                    <a:pt x="3657" y="290"/>
                    <a:pt x="3460" y="290"/>
                    <a:pt x="3239" y="279"/>
                  </a:cubicBezTo>
                  <a:cubicBezTo>
                    <a:pt x="2926" y="267"/>
                    <a:pt x="2636" y="337"/>
                    <a:pt x="2345" y="406"/>
                  </a:cubicBezTo>
                  <a:cubicBezTo>
                    <a:pt x="2229" y="441"/>
                    <a:pt x="2090" y="453"/>
                    <a:pt x="1974" y="453"/>
                  </a:cubicBezTo>
                  <a:cubicBezTo>
                    <a:pt x="1626" y="453"/>
                    <a:pt x="1277" y="453"/>
                    <a:pt x="929" y="441"/>
                  </a:cubicBezTo>
                  <a:cubicBezTo>
                    <a:pt x="778" y="441"/>
                    <a:pt x="616" y="418"/>
                    <a:pt x="465" y="534"/>
                  </a:cubicBezTo>
                  <a:cubicBezTo>
                    <a:pt x="349" y="627"/>
                    <a:pt x="198" y="627"/>
                    <a:pt x="58" y="581"/>
                  </a:cubicBezTo>
                  <a:cubicBezTo>
                    <a:pt x="35" y="581"/>
                    <a:pt x="23" y="534"/>
                    <a:pt x="0" y="523"/>
                  </a:cubicBezTo>
                  <a:cubicBezTo>
                    <a:pt x="0" y="499"/>
                    <a:pt x="23" y="464"/>
                    <a:pt x="47" y="453"/>
                  </a:cubicBezTo>
                  <a:cubicBezTo>
                    <a:pt x="82" y="441"/>
                    <a:pt x="105" y="418"/>
                    <a:pt x="140" y="418"/>
                  </a:cubicBezTo>
                  <a:cubicBezTo>
                    <a:pt x="267" y="418"/>
                    <a:pt x="395" y="395"/>
                    <a:pt x="511" y="302"/>
                  </a:cubicBezTo>
                  <a:cubicBezTo>
                    <a:pt x="557" y="279"/>
                    <a:pt x="627" y="267"/>
                    <a:pt x="685" y="267"/>
                  </a:cubicBezTo>
                  <a:cubicBezTo>
                    <a:pt x="1022" y="244"/>
                    <a:pt x="1359" y="232"/>
                    <a:pt x="1707" y="232"/>
                  </a:cubicBezTo>
                  <a:cubicBezTo>
                    <a:pt x="2009" y="232"/>
                    <a:pt x="2299" y="232"/>
                    <a:pt x="2577" y="151"/>
                  </a:cubicBezTo>
                  <a:cubicBezTo>
                    <a:pt x="2868" y="58"/>
                    <a:pt x="3158" y="70"/>
                    <a:pt x="3448" y="70"/>
                  </a:cubicBezTo>
                  <a:cubicBezTo>
                    <a:pt x="3588" y="70"/>
                    <a:pt x="3715" y="70"/>
                    <a:pt x="3866" y="47"/>
                  </a:cubicBezTo>
                  <a:cubicBezTo>
                    <a:pt x="4087" y="0"/>
                    <a:pt x="4296" y="35"/>
                    <a:pt x="4551" y="17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9"/>
            <p:cNvSpPr/>
            <p:nvPr/>
          </p:nvSpPr>
          <p:spPr>
            <a:xfrm>
              <a:off x="3060025" y="3695825"/>
              <a:ext cx="58650" cy="12200"/>
            </a:xfrm>
            <a:custGeom>
              <a:rect b="b" l="l" r="r" t="t"/>
              <a:pathLst>
                <a:path extrusionOk="0" h="488" w="2346">
                  <a:moveTo>
                    <a:pt x="929" y="395"/>
                  </a:moveTo>
                  <a:cubicBezTo>
                    <a:pt x="767" y="395"/>
                    <a:pt x="697" y="360"/>
                    <a:pt x="651" y="267"/>
                  </a:cubicBezTo>
                  <a:cubicBezTo>
                    <a:pt x="604" y="174"/>
                    <a:pt x="523" y="174"/>
                    <a:pt x="442" y="232"/>
                  </a:cubicBezTo>
                  <a:cubicBezTo>
                    <a:pt x="384" y="279"/>
                    <a:pt x="361" y="348"/>
                    <a:pt x="303" y="395"/>
                  </a:cubicBezTo>
                  <a:cubicBezTo>
                    <a:pt x="256" y="430"/>
                    <a:pt x="198" y="453"/>
                    <a:pt x="140" y="465"/>
                  </a:cubicBezTo>
                  <a:cubicBezTo>
                    <a:pt x="82" y="488"/>
                    <a:pt x="12" y="430"/>
                    <a:pt x="12" y="360"/>
                  </a:cubicBezTo>
                  <a:cubicBezTo>
                    <a:pt x="1" y="302"/>
                    <a:pt x="12" y="221"/>
                    <a:pt x="70" y="209"/>
                  </a:cubicBezTo>
                  <a:cubicBezTo>
                    <a:pt x="186" y="186"/>
                    <a:pt x="268" y="116"/>
                    <a:pt x="361" y="70"/>
                  </a:cubicBezTo>
                  <a:cubicBezTo>
                    <a:pt x="500" y="0"/>
                    <a:pt x="662" y="0"/>
                    <a:pt x="790" y="105"/>
                  </a:cubicBezTo>
                  <a:cubicBezTo>
                    <a:pt x="883" y="163"/>
                    <a:pt x="964" y="197"/>
                    <a:pt x="1080" y="151"/>
                  </a:cubicBezTo>
                  <a:cubicBezTo>
                    <a:pt x="1196" y="105"/>
                    <a:pt x="1313" y="116"/>
                    <a:pt x="1429" y="58"/>
                  </a:cubicBezTo>
                  <a:cubicBezTo>
                    <a:pt x="1510" y="12"/>
                    <a:pt x="1603" y="35"/>
                    <a:pt x="1707" y="35"/>
                  </a:cubicBezTo>
                  <a:cubicBezTo>
                    <a:pt x="1870" y="35"/>
                    <a:pt x="2009" y="35"/>
                    <a:pt x="2172" y="47"/>
                  </a:cubicBezTo>
                  <a:cubicBezTo>
                    <a:pt x="2276" y="47"/>
                    <a:pt x="2346" y="93"/>
                    <a:pt x="2334" y="151"/>
                  </a:cubicBezTo>
                  <a:cubicBezTo>
                    <a:pt x="2323" y="232"/>
                    <a:pt x="2241" y="221"/>
                    <a:pt x="2183" y="221"/>
                  </a:cubicBezTo>
                  <a:cubicBezTo>
                    <a:pt x="2067" y="221"/>
                    <a:pt x="1951" y="232"/>
                    <a:pt x="1858" y="221"/>
                  </a:cubicBezTo>
                  <a:cubicBezTo>
                    <a:pt x="1603" y="209"/>
                    <a:pt x="1371" y="267"/>
                    <a:pt x="1138" y="348"/>
                  </a:cubicBezTo>
                  <a:cubicBezTo>
                    <a:pt x="1057" y="372"/>
                    <a:pt x="953" y="383"/>
                    <a:pt x="929" y="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9"/>
            <p:cNvSpPr/>
            <p:nvPr/>
          </p:nvSpPr>
          <p:spPr>
            <a:xfrm>
              <a:off x="3064675" y="3720200"/>
              <a:ext cx="56900" cy="13075"/>
            </a:xfrm>
            <a:custGeom>
              <a:rect b="b" l="l" r="r" t="t"/>
              <a:pathLst>
                <a:path extrusionOk="0" h="523" w="2276">
                  <a:moveTo>
                    <a:pt x="0" y="395"/>
                  </a:moveTo>
                  <a:cubicBezTo>
                    <a:pt x="59" y="209"/>
                    <a:pt x="59" y="209"/>
                    <a:pt x="175" y="93"/>
                  </a:cubicBezTo>
                  <a:cubicBezTo>
                    <a:pt x="198" y="128"/>
                    <a:pt x="244" y="174"/>
                    <a:pt x="291" y="232"/>
                  </a:cubicBezTo>
                  <a:cubicBezTo>
                    <a:pt x="418" y="267"/>
                    <a:pt x="581" y="337"/>
                    <a:pt x="743" y="325"/>
                  </a:cubicBezTo>
                  <a:cubicBezTo>
                    <a:pt x="894" y="302"/>
                    <a:pt x="1057" y="279"/>
                    <a:pt x="1208" y="186"/>
                  </a:cubicBezTo>
                  <a:cubicBezTo>
                    <a:pt x="1289" y="128"/>
                    <a:pt x="1382" y="93"/>
                    <a:pt x="1463" y="47"/>
                  </a:cubicBezTo>
                  <a:cubicBezTo>
                    <a:pt x="1533" y="0"/>
                    <a:pt x="1626" y="0"/>
                    <a:pt x="1695" y="58"/>
                  </a:cubicBezTo>
                  <a:cubicBezTo>
                    <a:pt x="1823" y="174"/>
                    <a:pt x="1974" y="163"/>
                    <a:pt x="2137" y="128"/>
                  </a:cubicBezTo>
                  <a:cubicBezTo>
                    <a:pt x="2160" y="116"/>
                    <a:pt x="2206" y="128"/>
                    <a:pt x="2276" y="151"/>
                  </a:cubicBezTo>
                  <a:cubicBezTo>
                    <a:pt x="2229" y="209"/>
                    <a:pt x="2218" y="232"/>
                    <a:pt x="2195" y="244"/>
                  </a:cubicBezTo>
                  <a:cubicBezTo>
                    <a:pt x="2055" y="360"/>
                    <a:pt x="1904" y="383"/>
                    <a:pt x="1730" y="360"/>
                  </a:cubicBezTo>
                  <a:cubicBezTo>
                    <a:pt x="1672" y="360"/>
                    <a:pt x="1614" y="337"/>
                    <a:pt x="1579" y="279"/>
                  </a:cubicBezTo>
                  <a:cubicBezTo>
                    <a:pt x="1568" y="244"/>
                    <a:pt x="1533" y="209"/>
                    <a:pt x="1510" y="174"/>
                  </a:cubicBezTo>
                  <a:cubicBezTo>
                    <a:pt x="1440" y="209"/>
                    <a:pt x="1359" y="232"/>
                    <a:pt x="1301" y="279"/>
                  </a:cubicBezTo>
                  <a:cubicBezTo>
                    <a:pt x="1173" y="395"/>
                    <a:pt x="999" y="418"/>
                    <a:pt x="836" y="500"/>
                  </a:cubicBezTo>
                  <a:cubicBezTo>
                    <a:pt x="778" y="523"/>
                    <a:pt x="685" y="523"/>
                    <a:pt x="639" y="500"/>
                  </a:cubicBezTo>
                  <a:cubicBezTo>
                    <a:pt x="511" y="407"/>
                    <a:pt x="360" y="418"/>
                    <a:pt x="221" y="441"/>
                  </a:cubicBezTo>
                  <a:cubicBezTo>
                    <a:pt x="163" y="407"/>
                    <a:pt x="82" y="395"/>
                    <a:pt x="0" y="39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9"/>
            <p:cNvSpPr/>
            <p:nvPr/>
          </p:nvSpPr>
          <p:spPr>
            <a:xfrm>
              <a:off x="3060600" y="3742250"/>
              <a:ext cx="43850" cy="10175"/>
            </a:xfrm>
            <a:custGeom>
              <a:rect b="b" l="l" r="r" t="t"/>
              <a:pathLst>
                <a:path extrusionOk="0" h="407" w="1754">
                  <a:moveTo>
                    <a:pt x="59" y="407"/>
                  </a:moveTo>
                  <a:cubicBezTo>
                    <a:pt x="1" y="302"/>
                    <a:pt x="47" y="233"/>
                    <a:pt x="105" y="221"/>
                  </a:cubicBezTo>
                  <a:cubicBezTo>
                    <a:pt x="372" y="152"/>
                    <a:pt x="628" y="1"/>
                    <a:pt x="918" y="24"/>
                  </a:cubicBezTo>
                  <a:cubicBezTo>
                    <a:pt x="1197" y="35"/>
                    <a:pt x="1487" y="35"/>
                    <a:pt x="1754" y="35"/>
                  </a:cubicBezTo>
                  <a:cubicBezTo>
                    <a:pt x="1754" y="117"/>
                    <a:pt x="1696" y="117"/>
                    <a:pt x="1649" y="140"/>
                  </a:cubicBezTo>
                  <a:cubicBezTo>
                    <a:pt x="1522" y="163"/>
                    <a:pt x="1382" y="210"/>
                    <a:pt x="1232" y="210"/>
                  </a:cubicBezTo>
                  <a:cubicBezTo>
                    <a:pt x="918" y="210"/>
                    <a:pt x="616" y="221"/>
                    <a:pt x="326" y="349"/>
                  </a:cubicBezTo>
                  <a:cubicBezTo>
                    <a:pt x="268" y="395"/>
                    <a:pt x="163" y="395"/>
                    <a:pt x="59" y="40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9"/>
            <p:cNvSpPr/>
            <p:nvPr/>
          </p:nvSpPr>
          <p:spPr>
            <a:xfrm>
              <a:off x="3115750" y="3743425"/>
              <a:ext cx="4100" cy="4075"/>
            </a:xfrm>
            <a:custGeom>
              <a:rect b="b" l="l" r="r" t="t"/>
              <a:pathLst>
                <a:path extrusionOk="0" h="163" w="164">
                  <a:moveTo>
                    <a:pt x="47" y="0"/>
                  </a:moveTo>
                  <a:cubicBezTo>
                    <a:pt x="59" y="0"/>
                    <a:pt x="94" y="12"/>
                    <a:pt x="94" y="12"/>
                  </a:cubicBezTo>
                  <a:cubicBezTo>
                    <a:pt x="117" y="58"/>
                    <a:pt x="163" y="93"/>
                    <a:pt x="117" y="139"/>
                  </a:cubicBezTo>
                  <a:cubicBezTo>
                    <a:pt x="117" y="139"/>
                    <a:pt x="105" y="163"/>
                    <a:pt x="94" y="163"/>
                  </a:cubicBezTo>
                  <a:cubicBezTo>
                    <a:pt x="36" y="139"/>
                    <a:pt x="1" y="105"/>
                    <a:pt x="1" y="58"/>
                  </a:cubicBezTo>
                  <a:cubicBezTo>
                    <a:pt x="36" y="46"/>
                    <a:pt x="47" y="12"/>
                    <a:pt x="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9"/>
            <p:cNvSpPr/>
            <p:nvPr/>
          </p:nvSpPr>
          <p:spPr>
            <a:xfrm>
              <a:off x="2957300" y="3608175"/>
              <a:ext cx="231325" cy="310850"/>
            </a:xfrm>
            <a:custGeom>
              <a:rect b="b" l="l" r="r" t="t"/>
              <a:pathLst>
                <a:path extrusionOk="0" h="12434" w="9253">
                  <a:moveTo>
                    <a:pt x="2345" y="650"/>
                  </a:moveTo>
                  <a:cubicBezTo>
                    <a:pt x="2368" y="592"/>
                    <a:pt x="2368" y="534"/>
                    <a:pt x="2380" y="488"/>
                  </a:cubicBezTo>
                  <a:cubicBezTo>
                    <a:pt x="2426" y="372"/>
                    <a:pt x="2496" y="290"/>
                    <a:pt x="2612" y="279"/>
                  </a:cubicBezTo>
                  <a:cubicBezTo>
                    <a:pt x="2844" y="244"/>
                    <a:pt x="3065" y="174"/>
                    <a:pt x="3274" y="70"/>
                  </a:cubicBezTo>
                  <a:cubicBezTo>
                    <a:pt x="3309" y="58"/>
                    <a:pt x="3355" y="35"/>
                    <a:pt x="3390" y="35"/>
                  </a:cubicBezTo>
                  <a:cubicBezTo>
                    <a:pt x="3727" y="70"/>
                    <a:pt x="4063" y="0"/>
                    <a:pt x="4400" y="12"/>
                  </a:cubicBezTo>
                  <a:cubicBezTo>
                    <a:pt x="4713" y="23"/>
                    <a:pt x="5050" y="12"/>
                    <a:pt x="5387" y="12"/>
                  </a:cubicBezTo>
                  <a:cubicBezTo>
                    <a:pt x="5677" y="12"/>
                    <a:pt x="5712" y="58"/>
                    <a:pt x="5770" y="360"/>
                  </a:cubicBezTo>
                  <a:cubicBezTo>
                    <a:pt x="5770" y="372"/>
                    <a:pt x="5793" y="383"/>
                    <a:pt x="5805" y="430"/>
                  </a:cubicBezTo>
                  <a:lnTo>
                    <a:pt x="5979" y="430"/>
                  </a:lnTo>
                  <a:cubicBezTo>
                    <a:pt x="6559" y="430"/>
                    <a:pt x="7140" y="430"/>
                    <a:pt x="7720" y="418"/>
                  </a:cubicBezTo>
                  <a:cubicBezTo>
                    <a:pt x="7894" y="418"/>
                    <a:pt x="8034" y="476"/>
                    <a:pt x="8196" y="523"/>
                  </a:cubicBezTo>
                  <a:cubicBezTo>
                    <a:pt x="8301" y="546"/>
                    <a:pt x="8370" y="639"/>
                    <a:pt x="8382" y="732"/>
                  </a:cubicBezTo>
                  <a:cubicBezTo>
                    <a:pt x="8417" y="929"/>
                    <a:pt x="8498" y="1103"/>
                    <a:pt x="8498" y="1300"/>
                  </a:cubicBezTo>
                  <a:cubicBezTo>
                    <a:pt x="8498" y="1451"/>
                    <a:pt x="8556" y="1602"/>
                    <a:pt x="8591" y="1753"/>
                  </a:cubicBezTo>
                  <a:cubicBezTo>
                    <a:pt x="8661" y="2159"/>
                    <a:pt x="8730" y="2554"/>
                    <a:pt x="8811" y="2961"/>
                  </a:cubicBezTo>
                  <a:cubicBezTo>
                    <a:pt x="8823" y="3053"/>
                    <a:pt x="8835" y="3158"/>
                    <a:pt x="8835" y="3262"/>
                  </a:cubicBezTo>
                  <a:cubicBezTo>
                    <a:pt x="8835" y="3436"/>
                    <a:pt x="8846" y="3611"/>
                    <a:pt x="8893" y="3773"/>
                  </a:cubicBezTo>
                  <a:cubicBezTo>
                    <a:pt x="8928" y="3866"/>
                    <a:pt x="8928" y="3971"/>
                    <a:pt x="8928" y="4075"/>
                  </a:cubicBezTo>
                  <a:lnTo>
                    <a:pt x="8928" y="5178"/>
                  </a:lnTo>
                  <a:cubicBezTo>
                    <a:pt x="8928" y="5340"/>
                    <a:pt x="8928" y="5503"/>
                    <a:pt x="8986" y="5654"/>
                  </a:cubicBezTo>
                  <a:cubicBezTo>
                    <a:pt x="9009" y="5723"/>
                    <a:pt x="8997" y="5816"/>
                    <a:pt x="8997" y="5898"/>
                  </a:cubicBezTo>
                  <a:lnTo>
                    <a:pt x="8997" y="6397"/>
                  </a:lnTo>
                  <a:cubicBezTo>
                    <a:pt x="8997" y="6455"/>
                    <a:pt x="8986" y="6525"/>
                    <a:pt x="9009" y="6583"/>
                  </a:cubicBezTo>
                  <a:cubicBezTo>
                    <a:pt x="9113" y="6815"/>
                    <a:pt x="9067" y="7059"/>
                    <a:pt x="9078" y="7314"/>
                  </a:cubicBezTo>
                  <a:cubicBezTo>
                    <a:pt x="9078" y="7523"/>
                    <a:pt x="9067" y="7755"/>
                    <a:pt x="9160" y="7976"/>
                  </a:cubicBezTo>
                  <a:cubicBezTo>
                    <a:pt x="9183" y="8034"/>
                    <a:pt x="9171" y="8127"/>
                    <a:pt x="9171" y="8196"/>
                  </a:cubicBezTo>
                  <a:lnTo>
                    <a:pt x="9171" y="8777"/>
                  </a:lnTo>
                  <a:cubicBezTo>
                    <a:pt x="9171" y="8916"/>
                    <a:pt x="9171" y="9055"/>
                    <a:pt x="9229" y="9195"/>
                  </a:cubicBezTo>
                  <a:cubicBezTo>
                    <a:pt x="9253" y="9288"/>
                    <a:pt x="9253" y="9404"/>
                    <a:pt x="9253" y="9496"/>
                  </a:cubicBezTo>
                  <a:cubicBezTo>
                    <a:pt x="9253" y="10193"/>
                    <a:pt x="9241" y="10890"/>
                    <a:pt x="9241" y="11586"/>
                  </a:cubicBezTo>
                  <a:cubicBezTo>
                    <a:pt x="9241" y="11760"/>
                    <a:pt x="9171" y="11865"/>
                    <a:pt x="9020" y="11923"/>
                  </a:cubicBezTo>
                  <a:cubicBezTo>
                    <a:pt x="8846" y="11992"/>
                    <a:pt x="8661" y="12074"/>
                    <a:pt x="8475" y="12051"/>
                  </a:cubicBezTo>
                  <a:cubicBezTo>
                    <a:pt x="8324" y="12051"/>
                    <a:pt x="8173" y="12051"/>
                    <a:pt x="8022" y="12109"/>
                  </a:cubicBezTo>
                  <a:cubicBezTo>
                    <a:pt x="7952" y="12143"/>
                    <a:pt x="7848" y="12143"/>
                    <a:pt x="7743" y="12143"/>
                  </a:cubicBezTo>
                  <a:lnTo>
                    <a:pt x="6791" y="12143"/>
                  </a:lnTo>
                  <a:cubicBezTo>
                    <a:pt x="6722" y="12143"/>
                    <a:pt x="6641" y="12132"/>
                    <a:pt x="6571" y="12155"/>
                  </a:cubicBezTo>
                  <a:cubicBezTo>
                    <a:pt x="6385" y="12248"/>
                    <a:pt x="6165" y="12201"/>
                    <a:pt x="5979" y="12248"/>
                  </a:cubicBezTo>
                  <a:cubicBezTo>
                    <a:pt x="5735" y="12306"/>
                    <a:pt x="5468" y="12318"/>
                    <a:pt x="5224" y="12318"/>
                  </a:cubicBezTo>
                  <a:cubicBezTo>
                    <a:pt x="5213" y="12318"/>
                    <a:pt x="5178" y="12318"/>
                    <a:pt x="5166" y="12329"/>
                  </a:cubicBezTo>
                  <a:cubicBezTo>
                    <a:pt x="4934" y="12434"/>
                    <a:pt x="4690" y="12399"/>
                    <a:pt x="4435" y="12399"/>
                  </a:cubicBezTo>
                  <a:lnTo>
                    <a:pt x="3309" y="12399"/>
                  </a:lnTo>
                  <a:cubicBezTo>
                    <a:pt x="3216" y="12399"/>
                    <a:pt x="3123" y="12422"/>
                    <a:pt x="3030" y="12376"/>
                  </a:cubicBezTo>
                  <a:cubicBezTo>
                    <a:pt x="2856" y="12306"/>
                    <a:pt x="2693" y="12318"/>
                    <a:pt x="2519" y="12318"/>
                  </a:cubicBezTo>
                  <a:cubicBezTo>
                    <a:pt x="2368" y="12318"/>
                    <a:pt x="2217" y="12318"/>
                    <a:pt x="2078" y="12259"/>
                  </a:cubicBezTo>
                  <a:cubicBezTo>
                    <a:pt x="1997" y="12225"/>
                    <a:pt x="1881" y="12248"/>
                    <a:pt x="1799" y="12213"/>
                  </a:cubicBezTo>
                  <a:cubicBezTo>
                    <a:pt x="1579" y="12143"/>
                    <a:pt x="1358" y="12143"/>
                    <a:pt x="1149" y="12109"/>
                  </a:cubicBezTo>
                  <a:cubicBezTo>
                    <a:pt x="952" y="12097"/>
                    <a:pt x="836" y="12004"/>
                    <a:pt x="801" y="11818"/>
                  </a:cubicBezTo>
                  <a:cubicBezTo>
                    <a:pt x="766" y="11691"/>
                    <a:pt x="697" y="11575"/>
                    <a:pt x="708" y="11435"/>
                  </a:cubicBezTo>
                  <a:cubicBezTo>
                    <a:pt x="708" y="11377"/>
                    <a:pt x="685" y="11319"/>
                    <a:pt x="662" y="11261"/>
                  </a:cubicBezTo>
                  <a:cubicBezTo>
                    <a:pt x="650" y="11180"/>
                    <a:pt x="627" y="11099"/>
                    <a:pt x="627" y="11029"/>
                  </a:cubicBezTo>
                  <a:cubicBezTo>
                    <a:pt x="627" y="10890"/>
                    <a:pt x="604" y="10762"/>
                    <a:pt x="569" y="10634"/>
                  </a:cubicBezTo>
                  <a:cubicBezTo>
                    <a:pt x="546" y="10576"/>
                    <a:pt x="546" y="10518"/>
                    <a:pt x="534" y="10460"/>
                  </a:cubicBezTo>
                  <a:cubicBezTo>
                    <a:pt x="522" y="10367"/>
                    <a:pt x="511" y="10286"/>
                    <a:pt x="488" y="10181"/>
                  </a:cubicBezTo>
                  <a:cubicBezTo>
                    <a:pt x="476" y="10100"/>
                    <a:pt x="464" y="10019"/>
                    <a:pt x="464" y="9938"/>
                  </a:cubicBezTo>
                  <a:cubicBezTo>
                    <a:pt x="453" y="9787"/>
                    <a:pt x="476" y="9647"/>
                    <a:pt x="372" y="9531"/>
                  </a:cubicBezTo>
                  <a:cubicBezTo>
                    <a:pt x="348" y="9496"/>
                    <a:pt x="348" y="9427"/>
                    <a:pt x="348" y="9380"/>
                  </a:cubicBezTo>
                  <a:cubicBezTo>
                    <a:pt x="348" y="9148"/>
                    <a:pt x="290" y="8939"/>
                    <a:pt x="279" y="8719"/>
                  </a:cubicBezTo>
                  <a:cubicBezTo>
                    <a:pt x="244" y="8440"/>
                    <a:pt x="244" y="8161"/>
                    <a:pt x="244" y="7894"/>
                  </a:cubicBezTo>
                  <a:cubicBezTo>
                    <a:pt x="244" y="7662"/>
                    <a:pt x="244" y="7430"/>
                    <a:pt x="186" y="7198"/>
                  </a:cubicBezTo>
                  <a:cubicBezTo>
                    <a:pt x="163" y="7082"/>
                    <a:pt x="174" y="6942"/>
                    <a:pt x="174" y="6826"/>
                  </a:cubicBezTo>
                  <a:cubicBezTo>
                    <a:pt x="186" y="6304"/>
                    <a:pt x="128" y="5782"/>
                    <a:pt x="58" y="5282"/>
                  </a:cubicBezTo>
                  <a:cubicBezTo>
                    <a:pt x="0" y="4853"/>
                    <a:pt x="23" y="4435"/>
                    <a:pt x="46" y="4017"/>
                  </a:cubicBezTo>
                  <a:cubicBezTo>
                    <a:pt x="46" y="3866"/>
                    <a:pt x="58" y="3727"/>
                    <a:pt x="58" y="3599"/>
                  </a:cubicBezTo>
                  <a:cubicBezTo>
                    <a:pt x="58" y="3042"/>
                    <a:pt x="70" y="2496"/>
                    <a:pt x="58" y="1939"/>
                  </a:cubicBezTo>
                  <a:cubicBezTo>
                    <a:pt x="58" y="1707"/>
                    <a:pt x="105" y="1486"/>
                    <a:pt x="174" y="1289"/>
                  </a:cubicBezTo>
                  <a:cubicBezTo>
                    <a:pt x="244" y="1057"/>
                    <a:pt x="453" y="941"/>
                    <a:pt x="697" y="906"/>
                  </a:cubicBezTo>
                  <a:cubicBezTo>
                    <a:pt x="778" y="894"/>
                    <a:pt x="859" y="906"/>
                    <a:pt x="940" y="906"/>
                  </a:cubicBezTo>
                  <a:cubicBezTo>
                    <a:pt x="1045" y="906"/>
                    <a:pt x="1149" y="894"/>
                    <a:pt x="1242" y="871"/>
                  </a:cubicBezTo>
                  <a:cubicBezTo>
                    <a:pt x="1382" y="824"/>
                    <a:pt x="1521" y="813"/>
                    <a:pt x="1672" y="824"/>
                  </a:cubicBezTo>
                  <a:cubicBezTo>
                    <a:pt x="1904" y="778"/>
                    <a:pt x="2113" y="766"/>
                    <a:pt x="2345" y="650"/>
                  </a:cubicBezTo>
                  <a:close/>
                  <a:moveTo>
                    <a:pt x="1823" y="10669"/>
                  </a:moveTo>
                  <a:cubicBezTo>
                    <a:pt x="1974" y="10797"/>
                    <a:pt x="2136" y="10843"/>
                    <a:pt x="2310" y="10820"/>
                  </a:cubicBezTo>
                  <a:cubicBezTo>
                    <a:pt x="2496" y="10808"/>
                    <a:pt x="2670" y="10820"/>
                    <a:pt x="2856" y="10820"/>
                  </a:cubicBezTo>
                  <a:cubicBezTo>
                    <a:pt x="2949" y="10820"/>
                    <a:pt x="3018" y="10820"/>
                    <a:pt x="3100" y="10855"/>
                  </a:cubicBezTo>
                  <a:cubicBezTo>
                    <a:pt x="3216" y="10901"/>
                    <a:pt x="3355" y="10901"/>
                    <a:pt x="3471" y="10901"/>
                  </a:cubicBezTo>
                  <a:lnTo>
                    <a:pt x="5247" y="10901"/>
                  </a:lnTo>
                  <a:cubicBezTo>
                    <a:pt x="5329" y="10901"/>
                    <a:pt x="5398" y="10913"/>
                    <a:pt x="5468" y="10878"/>
                  </a:cubicBezTo>
                  <a:cubicBezTo>
                    <a:pt x="5665" y="10797"/>
                    <a:pt x="5874" y="10820"/>
                    <a:pt x="6083" y="10808"/>
                  </a:cubicBezTo>
                  <a:cubicBezTo>
                    <a:pt x="6141" y="10808"/>
                    <a:pt x="6211" y="10820"/>
                    <a:pt x="6257" y="10797"/>
                  </a:cubicBezTo>
                  <a:cubicBezTo>
                    <a:pt x="6408" y="10704"/>
                    <a:pt x="6582" y="10727"/>
                    <a:pt x="6757" y="10739"/>
                  </a:cubicBezTo>
                  <a:cubicBezTo>
                    <a:pt x="7070" y="10750"/>
                    <a:pt x="7337" y="10623"/>
                    <a:pt x="7627" y="10623"/>
                  </a:cubicBezTo>
                  <a:cubicBezTo>
                    <a:pt x="7709" y="10623"/>
                    <a:pt x="7790" y="10576"/>
                    <a:pt x="7859" y="10565"/>
                  </a:cubicBezTo>
                  <a:cubicBezTo>
                    <a:pt x="7964" y="10553"/>
                    <a:pt x="8034" y="10518"/>
                    <a:pt x="8115" y="10414"/>
                  </a:cubicBezTo>
                  <a:lnTo>
                    <a:pt x="8115" y="9473"/>
                  </a:lnTo>
                  <a:cubicBezTo>
                    <a:pt x="8115" y="9427"/>
                    <a:pt x="8115" y="9357"/>
                    <a:pt x="8092" y="9334"/>
                  </a:cubicBezTo>
                  <a:cubicBezTo>
                    <a:pt x="8022" y="9195"/>
                    <a:pt x="8034" y="9055"/>
                    <a:pt x="8034" y="8904"/>
                  </a:cubicBezTo>
                  <a:cubicBezTo>
                    <a:pt x="8022" y="8661"/>
                    <a:pt x="8080" y="8405"/>
                    <a:pt x="7952" y="8150"/>
                  </a:cubicBezTo>
                  <a:cubicBezTo>
                    <a:pt x="7941" y="8127"/>
                    <a:pt x="7941" y="8069"/>
                    <a:pt x="7941" y="8034"/>
                  </a:cubicBezTo>
                  <a:cubicBezTo>
                    <a:pt x="7918" y="7709"/>
                    <a:pt x="7941" y="7372"/>
                    <a:pt x="7859" y="7035"/>
                  </a:cubicBezTo>
                  <a:cubicBezTo>
                    <a:pt x="7801" y="6745"/>
                    <a:pt x="7848" y="6455"/>
                    <a:pt x="7778" y="6153"/>
                  </a:cubicBezTo>
                  <a:cubicBezTo>
                    <a:pt x="7732" y="5991"/>
                    <a:pt x="7767" y="5828"/>
                    <a:pt x="7709" y="5677"/>
                  </a:cubicBezTo>
                  <a:cubicBezTo>
                    <a:pt x="7674" y="5619"/>
                    <a:pt x="7685" y="5561"/>
                    <a:pt x="7674" y="5503"/>
                  </a:cubicBezTo>
                  <a:cubicBezTo>
                    <a:pt x="7662" y="5422"/>
                    <a:pt x="7674" y="5352"/>
                    <a:pt x="7651" y="5282"/>
                  </a:cubicBezTo>
                  <a:cubicBezTo>
                    <a:pt x="7592" y="5155"/>
                    <a:pt x="7604" y="5015"/>
                    <a:pt x="7592" y="4888"/>
                  </a:cubicBezTo>
                  <a:cubicBezTo>
                    <a:pt x="7592" y="4667"/>
                    <a:pt x="7616" y="4435"/>
                    <a:pt x="7534" y="4226"/>
                  </a:cubicBezTo>
                  <a:cubicBezTo>
                    <a:pt x="7500" y="4168"/>
                    <a:pt x="7534" y="4110"/>
                    <a:pt x="7511" y="4029"/>
                  </a:cubicBezTo>
                  <a:cubicBezTo>
                    <a:pt x="7511" y="3971"/>
                    <a:pt x="7511" y="3901"/>
                    <a:pt x="7488" y="3854"/>
                  </a:cubicBezTo>
                  <a:cubicBezTo>
                    <a:pt x="7430" y="3715"/>
                    <a:pt x="7430" y="3564"/>
                    <a:pt x="7430" y="3413"/>
                  </a:cubicBezTo>
                  <a:cubicBezTo>
                    <a:pt x="7430" y="3274"/>
                    <a:pt x="7442" y="3135"/>
                    <a:pt x="7395" y="3019"/>
                  </a:cubicBezTo>
                  <a:cubicBezTo>
                    <a:pt x="7360" y="2868"/>
                    <a:pt x="7360" y="2705"/>
                    <a:pt x="7337" y="2566"/>
                  </a:cubicBezTo>
                  <a:cubicBezTo>
                    <a:pt x="7337" y="2461"/>
                    <a:pt x="7337" y="2357"/>
                    <a:pt x="7325" y="2264"/>
                  </a:cubicBezTo>
                  <a:cubicBezTo>
                    <a:pt x="7105" y="2067"/>
                    <a:pt x="6873" y="2159"/>
                    <a:pt x="6652" y="2148"/>
                  </a:cubicBezTo>
                  <a:cubicBezTo>
                    <a:pt x="6524" y="2392"/>
                    <a:pt x="6524" y="2392"/>
                    <a:pt x="6281" y="2392"/>
                  </a:cubicBezTo>
                  <a:lnTo>
                    <a:pt x="5944" y="2392"/>
                  </a:lnTo>
                  <a:cubicBezTo>
                    <a:pt x="5886" y="2392"/>
                    <a:pt x="5816" y="2392"/>
                    <a:pt x="5770" y="2403"/>
                  </a:cubicBezTo>
                  <a:cubicBezTo>
                    <a:pt x="5654" y="2461"/>
                    <a:pt x="5538" y="2461"/>
                    <a:pt x="5410" y="2461"/>
                  </a:cubicBezTo>
                  <a:cubicBezTo>
                    <a:pt x="5201" y="2461"/>
                    <a:pt x="5004" y="2450"/>
                    <a:pt x="4818" y="2543"/>
                  </a:cubicBezTo>
                  <a:cubicBezTo>
                    <a:pt x="4771" y="2554"/>
                    <a:pt x="4713" y="2554"/>
                    <a:pt x="4667" y="2554"/>
                  </a:cubicBezTo>
                  <a:lnTo>
                    <a:pt x="4365" y="2601"/>
                  </a:lnTo>
                  <a:cubicBezTo>
                    <a:pt x="4295" y="2612"/>
                    <a:pt x="4214" y="2624"/>
                    <a:pt x="4145" y="2624"/>
                  </a:cubicBezTo>
                  <a:cubicBezTo>
                    <a:pt x="3947" y="2624"/>
                    <a:pt x="3738" y="2612"/>
                    <a:pt x="3541" y="2693"/>
                  </a:cubicBezTo>
                  <a:cubicBezTo>
                    <a:pt x="3483" y="2728"/>
                    <a:pt x="3425" y="2717"/>
                    <a:pt x="3343" y="2717"/>
                  </a:cubicBezTo>
                  <a:lnTo>
                    <a:pt x="1974" y="2717"/>
                  </a:lnTo>
                  <a:cubicBezTo>
                    <a:pt x="1811" y="2717"/>
                    <a:pt x="1695" y="2670"/>
                    <a:pt x="1602" y="2519"/>
                  </a:cubicBezTo>
                  <a:cubicBezTo>
                    <a:pt x="1591" y="2496"/>
                    <a:pt x="1567" y="2461"/>
                    <a:pt x="1532" y="2438"/>
                  </a:cubicBezTo>
                  <a:cubicBezTo>
                    <a:pt x="1463" y="2461"/>
                    <a:pt x="1416" y="2496"/>
                    <a:pt x="1358" y="2508"/>
                  </a:cubicBezTo>
                  <a:cubicBezTo>
                    <a:pt x="1300" y="2543"/>
                    <a:pt x="1254" y="2554"/>
                    <a:pt x="1196" y="2577"/>
                  </a:cubicBezTo>
                  <a:lnTo>
                    <a:pt x="1196" y="3645"/>
                  </a:lnTo>
                  <a:cubicBezTo>
                    <a:pt x="1196" y="3831"/>
                    <a:pt x="1184" y="4005"/>
                    <a:pt x="1254" y="4191"/>
                  </a:cubicBezTo>
                  <a:cubicBezTo>
                    <a:pt x="1289" y="4249"/>
                    <a:pt x="1277" y="4342"/>
                    <a:pt x="1277" y="4412"/>
                  </a:cubicBezTo>
                  <a:cubicBezTo>
                    <a:pt x="1277" y="4632"/>
                    <a:pt x="1289" y="4830"/>
                    <a:pt x="1312" y="5050"/>
                  </a:cubicBezTo>
                  <a:cubicBezTo>
                    <a:pt x="1347" y="5224"/>
                    <a:pt x="1347" y="5398"/>
                    <a:pt x="1358" y="5573"/>
                  </a:cubicBezTo>
                  <a:cubicBezTo>
                    <a:pt x="1370" y="5654"/>
                    <a:pt x="1358" y="5758"/>
                    <a:pt x="1393" y="5840"/>
                  </a:cubicBezTo>
                  <a:cubicBezTo>
                    <a:pt x="1451" y="6002"/>
                    <a:pt x="1451" y="6165"/>
                    <a:pt x="1451" y="6327"/>
                  </a:cubicBezTo>
                  <a:lnTo>
                    <a:pt x="1451" y="7093"/>
                  </a:lnTo>
                  <a:cubicBezTo>
                    <a:pt x="1451" y="7175"/>
                    <a:pt x="1451" y="7268"/>
                    <a:pt x="1463" y="7337"/>
                  </a:cubicBezTo>
                  <a:cubicBezTo>
                    <a:pt x="1532" y="7546"/>
                    <a:pt x="1521" y="7743"/>
                    <a:pt x="1521" y="7952"/>
                  </a:cubicBezTo>
                  <a:cubicBezTo>
                    <a:pt x="1521" y="8069"/>
                    <a:pt x="1509" y="8208"/>
                    <a:pt x="1544" y="8312"/>
                  </a:cubicBezTo>
                  <a:cubicBezTo>
                    <a:pt x="1625" y="8486"/>
                    <a:pt x="1602" y="8672"/>
                    <a:pt x="1602" y="8846"/>
                  </a:cubicBezTo>
                  <a:cubicBezTo>
                    <a:pt x="1625" y="9102"/>
                    <a:pt x="1579" y="9357"/>
                    <a:pt x="1683" y="9601"/>
                  </a:cubicBezTo>
                  <a:cubicBezTo>
                    <a:pt x="1707" y="9659"/>
                    <a:pt x="1695" y="9717"/>
                    <a:pt x="1695" y="9798"/>
                  </a:cubicBezTo>
                  <a:cubicBezTo>
                    <a:pt x="1695" y="10031"/>
                    <a:pt x="1683" y="10263"/>
                    <a:pt x="1776" y="10495"/>
                  </a:cubicBezTo>
                  <a:cubicBezTo>
                    <a:pt x="1823" y="10553"/>
                    <a:pt x="1823" y="10611"/>
                    <a:pt x="1823" y="10669"/>
                  </a:cubicBezTo>
                  <a:close/>
                  <a:moveTo>
                    <a:pt x="8289" y="10750"/>
                  </a:moveTo>
                  <a:cubicBezTo>
                    <a:pt x="7999" y="10878"/>
                    <a:pt x="7720" y="10971"/>
                    <a:pt x="7430" y="10959"/>
                  </a:cubicBezTo>
                  <a:cubicBezTo>
                    <a:pt x="7372" y="10959"/>
                    <a:pt x="7302" y="10959"/>
                    <a:pt x="7256" y="10982"/>
                  </a:cubicBezTo>
                  <a:cubicBezTo>
                    <a:pt x="7105" y="11041"/>
                    <a:pt x="6954" y="11041"/>
                    <a:pt x="6803" y="11041"/>
                  </a:cubicBezTo>
                  <a:cubicBezTo>
                    <a:pt x="6687" y="11041"/>
                    <a:pt x="6571" y="11029"/>
                    <a:pt x="6466" y="11075"/>
                  </a:cubicBezTo>
                  <a:cubicBezTo>
                    <a:pt x="6327" y="11133"/>
                    <a:pt x="6165" y="11133"/>
                    <a:pt x="6025" y="11133"/>
                  </a:cubicBezTo>
                  <a:cubicBezTo>
                    <a:pt x="5909" y="11133"/>
                    <a:pt x="5805" y="11145"/>
                    <a:pt x="5689" y="11157"/>
                  </a:cubicBezTo>
                  <a:cubicBezTo>
                    <a:pt x="5584" y="11168"/>
                    <a:pt x="5480" y="11203"/>
                    <a:pt x="5387" y="11203"/>
                  </a:cubicBezTo>
                  <a:lnTo>
                    <a:pt x="3355" y="11203"/>
                  </a:lnTo>
                  <a:cubicBezTo>
                    <a:pt x="3262" y="11203"/>
                    <a:pt x="3158" y="11191"/>
                    <a:pt x="3076" y="11168"/>
                  </a:cubicBezTo>
                  <a:cubicBezTo>
                    <a:pt x="2972" y="11157"/>
                    <a:pt x="2868" y="11133"/>
                    <a:pt x="2775" y="11133"/>
                  </a:cubicBezTo>
                  <a:cubicBezTo>
                    <a:pt x="2612" y="11133"/>
                    <a:pt x="2461" y="11110"/>
                    <a:pt x="2310" y="11133"/>
                  </a:cubicBezTo>
                  <a:cubicBezTo>
                    <a:pt x="2078" y="11145"/>
                    <a:pt x="1869" y="11087"/>
                    <a:pt x="1672" y="10971"/>
                  </a:cubicBezTo>
                  <a:cubicBezTo>
                    <a:pt x="1567" y="10913"/>
                    <a:pt x="1509" y="10855"/>
                    <a:pt x="1509" y="10739"/>
                  </a:cubicBezTo>
                  <a:cubicBezTo>
                    <a:pt x="1509" y="10681"/>
                    <a:pt x="1521" y="10611"/>
                    <a:pt x="1498" y="10565"/>
                  </a:cubicBezTo>
                  <a:cubicBezTo>
                    <a:pt x="1393" y="10379"/>
                    <a:pt x="1416" y="10181"/>
                    <a:pt x="1416" y="9996"/>
                  </a:cubicBezTo>
                  <a:cubicBezTo>
                    <a:pt x="1416" y="9868"/>
                    <a:pt x="1416" y="9740"/>
                    <a:pt x="1358" y="9601"/>
                  </a:cubicBezTo>
                  <a:cubicBezTo>
                    <a:pt x="1335" y="9531"/>
                    <a:pt x="1335" y="9438"/>
                    <a:pt x="1335" y="9357"/>
                  </a:cubicBezTo>
                  <a:lnTo>
                    <a:pt x="1335" y="8777"/>
                  </a:lnTo>
                  <a:cubicBezTo>
                    <a:pt x="1335" y="8707"/>
                    <a:pt x="1347" y="8626"/>
                    <a:pt x="1312" y="8556"/>
                  </a:cubicBezTo>
                  <a:cubicBezTo>
                    <a:pt x="1242" y="8382"/>
                    <a:pt x="1265" y="8196"/>
                    <a:pt x="1265" y="8022"/>
                  </a:cubicBezTo>
                  <a:cubicBezTo>
                    <a:pt x="1265" y="7813"/>
                    <a:pt x="1265" y="7616"/>
                    <a:pt x="1184" y="7407"/>
                  </a:cubicBezTo>
                  <a:cubicBezTo>
                    <a:pt x="1161" y="7337"/>
                    <a:pt x="1161" y="7256"/>
                    <a:pt x="1161" y="7163"/>
                  </a:cubicBezTo>
                  <a:lnTo>
                    <a:pt x="1161" y="6675"/>
                  </a:lnTo>
                  <a:cubicBezTo>
                    <a:pt x="1161" y="6397"/>
                    <a:pt x="1184" y="6118"/>
                    <a:pt x="1080" y="5840"/>
                  </a:cubicBezTo>
                  <a:cubicBezTo>
                    <a:pt x="1056" y="5782"/>
                    <a:pt x="1068" y="5700"/>
                    <a:pt x="1068" y="5631"/>
                  </a:cubicBezTo>
                  <a:cubicBezTo>
                    <a:pt x="1068" y="5422"/>
                    <a:pt x="1068" y="5224"/>
                    <a:pt x="1022" y="5015"/>
                  </a:cubicBezTo>
                  <a:cubicBezTo>
                    <a:pt x="1010" y="4934"/>
                    <a:pt x="998" y="4830"/>
                    <a:pt x="998" y="4737"/>
                  </a:cubicBezTo>
                  <a:cubicBezTo>
                    <a:pt x="998" y="4528"/>
                    <a:pt x="1010" y="4296"/>
                    <a:pt x="929" y="4075"/>
                  </a:cubicBezTo>
                  <a:cubicBezTo>
                    <a:pt x="906" y="4017"/>
                    <a:pt x="906" y="3959"/>
                    <a:pt x="906" y="3889"/>
                  </a:cubicBezTo>
                  <a:lnTo>
                    <a:pt x="906" y="2589"/>
                  </a:lnTo>
                  <a:lnTo>
                    <a:pt x="906" y="2473"/>
                  </a:lnTo>
                  <a:cubicBezTo>
                    <a:pt x="929" y="2357"/>
                    <a:pt x="964" y="2299"/>
                    <a:pt x="1080" y="2299"/>
                  </a:cubicBezTo>
                  <a:cubicBezTo>
                    <a:pt x="1265" y="2287"/>
                    <a:pt x="1416" y="2206"/>
                    <a:pt x="1567" y="2113"/>
                  </a:cubicBezTo>
                  <a:cubicBezTo>
                    <a:pt x="1567" y="2043"/>
                    <a:pt x="1579" y="1974"/>
                    <a:pt x="1579" y="1892"/>
                  </a:cubicBezTo>
                  <a:cubicBezTo>
                    <a:pt x="1591" y="1625"/>
                    <a:pt x="1753" y="1475"/>
                    <a:pt x="2032" y="1463"/>
                  </a:cubicBezTo>
                  <a:cubicBezTo>
                    <a:pt x="2136" y="1463"/>
                    <a:pt x="2229" y="1486"/>
                    <a:pt x="2333" y="1428"/>
                  </a:cubicBezTo>
                  <a:cubicBezTo>
                    <a:pt x="2368" y="1300"/>
                    <a:pt x="2345" y="1173"/>
                    <a:pt x="2322" y="1057"/>
                  </a:cubicBezTo>
                  <a:cubicBezTo>
                    <a:pt x="2183" y="1045"/>
                    <a:pt x="1463" y="1022"/>
                    <a:pt x="1393" y="1057"/>
                  </a:cubicBezTo>
                  <a:cubicBezTo>
                    <a:pt x="1207" y="1138"/>
                    <a:pt x="1010" y="1126"/>
                    <a:pt x="824" y="1126"/>
                  </a:cubicBezTo>
                  <a:cubicBezTo>
                    <a:pt x="639" y="1126"/>
                    <a:pt x="522" y="1219"/>
                    <a:pt x="441" y="1393"/>
                  </a:cubicBezTo>
                  <a:cubicBezTo>
                    <a:pt x="395" y="1533"/>
                    <a:pt x="348" y="1695"/>
                    <a:pt x="348" y="1869"/>
                  </a:cubicBezTo>
                  <a:cubicBezTo>
                    <a:pt x="360" y="2473"/>
                    <a:pt x="348" y="3077"/>
                    <a:pt x="348" y="3680"/>
                  </a:cubicBezTo>
                  <a:cubicBezTo>
                    <a:pt x="348" y="3901"/>
                    <a:pt x="383" y="4133"/>
                    <a:pt x="290" y="4330"/>
                  </a:cubicBezTo>
                  <a:cubicBezTo>
                    <a:pt x="267" y="4354"/>
                    <a:pt x="267" y="4377"/>
                    <a:pt x="267" y="4388"/>
                  </a:cubicBezTo>
                  <a:cubicBezTo>
                    <a:pt x="267" y="4679"/>
                    <a:pt x="255" y="4969"/>
                    <a:pt x="290" y="5248"/>
                  </a:cubicBezTo>
                  <a:cubicBezTo>
                    <a:pt x="313" y="5607"/>
                    <a:pt x="372" y="5956"/>
                    <a:pt x="418" y="6304"/>
                  </a:cubicBezTo>
                  <a:cubicBezTo>
                    <a:pt x="430" y="6501"/>
                    <a:pt x="441" y="6699"/>
                    <a:pt x="441" y="6884"/>
                  </a:cubicBezTo>
                  <a:cubicBezTo>
                    <a:pt x="441" y="7140"/>
                    <a:pt x="464" y="7384"/>
                    <a:pt x="488" y="7616"/>
                  </a:cubicBezTo>
                  <a:cubicBezTo>
                    <a:pt x="546" y="8034"/>
                    <a:pt x="580" y="8440"/>
                    <a:pt x="615" y="8858"/>
                  </a:cubicBezTo>
                  <a:lnTo>
                    <a:pt x="662" y="9253"/>
                  </a:lnTo>
                  <a:cubicBezTo>
                    <a:pt x="720" y="9659"/>
                    <a:pt x="882" y="10042"/>
                    <a:pt x="882" y="10460"/>
                  </a:cubicBezTo>
                  <a:cubicBezTo>
                    <a:pt x="882" y="10472"/>
                    <a:pt x="882" y="10506"/>
                    <a:pt x="894" y="10518"/>
                  </a:cubicBezTo>
                  <a:cubicBezTo>
                    <a:pt x="998" y="10750"/>
                    <a:pt x="929" y="11029"/>
                    <a:pt x="1045" y="11261"/>
                  </a:cubicBezTo>
                  <a:cubicBezTo>
                    <a:pt x="1022" y="11447"/>
                    <a:pt x="1103" y="11586"/>
                    <a:pt x="1196" y="11760"/>
                  </a:cubicBezTo>
                  <a:cubicBezTo>
                    <a:pt x="1312" y="11795"/>
                    <a:pt x="1451" y="11807"/>
                    <a:pt x="1567" y="11853"/>
                  </a:cubicBezTo>
                  <a:cubicBezTo>
                    <a:pt x="1718" y="11911"/>
                    <a:pt x="1916" y="11900"/>
                    <a:pt x="2066" y="11934"/>
                  </a:cubicBezTo>
                  <a:cubicBezTo>
                    <a:pt x="2241" y="11981"/>
                    <a:pt x="2415" y="11981"/>
                    <a:pt x="2577" y="11992"/>
                  </a:cubicBezTo>
                  <a:cubicBezTo>
                    <a:pt x="2705" y="11992"/>
                    <a:pt x="2844" y="11992"/>
                    <a:pt x="2972" y="12039"/>
                  </a:cubicBezTo>
                  <a:cubicBezTo>
                    <a:pt x="3088" y="12074"/>
                    <a:pt x="3193" y="12085"/>
                    <a:pt x="3309" y="12085"/>
                  </a:cubicBezTo>
                  <a:lnTo>
                    <a:pt x="4655" y="12085"/>
                  </a:lnTo>
                  <a:cubicBezTo>
                    <a:pt x="4725" y="12085"/>
                    <a:pt x="4795" y="12097"/>
                    <a:pt x="4876" y="12074"/>
                  </a:cubicBezTo>
                  <a:cubicBezTo>
                    <a:pt x="5062" y="11981"/>
                    <a:pt x="5247" y="11992"/>
                    <a:pt x="5433" y="11992"/>
                  </a:cubicBezTo>
                  <a:cubicBezTo>
                    <a:pt x="5514" y="11992"/>
                    <a:pt x="5584" y="12016"/>
                    <a:pt x="5654" y="11981"/>
                  </a:cubicBezTo>
                  <a:cubicBezTo>
                    <a:pt x="5805" y="11911"/>
                    <a:pt x="5956" y="11923"/>
                    <a:pt x="6107" y="11923"/>
                  </a:cubicBezTo>
                  <a:cubicBezTo>
                    <a:pt x="6165" y="11923"/>
                    <a:pt x="6223" y="11923"/>
                    <a:pt x="6246" y="11911"/>
                  </a:cubicBezTo>
                  <a:cubicBezTo>
                    <a:pt x="6420" y="11818"/>
                    <a:pt x="6617" y="11842"/>
                    <a:pt x="6791" y="11842"/>
                  </a:cubicBezTo>
                  <a:cubicBezTo>
                    <a:pt x="7082" y="11842"/>
                    <a:pt x="7349" y="11842"/>
                    <a:pt x="7639" y="11818"/>
                  </a:cubicBezTo>
                  <a:cubicBezTo>
                    <a:pt x="7732" y="11818"/>
                    <a:pt x="7813" y="11818"/>
                    <a:pt x="7894" y="11795"/>
                  </a:cubicBezTo>
                  <a:cubicBezTo>
                    <a:pt x="8022" y="11737"/>
                    <a:pt x="8150" y="11737"/>
                    <a:pt x="8277" y="11737"/>
                  </a:cubicBezTo>
                  <a:cubicBezTo>
                    <a:pt x="8486" y="11737"/>
                    <a:pt x="8672" y="11644"/>
                    <a:pt x="8881" y="11586"/>
                  </a:cubicBezTo>
                  <a:cubicBezTo>
                    <a:pt x="8881" y="11447"/>
                    <a:pt x="8893" y="11296"/>
                    <a:pt x="8893" y="11157"/>
                  </a:cubicBezTo>
                  <a:cubicBezTo>
                    <a:pt x="8893" y="11029"/>
                    <a:pt x="8893" y="10890"/>
                    <a:pt x="8928" y="10762"/>
                  </a:cubicBezTo>
                  <a:cubicBezTo>
                    <a:pt x="8951" y="10623"/>
                    <a:pt x="8904" y="10483"/>
                    <a:pt x="8881" y="10344"/>
                  </a:cubicBezTo>
                  <a:cubicBezTo>
                    <a:pt x="8870" y="10286"/>
                    <a:pt x="8881" y="10228"/>
                    <a:pt x="8881" y="10158"/>
                  </a:cubicBezTo>
                  <a:lnTo>
                    <a:pt x="8881" y="9543"/>
                  </a:lnTo>
                  <a:cubicBezTo>
                    <a:pt x="8881" y="9473"/>
                    <a:pt x="8893" y="9404"/>
                    <a:pt x="8870" y="9322"/>
                  </a:cubicBezTo>
                  <a:cubicBezTo>
                    <a:pt x="8765" y="9079"/>
                    <a:pt x="8788" y="8823"/>
                    <a:pt x="8788" y="8568"/>
                  </a:cubicBezTo>
                  <a:cubicBezTo>
                    <a:pt x="8788" y="8324"/>
                    <a:pt x="8823" y="8080"/>
                    <a:pt x="8730" y="7848"/>
                  </a:cubicBezTo>
                  <a:cubicBezTo>
                    <a:pt x="8707" y="7790"/>
                    <a:pt x="8719" y="7697"/>
                    <a:pt x="8719" y="7627"/>
                  </a:cubicBezTo>
                  <a:lnTo>
                    <a:pt x="8719" y="7082"/>
                  </a:lnTo>
                  <a:cubicBezTo>
                    <a:pt x="8719" y="7001"/>
                    <a:pt x="8730" y="6931"/>
                    <a:pt x="8707" y="6861"/>
                  </a:cubicBezTo>
                  <a:cubicBezTo>
                    <a:pt x="8614" y="6652"/>
                    <a:pt x="8649" y="6455"/>
                    <a:pt x="8637" y="6246"/>
                  </a:cubicBezTo>
                  <a:cubicBezTo>
                    <a:pt x="8637" y="6014"/>
                    <a:pt x="8661" y="5782"/>
                    <a:pt x="8556" y="5549"/>
                  </a:cubicBezTo>
                  <a:cubicBezTo>
                    <a:pt x="8533" y="5480"/>
                    <a:pt x="8544" y="5398"/>
                    <a:pt x="8544" y="5306"/>
                  </a:cubicBezTo>
                  <a:lnTo>
                    <a:pt x="8544" y="4121"/>
                  </a:lnTo>
                  <a:cubicBezTo>
                    <a:pt x="8544" y="4017"/>
                    <a:pt x="8556" y="3912"/>
                    <a:pt x="8521" y="3808"/>
                  </a:cubicBezTo>
                  <a:cubicBezTo>
                    <a:pt x="8463" y="3634"/>
                    <a:pt x="8463" y="3460"/>
                    <a:pt x="8463" y="3286"/>
                  </a:cubicBezTo>
                  <a:cubicBezTo>
                    <a:pt x="8463" y="3204"/>
                    <a:pt x="8463" y="3135"/>
                    <a:pt x="8440" y="3042"/>
                  </a:cubicBezTo>
                  <a:cubicBezTo>
                    <a:pt x="8370" y="2577"/>
                    <a:pt x="8301" y="2113"/>
                    <a:pt x="8208" y="1649"/>
                  </a:cubicBezTo>
                  <a:cubicBezTo>
                    <a:pt x="8185" y="1521"/>
                    <a:pt x="8138" y="1393"/>
                    <a:pt x="8127" y="1254"/>
                  </a:cubicBezTo>
                  <a:cubicBezTo>
                    <a:pt x="8103" y="1080"/>
                    <a:pt x="8080" y="941"/>
                    <a:pt x="7987" y="813"/>
                  </a:cubicBezTo>
                  <a:cubicBezTo>
                    <a:pt x="7848" y="720"/>
                    <a:pt x="7697" y="697"/>
                    <a:pt x="7546" y="697"/>
                  </a:cubicBezTo>
                  <a:cubicBezTo>
                    <a:pt x="6966" y="697"/>
                    <a:pt x="6385" y="674"/>
                    <a:pt x="5805" y="674"/>
                  </a:cubicBezTo>
                  <a:cubicBezTo>
                    <a:pt x="5781" y="674"/>
                    <a:pt x="5770" y="697"/>
                    <a:pt x="5723" y="708"/>
                  </a:cubicBezTo>
                  <a:cubicBezTo>
                    <a:pt x="5712" y="848"/>
                    <a:pt x="5689" y="999"/>
                    <a:pt x="5758" y="1161"/>
                  </a:cubicBezTo>
                  <a:lnTo>
                    <a:pt x="6095" y="1161"/>
                  </a:lnTo>
                  <a:cubicBezTo>
                    <a:pt x="6281" y="1138"/>
                    <a:pt x="6455" y="1196"/>
                    <a:pt x="6594" y="1347"/>
                  </a:cubicBezTo>
                  <a:cubicBezTo>
                    <a:pt x="6617" y="1486"/>
                    <a:pt x="6629" y="1649"/>
                    <a:pt x="6641" y="1823"/>
                  </a:cubicBezTo>
                  <a:cubicBezTo>
                    <a:pt x="6733" y="1823"/>
                    <a:pt x="6803" y="1834"/>
                    <a:pt x="6873" y="1834"/>
                  </a:cubicBezTo>
                  <a:cubicBezTo>
                    <a:pt x="7058" y="1823"/>
                    <a:pt x="7233" y="1869"/>
                    <a:pt x="7407" y="1939"/>
                  </a:cubicBezTo>
                  <a:cubicBezTo>
                    <a:pt x="7500" y="1974"/>
                    <a:pt x="7546" y="2032"/>
                    <a:pt x="7558" y="2113"/>
                  </a:cubicBezTo>
                  <a:lnTo>
                    <a:pt x="7558" y="2229"/>
                  </a:lnTo>
                  <a:cubicBezTo>
                    <a:pt x="7558" y="2496"/>
                    <a:pt x="7523" y="2763"/>
                    <a:pt x="7627" y="3019"/>
                  </a:cubicBezTo>
                  <a:cubicBezTo>
                    <a:pt x="7651" y="3042"/>
                    <a:pt x="7627" y="3100"/>
                    <a:pt x="7627" y="3135"/>
                  </a:cubicBezTo>
                  <a:cubicBezTo>
                    <a:pt x="7627" y="3367"/>
                    <a:pt x="7616" y="3599"/>
                    <a:pt x="7697" y="3831"/>
                  </a:cubicBezTo>
                  <a:cubicBezTo>
                    <a:pt x="7720" y="3866"/>
                    <a:pt x="7697" y="3924"/>
                    <a:pt x="7720" y="3971"/>
                  </a:cubicBezTo>
                  <a:cubicBezTo>
                    <a:pt x="7720" y="4029"/>
                    <a:pt x="7720" y="4098"/>
                    <a:pt x="7743" y="4145"/>
                  </a:cubicBezTo>
                  <a:cubicBezTo>
                    <a:pt x="7825" y="4307"/>
                    <a:pt x="7836" y="4481"/>
                    <a:pt x="7801" y="4655"/>
                  </a:cubicBezTo>
                  <a:cubicBezTo>
                    <a:pt x="7778" y="4957"/>
                    <a:pt x="7906" y="5248"/>
                    <a:pt x="7906" y="5573"/>
                  </a:cubicBezTo>
                  <a:cubicBezTo>
                    <a:pt x="7976" y="5712"/>
                    <a:pt x="7999" y="5886"/>
                    <a:pt x="7976" y="6049"/>
                  </a:cubicBezTo>
                  <a:cubicBezTo>
                    <a:pt x="7976" y="6095"/>
                    <a:pt x="7976" y="6153"/>
                    <a:pt x="8010" y="6188"/>
                  </a:cubicBezTo>
                  <a:cubicBezTo>
                    <a:pt x="8068" y="6327"/>
                    <a:pt x="8068" y="6466"/>
                    <a:pt x="8068" y="6617"/>
                  </a:cubicBezTo>
                  <a:cubicBezTo>
                    <a:pt x="8068" y="6733"/>
                    <a:pt x="8034" y="6873"/>
                    <a:pt x="8080" y="6977"/>
                  </a:cubicBezTo>
                  <a:cubicBezTo>
                    <a:pt x="8173" y="7221"/>
                    <a:pt x="8138" y="7453"/>
                    <a:pt x="8150" y="7697"/>
                  </a:cubicBezTo>
                  <a:cubicBezTo>
                    <a:pt x="8150" y="7802"/>
                    <a:pt x="8127" y="7918"/>
                    <a:pt x="8173" y="8011"/>
                  </a:cubicBezTo>
                  <a:cubicBezTo>
                    <a:pt x="8289" y="8254"/>
                    <a:pt x="8243" y="8510"/>
                    <a:pt x="8243" y="8765"/>
                  </a:cubicBezTo>
                  <a:cubicBezTo>
                    <a:pt x="8243" y="8858"/>
                    <a:pt x="8231" y="8974"/>
                    <a:pt x="8254" y="9067"/>
                  </a:cubicBezTo>
                  <a:cubicBezTo>
                    <a:pt x="8324" y="9229"/>
                    <a:pt x="8301" y="9380"/>
                    <a:pt x="8289" y="9543"/>
                  </a:cubicBezTo>
                  <a:lnTo>
                    <a:pt x="8243" y="9938"/>
                  </a:lnTo>
                  <a:cubicBezTo>
                    <a:pt x="8312" y="10239"/>
                    <a:pt x="8301" y="10495"/>
                    <a:pt x="8289" y="10750"/>
                  </a:cubicBezTo>
                  <a:close/>
                  <a:moveTo>
                    <a:pt x="2682" y="581"/>
                  </a:moveTo>
                  <a:cubicBezTo>
                    <a:pt x="2612" y="906"/>
                    <a:pt x="2612" y="1451"/>
                    <a:pt x="2670" y="1707"/>
                  </a:cubicBezTo>
                  <a:cubicBezTo>
                    <a:pt x="2902" y="1707"/>
                    <a:pt x="3135" y="1753"/>
                    <a:pt x="3355" y="1672"/>
                  </a:cubicBezTo>
                  <a:cubicBezTo>
                    <a:pt x="3425" y="1637"/>
                    <a:pt x="3506" y="1637"/>
                    <a:pt x="3599" y="1637"/>
                  </a:cubicBezTo>
                  <a:cubicBezTo>
                    <a:pt x="3831" y="1602"/>
                    <a:pt x="4063" y="1602"/>
                    <a:pt x="4295" y="1533"/>
                  </a:cubicBezTo>
                  <a:cubicBezTo>
                    <a:pt x="4481" y="1475"/>
                    <a:pt x="4655" y="1475"/>
                    <a:pt x="4829" y="1463"/>
                  </a:cubicBezTo>
                  <a:cubicBezTo>
                    <a:pt x="5015" y="1463"/>
                    <a:pt x="5189" y="1486"/>
                    <a:pt x="5364" y="1451"/>
                  </a:cubicBezTo>
                  <a:cubicBezTo>
                    <a:pt x="5410" y="1347"/>
                    <a:pt x="5456" y="1254"/>
                    <a:pt x="5503" y="1173"/>
                  </a:cubicBezTo>
                  <a:cubicBezTo>
                    <a:pt x="5456" y="1045"/>
                    <a:pt x="5422" y="906"/>
                    <a:pt x="5480" y="755"/>
                  </a:cubicBezTo>
                  <a:cubicBezTo>
                    <a:pt x="5526" y="639"/>
                    <a:pt x="5514" y="488"/>
                    <a:pt x="5468" y="360"/>
                  </a:cubicBezTo>
                  <a:cubicBezTo>
                    <a:pt x="5422" y="348"/>
                    <a:pt x="5387" y="325"/>
                    <a:pt x="5352" y="325"/>
                  </a:cubicBezTo>
                  <a:cubicBezTo>
                    <a:pt x="5015" y="325"/>
                    <a:pt x="4702" y="348"/>
                    <a:pt x="4365" y="314"/>
                  </a:cubicBezTo>
                  <a:cubicBezTo>
                    <a:pt x="4028" y="290"/>
                    <a:pt x="3703" y="418"/>
                    <a:pt x="3367" y="372"/>
                  </a:cubicBezTo>
                  <a:cubicBezTo>
                    <a:pt x="3332" y="372"/>
                    <a:pt x="3309" y="406"/>
                    <a:pt x="3274" y="418"/>
                  </a:cubicBezTo>
                  <a:cubicBezTo>
                    <a:pt x="3239" y="430"/>
                    <a:pt x="3193" y="465"/>
                    <a:pt x="3135" y="476"/>
                  </a:cubicBezTo>
                  <a:cubicBezTo>
                    <a:pt x="3007" y="488"/>
                    <a:pt x="2856" y="534"/>
                    <a:pt x="2682" y="581"/>
                  </a:cubicBezTo>
                  <a:close/>
                  <a:moveTo>
                    <a:pt x="1916" y="2450"/>
                  </a:moveTo>
                  <a:cubicBezTo>
                    <a:pt x="2020" y="2461"/>
                    <a:pt x="2090" y="2461"/>
                    <a:pt x="2171" y="2461"/>
                  </a:cubicBezTo>
                  <a:lnTo>
                    <a:pt x="3135" y="2461"/>
                  </a:lnTo>
                  <a:cubicBezTo>
                    <a:pt x="3309" y="2461"/>
                    <a:pt x="3483" y="2485"/>
                    <a:pt x="3645" y="2403"/>
                  </a:cubicBezTo>
                  <a:cubicBezTo>
                    <a:pt x="3703" y="2380"/>
                    <a:pt x="3761" y="2380"/>
                    <a:pt x="3819" y="2392"/>
                  </a:cubicBezTo>
                  <a:cubicBezTo>
                    <a:pt x="4133" y="2438"/>
                    <a:pt x="4435" y="2276"/>
                    <a:pt x="4760" y="2287"/>
                  </a:cubicBezTo>
                  <a:cubicBezTo>
                    <a:pt x="4946" y="2206"/>
                    <a:pt x="5131" y="2229"/>
                    <a:pt x="5329" y="2218"/>
                  </a:cubicBezTo>
                  <a:cubicBezTo>
                    <a:pt x="5410" y="2218"/>
                    <a:pt x="5514" y="2218"/>
                    <a:pt x="5596" y="2171"/>
                  </a:cubicBezTo>
                  <a:cubicBezTo>
                    <a:pt x="5712" y="2136"/>
                    <a:pt x="5828" y="2113"/>
                    <a:pt x="5967" y="2113"/>
                  </a:cubicBezTo>
                  <a:cubicBezTo>
                    <a:pt x="6083" y="2113"/>
                    <a:pt x="6211" y="2136"/>
                    <a:pt x="6315" y="2090"/>
                  </a:cubicBezTo>
                  <a:cubicBezTo>
                    <a:pt x="6408" y="1927"/>
                    <a:pt x="6443" y="1776"/>
                    <a:pt x="6432" y="1614"/>
                  </a:cubicBezTo>
                  <a:cubicBezTo>
                    <a:pt x="6408" y="1521"/>
                    <a:pt x="6374" y="1475"/>
                    <a:pt x="6292" y="1475"/>
                  </a:cubicBezTo>
                  <a:lnTo>
                    <a:pt x="5816" y="1475"/>
                  </a:lnTo>
                  <a:cubicBezTo>
                    <a:pt x="5700" y="1730"/>
                    <a:pt x="5700" y="1730"/>
                    <a:pt x="5468" y="1730"/>
                  </a:cubicBezTo>
                  <a:lnTo>
                    <a:pt x="5189" y="1730"/>
                  </a:lnTo>
                  <a:cubicBezTo>
                    <a:pt x="4899" y="1742"/>
                    <a:pt x="4632" y="1683"/>
                    <a:pt x="4354" y="1800"/>
                  </a:cubicBezTo>
                  <a:cubicBezTo>
                    <a:pt x="4307" y="1811"/>
                    <a:pt x="4249" y="1800"/>
                    <a:pt x="4203" y="1811"/>
                  </a:cubicBezTo>
                  <a:cubicBezTo>
                    <a:pt x="4145" y="1811"/>
                    <a:pt x="4075" y="1823"/>
                    <a:pt x="4028" y="1846"/>
                  </a:cubicBezTo>
                  <a:cubicBezTo>
                    <a:pt x="3901" y="1904"/>
                    <a:pt x="3773" y="1904"/>
                    <a:pt x="3645" y="1904"/>
                  </a:cubicBezTo>
                  <a:cubicBezTo>
                    <a:pt x="3587" y="1904"/>
                    <a:pt x="3506" y="1904"/>
                    <a:pt x="3448" y="1916"/>
                  </a:cubicBezTo>
                  <a:cubicBezTo>
                    <a:pt x="3135" y="2032"/>
                    <a:pt x="2798" y="1962"/>
                    <a:pt x="2484" y="1974"/>
                  </a:cubicBezTo>
                  <a:cubicBezTo>
                    <a:pt x="2403" y="1974"/>
                    <a:pt x="2345" y="1927"/>
                    <a:pt x="2322" y="1858"/>
                  </a:cubicBezTo>
                  <a:cubicBezTo>
                    <a:pt x="2310" y="1811"/>
                    <a:pt x="2275" y="1765"/>
                    <a:pt x="2264" y="1742"/>
                  </a:cubicBezTo>
                  <a:cubicBezTo>
                    <a:pt x="2101" y="1695"/>
                    <a:pt x="1997" y="1742"/>
                    <a:pt x="1904" y="1858"/>
                  </a:cubicBezTo>
                  <a:cubicBezTo>
                    <a:pt x="1881" y="2032"/>
                    <a:pt x="1869" y="2218"/>
                    <a:pt x="1916" y="245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AND_TWO_COLUMNS_2">
    <p:bg>
      <p:bgPr>
        <a:solidFill>
          <a:schemeClr val="accent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0"/>
          <p:cNvSpPr txBox="1"/>
          <p:nvPr>
            <p:ph idx="1" type="subTitle"/>
          </p:nvPr>
        </p:nvSpPr>
        <p:spPr>
          <a:xfrm>
            <a:off x="3297300" y="1957675"/>
            <a:ext cx="2549400" cy="10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None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521" name="Google Shape;521;p10"/>
          <p:cNvSpPr txBox="1"/>
          <p:nvPr>
            <p:ph type="ctrTitle"/>
          </p:nvPr>
        </p:nvSpPr>
        <p:spPr>
          <a:xfrm>
            <a:off x="2674350" y="723533"/>
            <a:ext cx="3795300" cy="102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Font typeface="Neucha"/>
              <a:buNone/>
              <a:defRPr b="1" sz="6000">
                <a:latin typeface="Neucha"/>
                <a:ea typeface="Neucha"/>
                <a:cs typeface="Neucha"/>
                <a:sym typeface="Neuch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Patrick Hand"/>
              <a:buNone/>
              <a:defRPr b="1" sz="3000">
                <a:solidFill>
                  <a:schemeClr val="lt1"/>
                </a:solidFill>
                <a:highlight>
                  <a:schemeClr val="dk1"/>
                </a:highlight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sp>
        <p:nvSpPr>
          <p:cNvPr id="522" name="Google Shape;522;p10"/>
          <p:cNvSpPr txBox="1"/>
          <p:nvPr>
            <p:ph idx="2" type="subTitle"/>
          </p:nvPr>
        </p:nvSpPr>
        <p:spPr>
          <a:xfrm>
            <a:off x="2295450" y="1659850"/>
            <a:ext cx="4553100" cy="44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Roboto Condensed"/>
              <a:buNone/>
              <a:defRPr b="1" sz="20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Patrick Hand"/>
              <a:buNone/>
              <a:defRPr sz="2000">
                <a:solidFill>
                  <a:schemeClr val="dk1"/>
                </a:solidFill>
                <a:latin typeface="Patrick Hand"/>
                <a:ea typeface="Patrick Hand"/>
                <a:cs typeface="Patrick Hand"/>
                <a:sym typeface="Patrick Hand"/>
              </a:defRPr>
            </a:lvl9pPr>
          </a:lstStyle>
          <a:p/>
        </p:txBody>
      </p:sp>
      <p:grpSp>
        <p:nvGrpSpPr>
          <p:cNvPr id="523" name="Google Shape;523;p10"/>
          <p:cNvGrpSpPr/>
          <p:nvPr/>
        </p:nvGrpSpPr>
        <p:grpSpPr>
          <a:xfrm flipH="1" rot="-3553717">
            <a:off x="7688754" y="3898355"/>
            <a:ext cx="1657053" cy="1186673"/>
            <a:chOff x="2656025" y="2684075"/>
            <a:chExt cx="464100" cy="332350"/>
          </a:xfrm>
        </p:grpSpPr>
        <p:sp>
          <p:nvSpPr>
            <p:cNvPr id="524" name="Google Shape;524;p10"/>
            <p:cNvSpPr/>
            <p:nvPr/>
          </p:nvSpPr>
          <p:spPr>
            <a:xfrm>
              <a:off x="2667050" y="2932225"/>
              <a:ext cx="22950" cy="34550"/>
            </a:xfrm>
            <a:custGeom>
              <a:rect b="b" l="l" r="r" t="t"/>
              <a:pathLst>
                <a:path extrusionOk="0" h="1382" w="918">
                  <a:moveTo>
                    <a:pt x="24" y="175"/>
                  </a:moveTo>
                  <a:cubicBezTo>
                    <a:pt x="128" y="581"/>
                    <a:pt x="233" y="987"/>
                    <a:pt x="337" y="1382"/>
                  </a:cubicBezTo>
                  <a:cubicBezTo>
                    <a:pt x="523" y="1335"/>
                    <a:pt x="721" y="1277"/>
                    <a:pt x="895" y="1231"/>
                  </a:cubicBezTo>
                  <a:cubicBezTo>
                    <a:pt x="895" y="1092"/>
                    <a:pt x="918" y="941"/>
                    <a:pt x="918" y="790"/>
                  </a:cubicBezTo>
                  <a:cubicBezTo>
                    <a:pt x="918" y="523"/>
                    <a:pt x="813" y="256"/>
                    <a:pt x="767" y="0"/>
                  </a:cubicBezTo>
                  <a:cubicBezTo>
                    <a:pt x="523" y="35"/>
                    <a:pt x="256" y="35"/>
                    <a:pt x="1" y="5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2658650" y="2881150"/>
              <a:ext cx="27875" cy="35125"/>
            </a:xfrm>
            <a:custGeom>
              <a:rect b="b" l="l" r="r" t="t"/>
              <a:pathLst>
                <a:path extrusionOk="0" h="1405" w="1115">
                  <a:moveTo>
                    <a:pt x="499" y="70"/>
                  </a:moveTo>
                  <a:cubicBezTo>
                    <a:pt x="302" y="244"/>
                    <a:pt x="174" y="453"/>
                    <a:pt x="93" y="697"/>
                  </a:cubicBezTo>
                  <a:cubicBezTo>
                    <a:pt x="12" y="882"/>
                    <a:pt x="0" y="1103"/>
                    <a:pt x="116" y="1242"/>
                  </a:cubicBezTo>
                  <a:cubicBezTo>
                    <a:pt x="244" y="1393"/>
                    <a:pt x="476" y="1405"/>
                    <a:pt x="650" y="1335"/>
                  </a:cubicBezTo>
                  <a:cubicBezTo>
                    <a:pt x="917" y="1219"/>
                    <a:pt x="1091" y="952"/>
                    <a:pt x="1103" y="685"/>
                  </a:cubicBezTo>
                  <a:cubicBezTo>
                    <a:pt x="1115" y="406"/>
                    <a:pt x="940" y="128"/>
                    <a:pt x="6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2683025" y="2713625"/>
              <a:ext cx="37750" cy="19525"/>
            </a:xfrm>
            <a:custGeom>
              <a:rect b="b" l="l" r="r" t="t"/>
              <a:pathLst>
                <a:path extrusionOk="0" h="781" w="1510">
                  <a:moveTo>
                    <a:pt x="993" y="0"/>
                  </a:moveTo>
                  <a:cubicBezTo>
                    <a:pt x="672" y="0"/>
                    <a:pt x="125" y="166"/>
                    <a:pt x="70" y="258"/>
                  </a:cubicBezTo>
                  <a:cubicBezTo>
                    <a:pt x="0" y="374"/>
                    <a:pt x="221" y="780"/>
                    <a:pt x="221" y="780"/>
                  </a:cubicBezTo>
                  <a:cubicBezTo>
                    <a:pt x="378" y="560"/>
                    <a:pt x="624" y="459"/>
                    <a:pt x="881" y="459"/>
                  </a:cubicBezTo>
                  <a:cubicBezTo>
                    <a:pt x="1098" y="459"/>
                    <a:pt x="1323" y="531"/>
                    <a:pt x="1510" y="664"/>
                  </a:cubicBezTo>
                  <a:cubicBezTo>
                    <a:pt x="1463" y="421"/>
                    <a:pt x="1393" y="154"/>
                    <a:pt x="1184" y="37"/>
                  </a:cubicBezTo>
                  <a:cubicBezTo>
                    <a:pt x="1144" y="11"/>
                    <a:pt x="1076" y="0"/>
                    <a:pt x="9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2667050" y="2740950"/>
              <a:ext cx="2650" cy="7000"/>
            </a:xfrm>
            <a:custGeom>
              <a:rect b="b" l="l" r="r" t="t"/>
              <a:pathLst>
                <a:path extrusionOk="0" h="280" w="106">
                  <a:moveTo>
                    <a:pt x="1" y="1"/>
                  </a:moveTo>
                  <a:cubicBezTo>
                    <a:pt x="12" y="105"/>
                    <a:pt x="47" y="198"/>
                    <a:pt x="105" y="28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2660100" y="2687000"/>
              <a:ext cx="85050" cy="53975"/>
            </a:xfrm>
            <a:custGeom>
              <a:rect b="b" l="l" r="r" t="t"/>
              <a:pathLst>
                <a:path extrusionOk="0" h="2159" w="3402">
                  <a:moveTo>
                    <a:pt x="1814" y="1"/>
                  </a:moveTo>
                  <a:cubicBezTo>
                    <a:pt x="1552" y="1"/>
                    <a:pt x="1286" y="62"/>
                    <a:pt x="1045" y="174"/>
                  </a:cubicBezTo>
                  <a:cubicBezTo>
                    <a:pt x="557" y="418"/>
                    <a:pt x="186" y="870"/>
                    <a:pt x="0" y="1381"/>
                  </a:cubicBezTo>
                  <a:lnTo>
                    <a:pt x="267" y="2159"/>
                  </a:lnTo>
                  <a:cubicBezTo>
                    <a:pt x="186" y="1753"/>
                    <a:pt x="337" y="1311"/>
                    <a:pt x="639" y="1021"/>
                  </a:cubicBezTo>
                  <a:cubicBezTo>
                    <a:pt x="916" y="769"/>
                    <a:pt x="1297" y="639"/>
                    <a:pt x="1675" y="639"/>
                  </a:cubicBezTo>
                  <a:cubicBezTo>
                    <a:pt x="1819" y="639"/>
                    <a:pt x="1964" y="658"/>
                    <a:pt x="2101" y="696"/>
                  </a:cubicBezTo>
                  <a:cubicBezTo>
                    <a:pt x="2612" y="847"/>
                    <a:pt x="3030" y="1172"/>
                    <a:pt x="3320" y="1613"/>
                  </a:cubicBezTo>
                  <a:cubicBezTo>
                    <a:pt x="3402" y="1091"/>
                    <a:pt x="3065" y="499"/>
                    <a:pt x="2612" y="220"/>
                  </a:cubicBezTo>
                  <a:cubicBezTo>
                    <a:pt x="2372" y="70"/>
                    <a:pt x="2095" y="1"/>
                    <a:pt x="181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2747450" y="2731375"/>
              <a:ext cx="364850" cy="273150"/>
            </a:xfrm>
            <a:custGeom>
              <a:rect b="b" l="l" r="r" t="t"/>
              <a:pathLst>
                <a:path extrusionOk="0" h="10926" w="14594">
                  <a:moveTo>
                    <a:pt x="1649" y="10925"/>
                  </a:moveTo>
                  <a:cubicBezTo>
                    <a:pt x="1440" y="10739"/>
                    <a:pt x="1556" y="10472"/>
                    <a:pt x="1417" y="10287"/>
                  </a:cubicBezTo>
                  <a:cubicBezTo>
                    <a:pt x="1603" y="10229"/>
                    <a:pt x="1742" y="10136"/>
                    <a:pt x="1939" y="10159"/>
                  </a:cubicBezTo>
                  <a:cubicBezTo>
                    <a:pt x="2009" y="10159"/>
                    <a:pt x="2079" y="10124"/>
                    <a:pt x="2137" y="10112"/>
                  </a:cubicBezTo>
                  <a:cubicBezTo>
                    <a:pt x="2183" y="10101"/>
                    <a:pt x="2230" y="10066"/>
                    <a:pt x="2253" y="10078"/>
                  </a:cubicBezTo>
                  <a:cubicBezTo>
                    <a:pt x="2497" y="10124"/>
                    <a:pt x="2729" y="9996"/>
                    <a:pt x="2984" y="9996"/>
                  </a:cubicBezTo>
                  <a:cubicBezTo>
                    <a:pt x="3031" y="9996"/>
                    <a:pt x="3089" y="9961"/>
                    <a:pt x="3158" y="9938"/>
                  </a:cubicBezTo>
                  <a:cubicBezTo>
                    <a:pt x="3274" y="9880"/>
                    <a:pt x="3402" y="9845"/>
                    <a:pt x="3530" y="9822"/>
                  </a:cubicBezTo>
                  <a:cubicBezTo>
                    <a:pt x="3913" y="9694"/>
                    <a:pt x="4261" y="9520"/>
                    <a:pt x="4493" y="9149"/>
                  </a:cubicBezTo>
                  <a:cubicBezTo>
                    <a:pt x="4551" y="9068"/>
                    <a:pt x="4621" y="8998"/>
                    <a:pt x="4679" y="8917"/>
                  </a:cubicBezTo>
                  <a:cubicBezTo>
                    <a:pt x="4749" y="8835"/>
                    <a:pt x="4807" y="8743"/>
                    <a:pt x="4865" y="8650"/>
                  </a:cubicBezTo>
                  <a:cubicBezTo>
                    <a:pt x="4934" y="8487"/>
                    <a:pt x="5016" y="8325"/>
                    <a:pt x="5062" y="8162"/>
                  </a:cubicBezTo>
                  <a:cubicBezTo>
                    <a:pt x="5097" y="8104"/>
                    <a:pt x="5097" y="8023"/>
                    <a:pt x="5097" y="7953"/>
                  </a:cubicBezTo>
                  <a:lnTo>
                    <a:pt x="5097" y="7233"/>
                  </a:lnTo>
                  <a:cubicBezTo>
                    <a:pt x="5097" y="7140"/>
                    <a:pt x="5132" y="7036"/>
                    <a:pt x="5132" y="6931"/>
                  </a:cubicBezTo>
                  <a:cubicBezTo>
                    <a:pt x="5143" y="6746"/>
                    <a:pt x="5155" y="6537"/>
                    <a:pt x="5016" y="6386"/>
                  </a:cubicBezTo>
                  <a:cubicBezTo>
                    <a:pt x="4911" y="6281"/>
                    <a:pt x="4842" y="6154"/>
                    <a:pt x="4737" y="6061"/>
                  </a:cubicBezTo>
                  <a:cubicBezTo>
                    <a:pt x="4644" y="5991"/>
                    <a:pt x="4586" y="5887"/>
                    <a:pt x="4459" y="5921"/>
                  </a:cubicBezTo>
                  <a:cubicBezTo>
                    <a:pt x="4319" y="5840"/>
                    <a:pt x="4168" y="5771"/>
                    <a:pt x="4029" y="5689"/>
                  </a:cubicBezTo>
                  <a:cubicBezTo>
                    <a:pt x="3936" y="5631"/>
                    <a:pt x="3855" y="5585"/>
                    <a:pt x="3750" y="5550"/>
                  </a:cubicBezTo>
                  <a:cubicBezTo>
                    <a:pt x="3507" y="5469"/>
                    <a:pt x="3251" y="5376"/>
                    <a:pt x="3007" y="5283"/>
                  </a:cubicBezTo>
                  <a:cubicBezTo>
                    <a:pt x="2833" y="5202"/>
                    <a:pt x="2671" y="5132"/>
                    <a:pt x="2497" y="5074"/>
                  </a:cubicBezTo>
                  <a:cubicBezTo>
                    <a:pt x="2311" y="5016"/>
                    <a:pt x="2125" y="4970"/>
                    <a:pt x="1951" y="4911"/>
                  </a:cubicBezTo>
                  <a:cubicBezTo>
                    <a:pt x="1765" y="4853"/>
                    <a:pt x="1568" y="4784"/>
                    <a:pt x="1382" y="4714"/>
                  </a:cubicBezTo>
                  <a:cubicBezTo>
                    <a:pt x="1301" y="4505"/>
                    <a:pt x="1359" y="4319"/>
                    <a:pt x="1312" y="4145"/>
                  </a:cubicBezTo>
                  <a:cubicBezTo>
                    <a:pt x="1440" y="3971"/>
                    <a:pt x="1603" y="4029"/>
                    <a:pt x="1765" y="4064"/>
                  </a:cubicBezTo>
                  <a:cubicBezTo>
                    <a:pt x="1800" y="4064"/>
                    <a:pt x="1835" y="4087"/>
                    <a:pt x="1881" y="4099"/>
                  </a:cubicBezTo>
                  <a:cubicBezTo>
                    <a:pt x="2032" y="4192"/>
                    <a:pt x="2195" y="4296"/>
                    <a:pt x="2380" y="4319"/>
                  </a:cubicBezTo>
                  <a:cubicBezTo>
                    <a:pt x="2415" y="4319"/>
                    <a:pt x="2438" y="4354"/>
                    <a:pt x="2473" y="4366"/>
                  </a:cubicBezTo>
                  <a:cubicBezTo>
                    <a:pt x="2694" y="4528"/>
                    <a:pt x="2949" y="4598"/>
                    <a:pt x="3181" y="4714"/>
                  </a:cubicBezTo>
                  <a:cubicBezTo>
                    <a:pt x="3414" y="4819"/>
                    <a:pt x="3646" y="4900"/>
                    <a:pt x="3890" y="5004"/>
                  </a:cubicBezTo>
                  <a:cubicBezTo>
                    <a:pt x="4041" y="5062"/>
                    <a:pt x="4180" y="5132"/>
                    <a:pt x="4342" y="5167"/>
                  </a:cubicBezTo>
                  <a:cubicBezTo>
                    <a:pt x="4517" y="5202"/>
                    <a:pt x="4667" y="5318"/>
                    <a:pt x="4818" y="5411"/>
                  </a:cubicBezTo>
                  <a:cubicBezTo>
                    <a:pt x="4911" y="5457"/>
                    <a:pt x="4981" y="5515"/>
                    <a:pt x="5051" y="5550"/>
                  </a:cubicBezTo>
                  <a:cubicBezTo>
                    <a:pt x="5097" y="5585"/>
                    <a:pt x="5155" y="5596"/>
                    <a:pt x="5167" y="5643"/>
                  </a:cubicBezTo>
                  <a:cubicBezTo>
                    <a:pt x="5248" y="5782"/>
                    <a:pt x="5364" y="5921"/>
                    <a:pt x="5492" y="6003"/>
                  </a:cubicBezTo>
                  <a:cubicBezTo>
                    <a:pt x="5515" y="6014"/>
                    <a:pt x="5515" y="6061"/>
                    <a:pt x="5538" y="6072"/>
                  </a:cubicBezTo>
                  <a:cubicBezTo>
                    <a:pt x="5596" y="6189"/>
                    <a:pt x="5654" y="6293"/>
                    <a:pt x="5689" y="6409"/>
                  </a:cubicBezTo>
                  <a:cubicBezTo>
                    <a:pt x="5747" y="6595"/>
                    <a:pt x="5910" y="6699"/>
                    <a:pt x="6061" y="6815"/>
                  </a:cubicBezTo>
                  <a:cubicBezTo>
                    <a:pt x="6084" y="6827"/>
                    <a:pt x="6119" y="6827"/>
                    <a:pt x="6142" y="6862"/>
                  </a:cubicBezTo>
                  <a:cubicBezTo>
                    <a:pt x="6467" y="7082"/>
                    <a:pt x="6815" y="7117"/>
                    <a:pt x="7187" y="7117"/>
                  </a:cubicBezTo>
                  <a:cubicBezTo>
                    <a:pt x="8382" y="7106"/>
                    <a:pt x="9578" y="7117"/>
                    <a:pt x="10774" y="7117"/>
                  </a:cubicBezTo>
                  <a:cubicBezTo>
                    <a:pt x="10902" y="7117"/>
                    <a:pt x="11029" y="7117"/>
                    <a:pt x="11169" y="7059"/>
                  </a:cubicBezTo>
                  <a:cubicBezTo>
                    <a:pt x="11227" y="7036"/>
                    <a:pt x="11285" y="7036"/>
                    <a:pt x="11343" y="7036"/>
                  </a:cubicBezTo>
                  <a:lnTo>
                    <a:pt x="11552" y="7036"/>
                  </a:lnTo>
                  <a:cubicBezTo>
                    <a:pt x="11877" y="7059"/>
                    <a:pt x="12179" y="6990"/>
                    <a:pt x="12480" y="6920"/>
                  </a:cubicBezTo>
                  <a:cubicBezTo>
                    <a:pt x="12585" y="6885"/>
                    <a:pt x="12701" y="6873"/>
                    <a:pt x="12806" y="6850"/>
                  </a:cubicBezTo>
                  <a:cubicBezTo>
                    <a:pt x="13049" y="6769"/>
                    <a:pt x="13282" y="6688"/>
                    <a:pt x="13467" y="6479"/>
                  </a:cubicBezTo>
                  <a:lnTo>
                    <a:pt x="13514" y="6444"/>
                  </a:lnTo>
                  <a:cubicBezTo>
                    <a:pt x="13676" y="6351"/>
                    <a:pt x="13781" y="6223"/>
                    <a:pt x="13850" y="6061"/>
                  </a:cubicBezTo>
                  <a:cubicBezTo>
                    <a:pt x="13932" y="5840"/>
                    <a:pt x="14048" y="5643"/>
                    <a:pt x="14036" y="5399"/>
                  </a:cubicBezTo>
                  <a:cubicBezTo>
                    <a:pt x="14036" y="5306"/>
                    <a:pt x="14071" y="5225"/>
                    <a:pt x="14071" y="5120"/>
                  </a:cubicBezTo>
                  <a:cubicBezTo>
                    <a:pt x="14083" y="5028"/>
                    <a:pt x="14094" y="4946"/>
                    <a:pt x="14106" y="4842"/>
                  </a:cubicBezTo>
                  <a:lnTo>
                    <a:pt x="14106" y="3553"/>
                  </a:lnTo>
                  <a:cubicBezTo>
                    <a:pt x="14106" y="3437"/>
                    <a:pt x="14129" y="3309"/>
                    <a:pt x="14048" y="3193"/>
                  </a:cubicBezTo>
                  <a:cubicBezTo>
                    <a:pt x="14036" y="3159"/>
                    <a:pt x="14036" y="3135"/>
                    <a:pt x="14036" y="3100"/>
                  </a:cubicBezTo>
                  <a:cubicBezTo>
                    <a:pt x="14025" y="2787"/>
                    <a:pt x="13874" y="2532"/>
                    <a:pt x="13676" y="2323"/>
                  </a:cubicBezTo>
                  <a:cubicBezTo>
                    <a:pt x="13456" y="2090"/>
                    <a:pt x="13223" y="1870"/>
                    <a:pt x="12968" y="1696"/>
                  </a:cubicBezTo>
                  <a:cubicBezTo>
                    <a:pt x="12852" y="1626"/>
                    <a:pt x="12736" y="1580"/>
                    <a:pt x="12597" y="1545"/>
                  </a:cubicBezTo>
                  <a:cubicBezTo>
                    <a:pt x="12225" y="1475"/>
                    <a:pt x="11865" y="1452"/>
                    <a:pt x="11482" y="1417"/>
                  </a:cubicBezTo>
                  <a:cubicBezTo>
                    <a:pt x="11412" y="1417"/>
                    <a:pt x="11343" y="1406"/>
                    <a:pt x="11262" y="1394"/>
                  </a:cubicBezTo>
                  <a:cubicBezTo>
                    <a:pt x="10960" y="1336"/>
                    <a:pt x="10658" y="1289"/>
                    <a:pt x="10356" y="1301"/>
                  </a:cubicBezTo>
                  <a:cubicBezTo>
                    <a:pt x="10275" y="1301"/>
                    <a:pt x="10205" y="1301"/>
                    <a:pt x="10135" y="1278"/>
                  </a:cubicBezTo>
                  <a:cubicBezTo>
                    <a:pt x="9950" y="1220"/>
                    <a:pt x="9752" y="1197"/>
                    <a:pt x="9555" y="1197"/>
                  </a:cubicBezTo>
                  <a:lnTo>
                    <a:pt x="8232" y="1197"/>
                  </a:lnTo>
                  <a:cubicBezTo>
                    <a:pt x="8057" y="1197"/>
                    <a:pt x="7883" y="1220"/>
                    <a:pt x="7721" y="1139"/>
                  </a:cubicBezTo>
                  <a:cubicBezTo>
                    <a:pt x="7651" y="1115"/>
                    <a:pt x="7570" y="1127"/>
                    <a:pt x="7477" y="1127"/>
                  </a:cubicBezTo>
                  <a:lnTo>
                    <a:pt x="6409" y="1127"/>
                  </a:lnTo>
                  <a:cubicBezTo>
                    <a:pt x="6235" y="1127"/>
                    <a:pt x="6061" y="1139"/>
                    <a:pt x="5898" y="1069"/>
                  </a:cubicBezTo>
                  <a:cubicBezTo>
                    <a:pt x="5828" y="1046"/>
                    <a:pt x="5736" y="1057"/>
                    <a:pt x="5654" y="1057"/>
                  </a:cubicBezTo>
                  <a:lnTo>
                    <a:pt x="4818" y="1057"/>
                  </a:lnTo>
                  <a:cubicBezTo>
                    <a:pt x="4633" y="1057"/>
                    <a:pt x="4459" y="1069"/>
                    <a:pt x="4284" y="988"/>
                  </a:cubicBezTo>
                  <a:cubicBezTo>
                    <a:pt x="4006" y="988"/>
                    <a:pt x="3750" y="872"/>
                    <a:pt x="3472" y="883"/>
                  </a:cubicBezTo>
                  <a:cubicBezTo>
                    <a:pt x="3425" y="883"/>
                    <a:pt x="3390" y="895"/>
                    <a:pt x="3356" y="883"/>
                  </a:cubicBezTo>
                  <a:cubicBezTo>
                    <a:pt x="3123" y="790"/>
                    <a:pt x="2880" y="813"/>
                    <a:pt x="2636" y="813"/>
                  </a:cubicBezTo>
                  <a:lnTo>
                    <a:pt x="2578" y="813"/>
                  </a:lnTo>
                  <a:cubicBezTo>
                    <a:pt x="2195" y="732"/>
                    <a:pt x="1835" y="674"/>
                    <a:pt x="1452" y="604"/>
                  </a:cubicBezTo>
                  <a:cubicBezTo>
                    <a:pt x="1428" y="604"/>
                    <a:pt x="1394" y="593"/>
                    <a:pt x="1370" y="593"/>
                  </a:cubicBezTo>
                  <a:cubicBezTo>
                    <a:pt x="1011" y="604"/>
                    <a:pt x="639" y="477"/>
                    <a:pt x="268" y="500"/>
                  </a:cubicBezTo>
                  <a:cubicBezTo>
                    <a:pt x="175" y="500"/>
                    <a:pt x="82" y="535"/>
                    <a:pt x="1" y="465"/>
                  </a:cubicBezTo>
                  <a:lnTo>
                    <a:pt x="1" y="24"/>
                  </a:lnTo>
                  <a:cubicBezTo>
                    <a:pt x="59" y="12"/>
                    <a:pt x="117" y="1"/>
                    <a:pt x="163" y="1"/>
                  </a:cubicBezTo>
                  <a:cubicBezTo>
                    <a:pt x="627" y="36"/>
                    <a:pt x="1092" y="82"/>
                    <a:pt x="1556" y="152"/>
                  </a:cubicBezTo>
                  <a:cubicBezTo>
                    <a:pt x="1939" y="210"/>
                    <a:pt x="2299" y="303"/>
                    <a:pt x="2671" y="361"/>
                  </a:cubicBezTo>
                  <a:cubicBezTo>
                    <a:pt x="3077" y="419"/>
                    <a:pt x="3507" y="465"/>
                    <a:pt x="3924" y="488"/>
                  </a:cubicBezTo>
                  <a:cubicBezTo>
                    <a:pt x="4215" y="500"/>
                    <a:pt x="4493" y="500"/>
                    <a:pt x="4784" y="558"/>
                  </a:cubicBezTo>
                  <a:cubicBezTo>
                    <a:pt x="4911" y="593"/>
                    <a:pt x="5074" y="581"/>
                    <a:pt x="5201" y="593"/>
                  </a:cubicBezTo>
                  <a:cubicBezTo>
                    <a:pt x="5422" y="616"/>
                    <a:pt x="5654" y="604"/>
                    <a:pt x="5863" y="697"/>
                  </a:cubicBezTo>
                  <a:cubicBezTo>
                    <a:pt x="5921" y="721"/>
                    <a:pt x="6014" y="709"/>
                    <a:pt x="6084" y="709"/>
                  </a:cubicBezTo>
                  <a:cubicBezTo>
                    <a:pt x="6200" y="709"/>
                    <a:pt x="6328" y="709"/>
                    <a:pt x="6444" y="755"/>
                  </a:cubicBezTo>
                  <a:cubicBezTo>
                    <a:pt x="6548" y="779"/>
                    <a:pt x="6664" y="779"/>
                    <a:pt x="6780" y="779"/>
                  </a:cubicBezTo>
                  <a:lnTo>
                    <a:pt x="9787" y="779"/>
                  </a:lnTo>
                  <a:cubicBezTo>
                    <a:pt x="9926" y="779"/>
                    <a:pt x="10077" y="767"/>
                    <a:pt x="10205" y="837"/>
                  </a:cubicBezTo>
                  <a:cubicBezTo>
                    <a:pt x="10252" y="872"/>
                    <a:pt x="10310" y="872"/>
                    <a:pt x="10356" y="872"/>
                  </a:cubicBezTo>
                  <a:cubicBezTo>
                    <a:pt x="10600" y="872"/>
                    <a:pt x="10832" y="941"/>
                    <a:pt x="11076" y="999"/>
                  </a:cubicBezTo>
                  <a:cubicBezTo>
                    <a:pt x="11145" y="1011"/>
                    <a:pt x="11227" y="1022"/>
                    <a:pt x="11296" y="1022"/>
                  </a:cubicBezTo>
                  <a:cubicBezTo>
                    <a:pt x="11354" y="1046"/>
                    <a:pt x="11424" y="1022"/>
                    <a:pt x="11482" y="1046"/>
                  </a:cubicBezTo>
                  <a:cubicBezTo>
                    <a:pt x="11714" y="1139"/>
                    <a:pt x="11958" y="1115"/>
                    <a:pt x="12213" y="1115"/>
                  </a:cubicBezTo>
                  <a:cubicBezTo>
                    <a:pt x="12364" y="1115"/>
                    <a:pt x="12539" y="1080"/>
                    <a:pt x="12689" y="1173"/>
                  </a:cubicBezTo>
                  <a:cubicBezTo>
                    <a:pt x="12945" y="1139"/>
                    <a:pt x="13177" y="1289"/>
                    <a:pt x="13432" y="1359"/>
                  </a:cubicBezTo>
                  <a:cubicBezTo>
                    <a:pt x="13572" y="1406"/>
                    <a:pt x="13688" y="1475"/>
                    <a:pt x="13781" y="1591"/>
                  </a:cubicBezTo>
                  <a:cubicBezTo>
                    <a:pt x="13920" y="1754"/>
                    <a:pt x="14025" y="1940"/>
                    <a:pt x="14164" y="2102"/>
                  </a:cubicBezTo>
                  <a:cubicBezTo>
                    <a:pt x="14280" y="2230"/>
                    <a:pt x="14338" y="2381"/>
                    <a:pt x="14384" y="2532"/>
                  </a:cubicBezTo>
                  <a:cubicBezTo>
                    <a:pt x="14442" y="2706"/>
                    <a:pt x="14501" y="2880"/>
                    <a:pt x="14547" y="3054"/>
                  </a:cubicBezTo>
                  <a:cubicBezTo>
                    <a:pt x="14559" y="3135"/>
                    <a:pt x="14570" y="3205"/>
                    <a:pt x="14570" y="3275"/>
                  </a:cubicBezTo>
                  <a:cubicBezTo>
                    <a:pt x="14570" y="3843"/>
                    <a:pt x="14593" y="4412"/>
                    <a:pt x="14570" y="4958"/>
                  </a:cubicBezTo>
                  <a:cubicBezTo>
                    <a:pt x="14570" y="5179"/>
                    <a:pt x="14512" y="5376"/>
                    <a:pt x="14477" y="5585"/>
                  </a:cubicBezTo>
                  <a:cubicBezTo>
                    <a:pt x="14454" y="5689"/>
                    <a:pt x="14419" y="5782"/>
                    <a:pt x="14384" y="5875"/>
                  </a:cubicBezTo>
                  <a:cubicBezTo>
                    <a:pt x="14315" y="6107"/>
                    <a:pt x="14222" y="6339"/>
                    <a:pt x="14025" y="6502"/>
                  </a:cubicBezTo>
                  <a:cubicBezTo>
                    <a:pt x="14013" y="6502"/>
                    <a:pt x="14013" y="6514"/>
                    <a:pt x="14013" y="6525"/>
                  </a:cubicBezTo>
                  <a:cubicBezTo>
                    <a:pt x="13723" y="6943"/>
                    <a:pt x="13270" y="7082"/>
                    <a:pt x="12817" y="7199"/>
                  </a:cubicBezTo>
                  <a:cubicBezTo>
                    <a:pt x="12643" y="7233"/>
                    <a:pt x="12469" y="7315"/>
                    <a:pt x="12283" y="7280"/>
                  </a:cubicBezTo>
                  <a:cubicBezTo>
                    <a:pt x="12272" y="7280"/>
                    <a:pt x="12237" y="7280"/>
                    <a:pt x="12225" y="7291"/>
                  </a:cubicBezTo>
                  <a:cubicBezTo>
                    <a:pt x="12016" y="7396"/>
                    <a:pt x="11807" y="7373"/>
                    <a:pt x="11598" y="7373"/>
                  </a:cubicBezTo>
                  <a:cubicBezTo>
                    <a:pt x="10507" y="7373"/>
                    <a:pt x="9439" y="7373"/>
                    <a:pt x="8348" y="7384"/>
                  </a:cubicBezTo>
                  <a:cubicBezTo>
                    <a:pt x="8208" y="7384"/>
                    <a:pt x="8057" y="7384"/>
                    <a:pt x="7930" y="7442"/>
                  </a:cubicBezTo>
                  <a:cubicBezTo>
                    <a:pt x="7860" y="7466"/>
                    <a:pt x="7767" y="7466"/>
                    <a:pt x="7686" y="7466"/>
                  </a:cubicBezTo>
                  <a:cubicBezTo>
                    <a:pt x="7396" y="7489"/>
                    <a:pt x="7082" y="7489"/>
                    <a:pt x="6792" y="7489"/>
                  </a:cubicBezTo>
                  <a:cubicBezTo>
                    <a:pt x="6757" y="7489"/>
                    <a:pt x="6699" y="7489"/>
                    <a:pt x="6653" y="7466"/>
                  </a:cubicBezTo>
                  <a:cubicBezTo>
                    <a:pt x="6525" y="7407"/>
                    <a:pt x="6409" y="7466"/>
                    <a:pt x="6270" y="7500"/>
                  </a:cubicBezTo>
                  <a:cubicBezTo>
                    <a:pt x="5979" y="7570"/>
                    <a:pt x="5852" y="7779"/>
                    <a:pt x="5782" y="8023"/>
                  </a:cubicBezTo>
                  <a:cubicBezTo>
                    <a:pt x="5689" y="8325"/>
                    <a:pt x="5550" y="8603"/>
                    <a:pt x="5422" y="8893"/>
                  </a:cubicBezTo>
                  <a:cubicBezTo>
                    <a:pt x="5341" y="9033"/>
                    <a:pt x="5260" y="9137"/>
                    <a:pt x="5132" y="9242"/>
                  </a:cubicBezTo>
                  <a:cubicBezTo>
                    <a:pt x="4958" y="9369"/>
                    <a:pt x="4760" y="9497"/>
                    <a:pt x="4575" y="9636"/>
                  </a:cubicBezTo>
                  <a:cubicBezTo>
                    <a:pt x="4459" y="9706"/>
                    <a:pt x="4354" y="9811"/>
                    <a:pt x="4261" y="9892"/>
                  </a:cubicBezTo>
                  <a:cubicBezTo>
                    <a:pt x="4157" y="9961"/>
                    <a:pt x="4064" y="10043"/>
                    <a:pt x="3948" y="10101"/>
                  </a:cubicBezTo>
                  <a:cubicBezTo>
                    <a:pt x="3634" y="10240"/>
                    <a:pt x="3309" y="10391"/>
                    <a:pt x="3007" y="10519"/>
                  </a:cubicBezTo>
                  <a:cubicBezTo>
                    <a:pt x="2810" y="10600"/>
                    <a:pt x="2601" y="10658"/>
                    <a:pt x="2415" y="10763"/>
                  </a:cubicBezTo>
                  <a:cubicBezTo>
                    <a:pt x="2288" y="10832"/>
                    <a:pt x="2160" y="10867"/>
                    <a:pt x="2032" y="10855"/>
                  </a:cubicBezTo>
                  <a:cubicBezTo>
                    <a:pt x="1846" y="10925"/>
                    <a:pt x="1742" y="10925"/>
                    <a:pt x="1649" y="1092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0"/>
            <p:cNvSpPr/>
            <p:nvPr/>
          </p:nvSpPr>
          <p:spPr>
            <a:xfrm>
              <a:off x="2656025" y="2684075"/>
              <a:ext cx="464100" cy="332350"/>
            </a:xfrm>
            <a:custGeom>
              <a:rect b="b" l="l" r="r" t="t"/>
              <a:pathLst>
                <a:path extrusionOk="0" h="13294" w="18564">
                  <a:moveTo>
                    <a:pt x="3483" y="2624"/>
                  </a:moveTo>
                  <a:cubicBezTo>
                    <a:pt x="3251" y="2822"/>
                    <a:pt x="3042" y="3007"/>
                    <a:pt x="2822" y="3193"/>
                  </a:cubicBezTo>
                  <a:cubicBezTo>
                    <a:pt x="2578" y="3251"/>
                    <a:pt x="2357" y="3379"/>
                    <a:pt x="2114" y="3437"/>
                  </a:cubicBezTo>
                  <a:cubicBezTo>
                    <a:pt x="1916" y="3483"/>
                    <a:pt x="1707" y="3472"/>
                    <a:pt x="1498" y="3437"/>
                  </a:cubicBezTo>
                  <a:cubicBezTo>
                    <a:pt x="1254" y="3414"/>
                    <a:pt x="1045" y="3263"/>
                    <a:pt x="848" y="3123"/>
                  </a:cubicBezTo>
                  <a:cubicBezTo>
                    <a:pt x="778" y="3077"/>
                    <a:pt x="720" y="3019"/>
                    <a:pt x="662" y="2961"/>
                  </a:cubicBezTo>
                  <a:cubicBezTo>
                    <a:pt x="453" y="2775"/>
                    <a:pt x="279" y="2578"/>
                    <a:pt x="221" y="2288"/>
                  </a:cubicBezTo>
                  <a:cubicBezTo>
                    <a:pt x="152" y="1962"/>
                    <a:pt x="163" y="1637"/>
                    <a:pt x="163" y="1324"/>
                  </a:cubicBezTo>
                  <a:cubicBezTo>
                    <a:pt x="163" y="1243"/>
                    <a:pt x="175" y="1173"/>
                    <a:pt x="210" y="1115"/>
                  </a:cubicBezTo>
                  <a:cubicBezTo>
                    <a:pt x="337" y="767"/>
                    <a:pt x="558" y="488"/>
                    <a:pt x="871" y="314"/>
                  </a:cubicBezTo>
                  <a:cubicBezTo>
                    <a:pt x="1080" y="198"/>
                    <a:pt x="1278" y="82"/>
                    <a:pt x="1533" y="59"/>
                  </a:cubicBezTo>
                  <a:cubicBezTo>
                    <a:pt x="1823" y="24"/>
                    <a:pt x="2090" y="1"/>
                    <a:pt x="2381" y="12"/>
                  </a:cubicBezTo>
                  <a:cubicBezTo>
                    <a:pt x="2578" y="24"/>
                    <a:pt x="2764" y="82"/>
                    <a:pt x="2903" y="233"/>
                  </a:cubicBezTo>
                  <a:cubicBezTo>
                    <a:pt x="3077" y="407"/>
                    <a:pt x="3251" y="581"/>
                    <a:pt x="3367" y="802"/>
                  </a:cubicBezTo>
                  <a:cubicBezTo>
                    <a:pt x="3507" y="1045"/>
                    <a:pt x="3646" y="1301"/>
                    <a:pt x="3692" y="1591"/>
                  </a:cubicBezTo>
                  <a:cubicBezTo>
                    <a:pt x="3832" y="1672"/>
                    <a:pt x="3994" y="1684"/>
                    <a:pt x="4157" y="1695"/>
                  </a:cubicBezTo>
                  <a:cubicBezTo>
                    <a:pt x="4459" y="1707"/>
                    <a:pt x="4760" y="1730"/>
                    <a:pt x="5051" y="1823"/>
                  </a:cubicBezTo>
                  <a:cubicBezTo>
                    <a:pt x="5225" y="1881"/>
                    <a:pt x="5434" y="1881"/>
                    <a:pt x="5631" y="1916"/>
                  </a:cubicBezTo>
                  <a:cubicBezTo>
                    <a:pt x="5805" y="1939"/>
                    <a:pt x="5979" y="1974"/>
                    <a:pt x="6142" y="2021"/>
                  </a:cubicBezTo>
                  <a:cubicBezTo>
                    <a:pt x="6363" y="2055"/>
                    <a:pt x="6583" y="2113"/>
                    <a:pt x="6815" y="2102"/>
                  </a:cubicBezTo>
                  <a:cubicBezTo>
                    <a:pt x="6873" y="2102"/>
                    <a:pt x="6943" y="2102"/>
                    <a:pt x="7001" y="2113"/>
                  </a:cubicBezTo>
                  <a:cubicBezTo>
                    <a:pt x="7280" y="2195"/>
                    <a:pt x="7547" y="2171"/>
                    <a:pt x="7825" y="2195"/>
                  </a:cubicBezTo>
                  <a:cubicBezTo>
                    <a:pt x="7976" y="2195"/>
                    <a:pt x="8116" y="2206"/>
                    <a:pt x="8243" y="2218"/>
                  </a:cubicBezTo>
                  <a:cubicBezTo>
                    <a:pt x="8464" y="2264"/>
                    <a:pt x="8673" y="2276"/>
                    <a:pt x="8882" y="2276"/>
                  </a:cubicBezTo>
                  <a:cubicBezTo>
                    <a:pt x="9253" y="2276"/>
                    <a:pt x="9601" y="2276"/>
                    <a:pt x="9961" y="2288"/>
                  </a:cubicBezTo>
                  <a:cubicBezTo>
                    <a:pt x="10136" y="2288"/>
                    <a:pt x="10310" y="2334"/>
                    <a:pt x="10484" y="2346"/>
                  </a:cubicBezTo>
                  <a:cubicBezTo>
                    <a:pt x="10611" y="2369"/>
                    <a:pt x="10739" y="2392"/>
                    <a:pt x="10879" y="2392"/>
                  </a:cubicBezTo>
                  <a:lnTo>
                    <a:pt x="13514" y="2392"/>
                  </a:lnTo>
                  <a:cubicBezTo>
                    <a:pt x="13676" y="2392"/>
                    <a:pt x="13839" y="2404"/>
                    <a:pt x="13990" y="2450"/>
                  </a:cubicBezTo>
                  <a:cubicBezTo>
                    <a:pt x="14187" y="2496"/>
                    <a:pt x="14373" y="2508"/>
                    <a:pt x="14559" y="2555"/>
                  </a:cubicBezTo>
                  <a:cubicBezTo>
                    <a:pt x="14837" y="2613"/>
                    <a:pt x="15116" y="2671"/>
                    <a:pt x="15406" y="2717"/>
                  </a:cubicBezTo>
                  <a:cubicBezTo>
                    <a:pt x="15545" y="2740"/>
                    <a:pt x="15708" y="2729"/>
                    <a:pt x="15870" y="2729"/>
                  </a:cubicBezTo>
                  <a:cubicBezTo>
                    <a:pt x="16068" y="2729"/>
                    <a:pt x="16277" y="2694"/>
                    <a:pt x="16463" y="2798"/>
                  </a:cubicBezTo>
                  <a:cubicBezTo>
                    <a:pt x="16509" y="2833"/>
                    <a:pt x="16579" y="2810"/>
                    <a:pt x="16637" y="2810"/>
                  </a:cubicBezTo>
                  <a:cubicBezTo>
                    <a:pt x="16706" y="2833"/>
                    <a:pt x="16799" y="2845"/>
                    <a:pt x="16869" y="2868"/>
                  </a:cubicBezTo>
                  <a:cubicBezTo>
                    <a:pt x="16939" y="2903"/>
                    <a:pt x="16997" y="2949"/>
                    <a:pt x="17066" y="2961"/>
                  </a:cubicBezTo>
                  <a:cubicBezTo>
                    <a:pt x="17380" y="3019"/>
                    <a:pt x="17589" y="3205"/>
                    <a:pt x="17763" y="3448"/>
                  </a:cubicBezTo>
                  <a:cubicBezTo>
                    <a:pt x="17856" y="3588"/>
                    <a:pt x="17972" y="3715"/>
                    <a:pt x="18076" y="3843"/>
                  </a:cubicBezTo>
                  <a:cubicBezTo>
                    <a:pt x="18250" y="4064"/>
                    <a:pt x="18378" y="4296"/>
                    <a:pt x="18401" y="4586"/>
                  </a:cubicBezTo>
                  <a:cubicBezTo>
                    <a:pt x="18401" y="4633"/>
                    <a:pt x="18436" y="4691"/>
                    <a:pt x="18448" y="4725"/>
                  </a:cubicBezTo>
                  <a:cubicBezTo>
                    <a:pt x="18552" y="4934"/>
                    <a:pt x="18564" y="5132"/>
                    <a:pt x="18564" y="5352"/>
                  </a:cubicBezTo>
                  <a:lnTo>
                    <a:pt x="18564" y="6792"/>
                  </a:lnTo>
                  <a:cubicBezTo>
                    <a:pt x="18564" y="6966"/>
                    <a:pt x="18552" y="7140"/>
                    <a:pt x="18494" y="7303"/>
                  </a:cubicBezTo>
                  <a:cubicBezTo>
                    <a:pt x="18436" y="7477"/>
                    <a:pt x="18436" y="7663"/>
                    <a:pt x="18378" y="7837"/>
                  </a:cubicBezTo>
                  <a:lnTo>
                    <a:pt x="18285" y="8092"/>
                  </a:lnTo>
                  <a:cubicBezTo>
                    <a:pt x="18216" y="8313"/>
                    <a:pt x="18111" y="8498"/>
                    <a:pt x="17925" y="8649"/>
                  </a:cubicBezTo>
                  <a:cubicBezTo>
                    <a:pt x="17879" y="8696"/>
                    <a:pt x="17821" y="8731"/>
                    <a:pt x="17809" y="8777"/>
                  </a:cubicBezTo>
                  <a:cubicBezTo>
                    <a:pt x="17751" y="8940"/>
                    <a:pt x="17623" y="9009"/>
                    <a:pt x="17496" y="9079"/>
                  </a:cubicBezTo>
                  <a:cubicBezTo>
                    <a:pt x="17240" y="9218"/>
                    <a:pt x="16985" y="9346"/>
                    <a:pt x="16706" y="9404"/>
                  </a:cubicBezTo>
                  <a:cubicBezTo>
                    <a:pt x="16590" y="9427"/>
                    <a:pt x="16474" y="9474"/>
                    <a:pt x="16358" y="9520"/>
                  </a:cubicBezTo>
                  <a:cubicBezTo>
                    <a:pt x="16288" y="9532"/>
                    <a:pt x="16219" y="9543"/>
                    <a:pt x="16161" y="9543"/>
                  </a:cubicBezTo>
                  <a:cubicBezTo>
                    <a:pt x="16056" y="9566"/>
                    <a:pt x="15952" y="9590"/>
                    <a:pt x="15847" y="9590"/>
                  </a:cubicBezTo>
                  <a:cubicBezTo>
                    <a:pt x="15731" y="9601"/>
                    <a:pt x="15638" y="9625"/>
                    <a:pt x="15522" y="9625"/>
                  </a:cubicBezTo>
                  <a:cubicBezTo>
                    <a:pt x="14361" y="9625"/>
                    <a:pt x="13212" y="9625"/>
                    <a:pt x="12051" y="9601"/>
                  </a:cubicBezTo>
                  <a:cubicBezTo>
                    <a:pt x="11900" y="9601"/>
                    <a:pt x="11761" y="9601"/>
                    <a:pt x="11633" y="9648"/>
                  </a:cubicBezTo>
                  <a:cubicBezTo>
                    <a:pt x="11552" y="9683"/>
                    <a:pt x="11471" y="9683"/>
                    <a:pt x="11378" y="9683"/>
                  </a:cubicBezTo>
                  <a:cubicBezTo>
                    <a:pt x="11053" y="9683"/>
                    <a:pt x="10728" y="9659"/>
                    <a:pt x="10391" y="9659"/>
                  </a:cubicBezTo>
                  <a:cubicBezTo>
                    <a:pt x="10310" y="9659"/>
                    <a:pt x="10217" y="9683"/>
                    <a:pt x="10124" y="9694"/>
                  </a:cubicBezTo>
                  <a:cubicBezTo>
                    <a:pt x="9868" y="9741"/>
                    <a:pt x="9729" y="9892"/>
                    <a:pt x="9671" y="10147"/>
                  </a:cubicBezTo>
                  <a:cubicBezTo>
                    <a:pt x="9636" y="10240"/>
                    <a:pt x="9578" y="10344"/>
                    <a:pt x="9555" y="10449"/>
                  </a:cubicBezTo>
                  <a:cubicBezTo>
                    <a:pt x="9509" y="10565"/>
                    <a:pt x="9462" y="10681"/>
                    <a:pt x="9404" y="10785"/>
                  </a:cubicBezTo>
                  <a:cubicBezTo>
                    <a:pt x="9346" y="10925"/>
                    <a:pt x="9276" y="11052"/>
                    <a:pt x="9172" y="11169"/>
                  </a:cubicBezTo>
                  <a:cubicBezTo>
                    <a:pt x="9033" y="11319"/>
                    <a:pt x="8870" y="11447"/>
                    <a:pt x="8731" y="11575"/>
                  </a:cubicBezTo>
                  <a:cubicBezTo>
                    <a:pt x="8696" y="11610"/>
                    <a:pt x="8638" y="11621"/>
                    <a:pt x="8626" y="11656"/>
                  </a:cubicBezTo>
                  <a:cubicBezTo>
                    <a:pt x="8591" y="11807"/>
                    <a:pt x="8441" y="11842"/>
                    <a:pt x="8336" y="11900"/>
                  </a:cubicBezTo>
                  <a:cubicBezTo>
                    <a:pt x="7976" y="12086"/>
                    <a:pt x="7593" y="12271"/>
                    <a:pt x="7222" y="12469"/>
                  </a:cubicBezTo>
                  <a:cubicBezTo>
                    <a:pt x="6943" y="12596"/>
                    <a:pt x="6664" y="12736"/>
                    <a:pt x="6386" y="12852"/>
                  </a:cubicBezTo>
                  <a:cubicBezTo>
                    <a:pt x="6177" y="12945"/>
                    <a:pt x="5956" y="13049"/>
                    <a:pt x="5712" y="13026"/>
                  </a:cubicBezTo>
                  <a:cubicBezTo>
                    <a:pt x="5666" y="13026"/>
                    <a:pt x="5608" y="13026"/>
                    <a:pt x="5561" y="13061"/>
                  </a:cubicBezTo>
                  <a:cubicBezTo>
                    <a:pt x="5434" y="13142"/>
                    <a:pt x="5283" y="13131"/>
                    <a:pt x="5155" y="13072"/>
                  </a:cubicBezTo>
                  <a:cubicBezTo>
                    <a:pt x="5051" y="13026"/>
                    <a:pt x="4969" y="13026"/>
                    <a:pt x="4865" y="13072"/>
                  </a:cubicBezTo>
                  <a:cubicBezTo>
                    <a:pt x="4807" y="13107"/>
                    <a:pt x="4749" y="13084"/>
                    <a:pt x="4691" y="13107"/>
                  </a:cubicBezTo>
                  <a:cubicBezTo>
                    <a:pt x="4575" y="13119"/>
                    <a:pt x="4447" y="13142"/>
                    <a:pt x="4331" y="13165"/>
                  </a:cubicBezTo>
                  <a:cubicBezTo>
                    <a:pt x="4226" y="13177"/>
                    <a:pt x="4122" y="13189"/>
                    <a:pt x="4029" y="13189"/>
                  </a:cubicBezTo>
                  <a:cubicBezTo>
                    <a:pt x="3913" y="13189"/>
                    <a:pt x="3774" y="13189"/>
                    <a:pt x="3658" y="13247"/>
                  </a:cubicBezTo>
                  <a:cubicBezTo>
                    <a:pt x="3588" y="13281"/>
                    <a:pt x="3507" y="13281"/>
                    <a:pt x="3414" y="13281"/>
                  </a:cubicBezTo>
                  <a:cubicBezTo>
                    <a:pt x="3077" y="13281"/>
                    <a:pt x="2729" y="13258"/>
                    <a:pt x="2404" y="13281"/>
                  </a:cubicBezTo>
                  <a:cubicBezTo>
                    <a:pt x="2114" y="13293"/>
                    <a:pt x="1893" y="13131"/>
                    <a:pt x="1684" y="12991"/>
                  </a:cubicBezTo>
                  <a:cubicBezTo>
                    <a:pt x="1312" y="12713"/>
                    <a:pt x="1127" y="12318"/>
                    <a:pt x="976" y="11900"/>
                  </a:cubicBezTo>
                  <a:cubicBezTo>
                    <a:pt x="906" y="11679"/>
                    <a:pt x="837" y="11482"/>
                    <a:pt x="674" y="11319"/>
                  </a:cubicBezTo>
                  <a:cubicBezTo>
                    <a:pt x="581" y="11215"/>
                    <a:pt x="546" y="11076"/>
                    <a:pt x="500" y="10925"/>
                  </a:cubicBezTo>
                  <a:cubicBezTo>
                    <a:pt x="430" y="10669"/>
                    <a:pt x="326" y="10402"/>
                    <a:pt x="349" y="10124"/>
                  </a:cubicBezTo>
                  <a:cubicBezTo>
                    <a:pt x="372" y="9915"/>
                    <a:pt x="453" y="9810"/>
                    <a:pt x="674" y="9810"/>
                  </a:cubicBezTo>
                  <a:lnTo>
                    <a:pt x="1069" y="9810"/>
                  </a:lnTo>
                  <a:cubicBezTo>
                    <a:pt x="1301" y="9810"/>
                    <a:pt x="1429" y="9892"/>
                    <a:pt x="1440" y="10112"/>
                  </a:cubicBezTo>
                  <a:cubicBezTo>
                    <a:pt x="1475" y="10391"/>
                    <a:pt x="1591" y="10646"/>
                    <a:pt x="1545" y="10925"/>
                  </a:cubicBezTo>
                  <a:cubicBezTo>
                    <a:pt x="1533" y="11041"/>
                    <a:pt x="1556" y="11145"/>
                    <a:pt x="1626" y="11250"/>
                  </a:cubicBezTo>
                  <a:cubicBezTo>
                    <a:pt x="1765" y="11424"/>
                    <a:pt x="1823" y="11621"/>
                    <a:pt x="1881" y="11842"/>
                  </a:cubicBezTo>
                  <a:cubicBezTo>
                    <a:pt x="1951" y="12097"/>
                    <a:pt x="2114" y="12248"/>
                    <a:pt x="2369" y="12248"/>
                  </a:cubicBezTo>
                  <a:lnTo>
                    <a:pt x="3913" y="12248"/>
                  </a:lnTo>
                  <a:cubicBezTo>
                    <a:pt x="3983" y="12248"/>
                    <a:pt x="4064" y="12213"/>
                    <a:pt x="4145" y="12202"/>
                  </a:cubicBezTo>
                  <a:cubicBezTo>
                    <a:pt x="4226" y="12190"/>
                    <a:pt x="4296" y="12155"/>
                    <a:pt x="4389" y="12155"/>
                  </a:cubicBezTo>
                  <a:cubicBezTo>
                    <a:pt x="4528" y="12144"/>
                    <a:pt x="4679" y="12132"/>
                    <a:pt x="4760" y="12004"/>
                  </a:cubicBezTo>
                  <a:cubicBezTo>
                    <a:pt x="4784" y="11970"/>
                    <a:pt x="4842" y="11958"/>
                    <a:pt x="4865" y="11946"/>
                  </a:cubicBezTo>
                  <a:cubicBezTo>
                    <a:pt x="5085" y="11865"/>
                    <a:pt x="5306" y="11784"/>
                    <a:pt x="5550" y="11772"/>
                  </a:cubicBezTo>
                  <a:cubicBezTo>
                    <a:pt x="5678" y="11772"/>
                    <a:pt x="5805" y="11714"/>
                    <a:pt x="5945" y="11691"/>
                  </a:cubicBezTo>
                  <a:cubicBezTo>
                    <a:pt x="6072" y="11691"/>
                    <a:pt x="6200" y="11633"/>
                    <a:pt x="6316" y="11621"/>
                  </a:cubicBezTo>
                  <a:cubicBezTo>
                    <a:pt x="6548" y="11598"/>
                    <a:pt x="6757" y="11517"/>
                    <a:pt x="6955" y="11447"/>
                  </a:cubicBezTo>
                  <a:cubicBezTo>
                    <a:pt x="7338" y="11319"/>
                    <a:pt x="7651" y="11134"/>
                    <a:pt x="7872" y="10785"/>
                  </a:cubicBezTo>
                  <a:cubicBezTo>
                    <a:pt x="7872" y="10762"/>
                    <a:pt x="7883" y="10762"/>
                    <a:pt x="7883" y="10751"/>
                  </a:cubicBezTo>
                  <a:cubicBezTo>
                    <a:pt x="8116" y="10565"/>
                    <a:pt x="8232" y="10298"/>
                    <a:pt x="8324" y="10042"/>
                  </a:cubicBezTo>
                  <a:cubicBezTo>
                    <a:pt x="8359" y="9915"/>
                    <a:pt x="8406" y="9799"/>
                    <a:pt x="8406" y="9659"/>
                  </a:cubicBezTo>
                  <a:cubicBezTo>
                    <a:pt x="8406" y="9578"/>
                    <a:pt x="8406" y="9474"/>
                    <a:pt x="8441" y="9392"/>
                  </a:cubicBezTo>
                  <a:cubicBezTo>
                    <a:pt x="8557" y="9102"/>
                    <a:pt x="8475" y="8812"/>
                    <a:pt x="8406" y="8522"/>
                  </a:cubicBezTo>
                  <a:cubicBezTo>
                    <a:pt x="8394" y="8464"/>
                    <a:pt x="8348" y="8417"/>
                    <a:pt x="8301" y="8371"/>
                  </a:cubicBezTo>
                  <a:cubicBezTo>
                    <a:pt x="8185" y="8289"/>
                    <a:pt x="8092" y="8197"/>
                    <a:pt x="7976" y="8115"/>
                  </a:cubicBezTo>
                  <a:cubicBezTo>
                    <a:pt x="7802" y="7999"/>
                    <a:pt x="7640" y="7895"/>
                    <a:pt x="7465" y="7779"/>
                  </a:cubicBezTo>
                  <a:cubicBezTo>
                    <a:pt x="7431" y="7767"/>
                    <a:pt x="7407" y="7732"/>
                    <a:pt x="7396" y="7732"/>
                  </a:cubicBezTo>
                  <a:cubicBezTo>
                    <a:pt x="7047" y="7651"/>
                    <a:pt x="6722" y="7477"/>
                    <a:pt x="6386" y="7361"/>
                  </a:cubicBezTo>
                  <a:cubicBezTo>
                    <a:pt x="6293" y="7326"/>
                    <a:pt x="6188" y="7268"/>
                    <a:pt x="6084" y="7221"/>
                  </a:cubicBezTo>
                  <a:cubicBezTo>
                    <a:pt x="5968" y="7187"/>
                    <a:pt x="5840" y="7140"/>
                    <a:pt x="5712" y="7105"/>
                  </a:cubicBezTo>
                  <a:cubicBezTo>
                    <a:pt x="5480" y="7047"/>
                    <a:pt x="5260" y="6978"/>
                    <a:pt x="5039" y="6896"/>
                  </a:cubicBezTo>
                  <a:cubicBezTo>
                    <a:pt x="4877" y="6838"/>
                    <a:pt x="4749" y="6745"/>
                    <a:pt x="4737" y="6548"/>
                  </a:cubicBezTo>
                  <a:cubicBezTo>
                    <a:pt x="4412" y="6455"/>
                    <a:pt x="4122" y="6374"/>
                    <a:pt x="3820" y="6339"/>
                  </a:cubicBezTo>
                  <a:lnTo>
                    <a:pt x="3797" y="6339"/>
                  </a:lnTo>
                  <a:cubicBezTo>
                    <a:pt x="3518" y="6200"/>
                    <a:pt x="3216" y="6269"/>
                    <a:pt x="2926" y="6235"/>
                  </a:cubicBezTo>
                  <a:cubicBezTo>
                    <a:pt x="2822" y="6223"/>
                    <a:pt x="2717" y="6235"/>
                    <a:pt x="2613" y="6223"/>
                  </a:cubicBezTo>
                  <a:cubicBezTo>
                    <a:pt x="2520" y="6211"/>
                    <a:pt x="2415" y="6223"/>
                    <a:pt x="2322" y="6293"/>
                  </a:cubicBezTo>
                  <a:cubicBezTo>
                    <a:pt x="2299" y="6328"/>
                    <a:pt x="2253" y="6339"/>
                    <a:pt x="2230" y="6351"/>
                  </a:cubicBezTo>
                  <a:cubicBezTo>
                    <a:pt x="1916" y="6444"/>
                    <a:pt x="1742" y="6676"/>
                    <a:pt x="1591" y="6931"/>
                  </a:cubicBezTo>
                  <a:cubicBezTo>
                    <a:pt x="1533" y="7036"/>
                    <a:pt x="1475" y="7129"/>
                    <a:pt x="1417" y="7221"/>
                  </a:cubicBezTo>
                  <a:cubicBezTo>
                    <a:pt x="1371" y="7314"/>
                    <a:pt x="1312" y="7396"/>
                    <a:pt x="1266" y="7500"/>
                  </a:cubicBezTo>
                  <a:cubicBezTo>
                    <a:pt x="1243" y="7570"/>
                    <a:pt x="1243" y="7663"/>
                    <a:pt x="1278" y="7732"/>
                  </a:cubicBezTo>
                  <a:cubicBezTo>
                    <a:pt x="1417" y="8022"/>
                    <a:pt x="1417" y="8324"/>
                    <a:pt x="1301" y="8615"/>
                  </a:cubicBezTo>
                  <a:cubicBezTo>
                    <a:pt x="1254" y="8731"/>
                    <a:pt x="1208" y="8870"/>
                    <a:pt x="1196" y="8998"/>
                  </a:cubicBezTo>
                  <a:cubicBezTo>
                    <a:pt x="1185" y="9172"/>
                    <a:pt x="1045" y="9253"/>
                    <a:pt x="918" y="9276"/>
                  </a:cubicBezTo>
                  <a:cubicBezTo>
                    <a:pt x="674" y="9311"/>
                    <a:pt x="442" y="9334"/>
                    <a:pt x="210" y="9195"/>
                  </a:cubicBezTo>
                  <a:cubicBezTo>
                    <a:pt x="105" y="9137"/>
                    <a:pt x="35" y="9067"/>
                    <a:pt x="24" y="8940"/>
                  </a:cubicBezTo>
                  <a:cubicBezTo>
                    <a:pt x="1" y="8812"/>
                    <a:pt x="1" y="8673"/>
                    <a:pt x="47" y="8545"/>
                  </a:cubicBezTo>
                  <a:cubicBezTo>
                    <a:pt x="117" y="8313"/>
                    <a:pt x="256" y="8115"/>
                    <a:pt x="337" y="7883"/>
                  </a:cubicBezTo>
                  <a:cubicBezTo>
                    <a:pt x="523" y="7430"/>
                    <a:pt x="744" y="6989"/>
                    <a:pt x="964" y="6548"/>
                  </a:cubicBezTo>
                  <a:cubicBezTo>
                    <a:pt x="1011" y="6258"/>
                    <a:pt x="1266" y="6095"/>
                    <a:pt x="1394" y="5863"/>
                  </a:cubicBezTo>
                  <a:lnTo>
                    <a:pt x="1440" y="5817"/>
                  </a:lnTo>
                  <a:lnTo>
                    <a:pt x="2137" y="5422"/>
                  </a:lnTo>
                  <a:cubicBezTo>
                    <a:pt x="2195" y="5399"/>
                    <a:pt x="2264" y="5387"/>
                    <a:pt x="2346" y="5364"/>
                  </a:cubicBezTo>
                  <a:cubicBezTo>
                    <a:pt x="2381" y="5352"/>
                    <a:pt x="2439" y="5364"/>
                    <a:pt x="2485" y="5352"/>
                  </a:cubicBezTo>
                  <a:cubicBezTo>
                    <a:pt x="2845" y="5213"/>
                    <a:pt x="3240" y="5294"/>
                    <a:pt x="3600" y="5283"/>
                  </a:cubicBezTo>
                  <a:cubicBezTo>
                    <a:pt x="3739" y="5283"/>
                    <a:pt x="3867" y="5329"/>
                    <a:pt x="3983" y="5364"/>
                  </a:cubicBezTo>
                  <a:cubicBezTo>
                    <a:pt x="4273" y="5457"/>
                    <a:pt x="4586" y="5445"/>
                    <a:pt x="4853" y="5631"/>
                  </a:cubicBezTo>
                  <a:cubicBezTo>
                    <a:pt x="4900" y="5654"/>
                    <a:pt x="4969" y="5654"/>
                    <a:pt x="5027" y="5643"/>
                  </a:cubicBezTo>
                  <a:cubicBezTo>
                    <a:pt x="5271" y="5619"/>
                    <a:pt x="5515" y="5643"/>
                    <a:pt x="5736" y="5759"/>
                  </a:cubicBezTo>
                  <a:cubicBezTo>
                    <a:pt x="5828" y="5805"/>
                    <a:pt x="5898" y="5863"/>
                    <a:pt x="6014" y="5886"/>
                  </a:cubicBezTo>
                  <a:cubicBezTo>
                    <a:pt x="6235" y="5944"/>
                    <a:pt x="6432" y="6037"/>
                    <a:pt x="6653" y="6107"/>
                  </a:cubicBezTo>
                  <a:cubicBezTo>
                    <a:pt x="6699" y="6119"/>
                    <a:pt x="6757" y="6142"/>
                    <a:pt x="6792" y="6165"/>
                  </a:cubicBezTo>
                  <a:cubicBezTo>
                    <a:pt x="6897" y="6235"/>
                    <a:pt x="7013" y="6281"/>
                    <a:pt x="7129" y="6328"/>
                  </a:cubicBezTo>
                  <a:cubicBezTo>
                    <a:pt x="7256" y="6374"/>
                    <a:pt x="7373" y="6444"/>
                    <a:pt x="7489" y="6490"/>
                  </a:cubicBezTo>
                  <a:cubicBezTo>
                    <a:pt x="7581" y="6525"/>
                    <a:pt x="7651" y="6571"/>
                    <a:pt x="7744" y="6606"/>
                  </a:cubicBezTo>
                  <a:cubicBezTo>
                    <a:pt x="8069" y="6676"/>
                    <a:pt x="8348" y="6873"/>
                    <a:pt x="8650" y="7024"/>
                  </a:cubicBezTo>
                  <a:cubicBezTo>
                    <a:pt x="8708" y="7047"/>
                    <a:pt x="8754" y="7094"/>
                    <a:pt x="8800" y="7140"/>
                  </a:cubicBezTo>
                  <a:cubicBezTo>
                    <a:pt x="8917" y="7233"/>
                    <a:pt x="8998" y="7338"/>
                    <a:pt x="9137" y="7419"/>
                  </a:cubicBezTo>
                  <a:cubicBezTo>
                    <a:pt x="9323" y="7512"/>
                    <a:pt x="9451" y="7663"/>
                    <a:pt x="9520" y="7860"/>
                  </a:cubicBezTo>
                  <a:cubicBezTo>
                    <a:pt x="9613" y="8081"/>
                    <a:pt x="9776" y="8266"/>
                    <a:pt x="9927" y="8440"/>
                  </a:cubicBezTo>
                  <a:cubicBezTo>
                    <a:pt x="10089" y="8615"/>
                    <a:pt x="10310" y="8684"/>
                    <a:pt x="10542" y="8696"/>
                  </a:cubicBezTo>
                  <a:cubicBezTo>
                    <a:pt x="10681" y="8707"/>
                    <a:pt x="10832" y="8696"/>
                    <a:pt x="10971" y="8696"/>
                  </a:cubicBezTo>
                  <a:lnTo>
                    <a:pt x="14326" y="8696"/>
                  </a:lnTo>
                  <a:cubicBezTo>
                    <a:pt x="14489" y="8696"/>
                    <a:pt x="14628" y="8673"/>
                    <a:pt x="14779" y="8638"/>
                  </a:cubicBezTo>
                  <a:cubicBezTo>
                    <a:pt x="14907" y="8591"/>
                    <a:pt x="15069" y="8603"/>
                    <a:pt x="15197" y="8603"/>
                  </a:cubicBezTo>
                  <a:cubicBezTo>
                    <a:pt x="15534" y="8626"/>
                    <a:pt x="15870" y="8580"/>
                    <a:pt x="16184" y="8440"/>
                  </a:cubicBezTo>
                  <a:cubicBezTo>
                    <a:pt x="16277" y="8406"/>
                    <a:pt x="16370" y="8394"/>
                    <a:pt x="16474" y="8359"/>
                  </a:cubicBezTo>
                  <a:cubicBezTo>
                    <a:pt x="16811" y="8231"/>
                    <a:pt x="17089" y="8057"/>
                    <a:pt x="17240" y="7709"/>
                  </a:cubicBezTo>
                  <a:cubicBezTo>
                    <a:pt x="17333" y="7500"/>
                    <a:pt x="17438" y="7314"/>
                    <a:pt x="17391" y="7094"/>
                  </a:cubicBezTo>
                  <a:cubicBezTo>
                    <a:pt x="17391" y="7047"/>
                    <a:pt x="17391" y="7012"/>
                    <a:pt x="17403" y="6978"/>
                  </a:cubicBezTo>
                  <a:cubicBezTo>
                    <a:pt x="17507" y="6780"/>
                    <a:pt x="17461" y="6560"/>
                    <a:pt x="17473" y="6339"/>
                  </a:cubicBezTo>
                  <a:cubicBezTo>
                    <a:pt x="17473" y="6107"/>
                    <a:pt x="17461" y="5886"/>
                    <a:pt x="17473" y="5654"/>
                  </a:cubicBezTo>
                  <a:cubicBezTo>
                    <a:pt x="17496" y="5364"/>
                    <a:pt x="17403" y="5109"/>
                    <a:pt x="17333" y="4818"/>
                  </a:cubicBezTo>
                  <a:cubicBezTo>
                    <a:pt x="17287" y="4621"/>
                    <a:pt x="17159" y="4470"/>
                    <a:pt x="17008" y="4342"/>
                  </a:cubicBezTo>
                  <a:cubicBezTo>
                    <a:pt x="16857" y="4191"/>
                    <a:pt x="16706" y="4052"/>
                    <a:pt x="16521" y="3936"/>
                  </a:cubicBezTo>
                  <a:cubicBezTo>
                    <a:pt x="16312" y="3797"/>
                    <a:pt x="16114" y="3704"/>
                    <a:pt x="15882" y="3657"/>
                  </a:cubicBezTo>
                  <a:cubicBezTo>
                    <a:pt x="15580" y="3599"/>
                    <a:pt x="15290" y="3541"/>
                    <a:pt x="14965" y="3541"/>
                  </a:cubicBezTo>
                  <a:cubicBezTo>
                    <a:pt x="14919" y="3541"/>
                    <a:pt x="14860" y="3541"/>
                    <a:pt x="14826" y="3530"/>
                  </a:cubicBezTo>
                  <a:cubicBezTo>
                    <a:pt x="14605" y="3425"/>
                    <a:pt x="14384" y="3448"/>
                    <a:pt x="14152" y="3448"/>
                  </a:cubicBezTo>
                  <a:cubicBezTo>
                    <a:pt x="13955" y="3448"/>
                    <a:pt x="13746" y="3483"/>
                    <a:pt x="13549" y="3379"/>
                  </a:cubicBezTo>
                  <a:cubicBezTo>
                    <a:pt x="13491" y="3356"/>
                    <a:pt x="13398" y="3367"/>
                    <a:pt x="13328" y="3367"/>
                  </a:cubicBezTo>
                  <a:cubicBezTo>
                    <a:pt x="12736" y="3425"/>
                    <a:pt x="12132" y="3379"/>
                    <a:pt x="11540" y="3379"/>
                  </a:cubicBezTo>
                  <a:cubicBezTo>
                    <a:pt x="11494" y="3379"/>
                    <a:pt x="11459" y="3379"/>
                    <a:pt x="11424" y="3367"/>
                  </a:cubicBezTo>
                  <a:cubicBezTo>
                    <a:pt x="11250" y="3274"/>
                    <a:pt x="11064" y="3309"/>
                    <a:pt x="10890" y="3298"/>
                  </a:cubicBezTo>
                  <a:lnTo>
                    <a:pt x="10031" y="3298"/>
                  </a:lnTo>
                  <a:cubicBezTo>
                    <a:pt x="9845" y="3298"/>
                    <a:pt x="9671" y="3309"/>
                    <a:pt x="9497" y="3239"/>
                  </a:cubicBezTo>
                  <a:cubicBezTo>
                    <a:pt x="9427" y="3205"/>
                    <a:pt x="9334" y="3216"/>
                    <a:pt x="9253" y="3216"/>
                  </a:cubicBezTo>
                  <a:lnTo>
                    <a:pt x="8290" y="3216"/>
                  </a:lnTo>
                  <a:cubicBezTo>
                    <a:pt x="8174" y="3216"/>
                    <a:pt x="8046" y="3193"/>
                    <a:pt x="7930" y="3158"/>
                  </a:cubicBezTo>
                  <a:cubicBezTo>
                    <a:pt x="7918" y="3158"/>
                    <a:pt x="7883" y="3147"/>
                    <a:pt x="7872" y="3147"/>
                  </a:cubicBezTo>
                  <a:cubicBezTo>
                    <a:pt x="7628" y="3123"/>
                    <a:pt x="7396" y="3077"/>
                    <a:pt x="7140" y="3042"/>
                  </a:cubicBezTo>
                  <a:cubicBezTo>
                    <a:pt x="6908" y="3019"/>
                    <a:pt x="6676" y="3007"/>
                    <a:pt x="6444" y="2972"/>
                  </a:cubicBezTo>
                  <a:cubicBezTo>
                    <a:pt x="6188" y="2949"/>
                    <a:pt x="5921" y="2903"/>
                    <a:pt x="5666" y="2868"/>
                  </a:cubicBezTo>
                  <a:cubicBezTo>
                    <a:pt x="5573" y="2856"/>
                    <a:pt x="5492" y="2845"/>
                    <a:pt x="5387" y="2810"/>
                  </a:cubicBezTo>
                  <a:cubicBezTo>
                    <a:pt x="5329" y="2798"/>
                    <a:pt x="5271" y="2775"/>
                    <a:pt x="5213" y="2787"/>
                  </a:cubicBezTo>
                  <a:cubicBezTo>
                    <a:pt x="4923" y="2787"/>
                    <a:pt x="4644" y="2694"/>
                    <a:pt x="4377" y="2636"/>
                  </a:cubicBezTo>
                  <a:cubicBezTo>
                    <a:pt x="4261" y="2624"/>
                    <a:pt x="4122" y="2613"/>
                    <a:pt x="4006" y="2613"/>
                  </a:cubicBezTo>
                  <a:cubicBezTo>
                    <a:pt x="3832" y="2659"/>
                    <a:pt x="3646" y="2647"/>
                    <a:pt x="3483" y="2624"/>
                  </a:cubicBezTo>
                  <a:close/>
                  <a:moveTo>
                    <a:pt x="5306" y="12817"/>
                  </a:moveTo>
                  <a:lnTo>
                    <a:pt x="5620" y="12817"/>
                  </a:lnTo>
                  <a:cubicBezTo>
                    <a:pt x="5747" y="12817"/>
                    <a:pt x="5887" y="12782"/>
                    <a:pt x="6003" y="12724"/>
                  </a:cubicBezTo>
                  <a:cubicBezTo>
                    <a:pt x="6188" y="12631"/>
                    <a:pt x="6386" y="12573"/>
                    <a:pt x="6595" y="12480"/>
                  </a:cubicBezTo>
                  <a:cubicBezTo>
                    <a:pt x="6908" y="12353"/>
                    <a:pt x="7233" y="12202"/>
                    <a:pt x="7535" y="12062"/>
                  </a:cubicBezTo>
                  <a:cubicBezTo>
                    <a:pt x="7651" y="12004"/>
                    <a:pt x="7744" y="11935"/>
                    <a:pt x="7837" y="11853"/>
                  </a:cubicBezTo>
                  <a:cubicBezTo>
                    <a:pt x="7953" y="11772"/>
                    <a:pt x="8046" y="11679"/>
                    <a:pt x="8162" y="11598"/>
                  </a:cubicBezTo>
                  <a:cubicBezTo>
                    <a:pt x="8348" y="11470"/>
                    <a:pt x="8533" y="11354"/>
                    <a:pt x="8708" y="11203"/>
                  </a:cubicBezTo>
                  <a:cubicBezTo>
                    <a:pt x="8847" y="11099"/>
                    <a:pt x="8940" y="11006"/>
                    <a:pt x="8998" y="10855"/>
                  </a:cubicBezTo>
                  <a:cubicBezTo>
                    <a:pt x="9137" y="10565"/>
                    <a:pt x="9276" y="10286"/>
                    <a:pt x="9369" y="9984"/>
                  </a:cubicBezTo>
                  <a:cubicBezTo>
                    <a:pt x="9439" y="9741"/>
                    <a:pt x="9578" y="9532"/>
                    <a:pt x="9857" y="9462"/>
                  </a:cubicBezTo>
                  <a:cubicBezTo>
                    <a:pt x="9985" y="9439"/>
                    <a:pt x="10101" y="9381"/>
                    <a:pt x="10240" y="9439"/>
                  </a:cubicBezTo>
                  <a:cubicBezTo>
                    <a:pt x="10275" y="9450"/>
                    <a:pt x="10333" y="9450"/>
                    <a:pt x="10379" y="9450"/>
                  </a:cubicBezTo>
                  <a:cubicBezTo>
                    <a:pt x="10670" y="9450"/>
                    <a:pt x="10971" y="9439"/>
                    <a:pt x="11262" y="9439"/>
                  </a:cubicBezTo>
                  <a:cubicBezTo>
                    <a:pt x="11354" y="9439"/>
                    <a:pt x="11436" y="9439"/>
                    <a:pt x="11517" y="9404"/>
                  </a:cubicBezTo>
                  <a:cubicBezTo>
                    <a:pt x="11645" y="9346"/>
                    <a:pt x="11784" y="9346"/>
                    <a:pt x="11935" y="9346"/>
                  </a:cubicBezTo>
                  <a:cubicBezTo>
                    <a:pt x="13026" y="9346"/>
                    <a:pt x="14094" y="9346"/>
                    <a:pt x="15186" y="9334"/>
                  </a:cubicBezTo>
                  <a:cubicBezTo>
                    <a:pt x="15406" y="9334"/>
                    <a:pt x="15615" y="9358"/>
                    <a:pt x="15812" y="9265"/>
                  </a:cubicBezTo>
                  <a:cubicBezTo>
                    <a:pt x="15824" y="9241"/>
                    <a:pt x="15847" y="9241"/>
                    <a:pt x="15870" y="9241"/>
                  </a:cubicBezTo>
                  <a:cubicBezTo>
                    <a:pt x="16056" y="9276"/>
                    <a:pt x="16230" y="9207"/>
                    <a:pt x="16405" y="9160"/>
                  </a:cubicBezTo>
                  <a:cubicBezTo>
                    <a:pt x="16857" y="9044"/>
                    <a:pt x="17322" y="8916"/>
                    <a:pt x="17589" y="8487"/>
                  </a:cubicBezTo>
                  <a:cubicBezTo>
                    <a:pt x="17589" y="8475"/>
                    <a:pt x="17612" y="8475"/>
                    <a:pt x="17612" y="8464"/>
                  </a:cubicBezTo>
                  <a:cubicBezTo>
                    <a:pt x="17809" y="8301"/>
                    <a:pt x="17902" y="8069"/>
                    <a:pt x="17972" y="7837"/>
                  </a:cubicBezTo>
                  <a:cubicBezTo>
                    <a:pt x="17995" y="7732"/>
                    <a:pt x="18041" y="7651"/>
                    <a:pt x="18053" y="7546"/>
                  </a:cubicBezTo>
                  <a:cubicBezTo>
                    <a:pt x="18099" y="7349"/>
                    <a:pt x="18146" y="7129"/>
                    <a:pt x="18158" y="6920"/>
                  </a:cubicBezTo>
                  <a:cubicBezTo>
                    <a:pt x="18169" y="6362"/>
                    <a:pt x="18158" y="5793"/>
                    <a:pt x="18158" y="5236"/>
                  </a:cubicBezTo>
                  <a:cubicBezTo>
                    <a:pt x="18158" y="5167"/>
                    <a:pt x="18158" y="5097"/>
                    <a:pt x="18134" y="5027"/>
                  </a:cubicBezTo>
                  <a:cubicBezTo>
                    <a:pt x="18088" y="4853"/>
                    <a:pt x="18030" y="4679"/>
                    <a:pt x="17972" y="4493"/>
                  </a:cubicBezTo>
                  <a:cubicBezTo>
                    <a:pt x="17914" y="4342"/>
                    <a:pt x="17856" y="4191"/>
                    <a:pt x="17751" y="4064"/>
                  </a:cubicBezTo>
                  <a:cubicBezTo>
                    <a:pt x="17612" y="3901"/>
                    <a:pt x="17507" y="3715"/>
                    <a:pt x="17356" y="3553"/>
                  </a:cubicBezTo>
                  <a:cubicBezTo>
                    <a:pt x="17275" y="3460"/>
                    <a:pt x="17147" y="3367"/>
                    <a:pt x="17008" y="3321"/>
                  </a:cubicBezTo>
                  <a:cubicBezTo>
                    <a:pt x="16764" y="3251"/>
                    <a:pt x="16544" y="3100"/>
                    <a:pt x="16277" y="3135"/>
                  </a:cubicBezTo>
                  <a:cubicBezTo>
                    <a:pt x="16126" y="3042"/>
                    <a:pt x="15952" y="3077"/>
                    <a:pt x="15789" y="3077"/>
                  </a:cubicBezTo>
                  <a:cubicBezTo>
                    <a:pt x="15545" y="3077"/>
                    <a:pt x="15302" y="3100"/>
                    <a:pt x="15069" y="3007"/>
                  </a:cubicBezTo>
                  <a:cubicBezTo>
                    <a:pt x="15011" y="2972"/>
                    <a:pt x="14953" y="2984"/>
                    <a:pt x="14884" y="2984"/>
                  </a:cubicBezTo>
                  <a:cubicBezTo>
                    <a:pt x="14802" y="2972"/>
                    <a:pt x="14733" y="2972"/>
                    <a:pt x="14663" y="2961"/>
                  </a:cubicBezTo>
                  <a:cubicBezTo>
                    <a:pt x="14431" y="2903"/>
                    <a:pt x="14199" y="2833"/>
                    <a:pt x="13932" y="2833"/>
                  </a:cubicBezTo>
                  <a:cubicBezTo>
                    <a:pt x="13897" y="2833"/>
                    <a:pt x="13839" y="2833"/>
                    <a:pt x="13792" y="2798"/>
                  </a:cubicBezTo>
                  <a:cubicBezTo>
                    <a:pt x="13665" y="2729"/>
                    <a:pt x="13514" y="2740"/>
                    <a:pt x="13374" y="2740"/>
                  </a:cubicBezTo>
                  <a:lnTo>
                    <a:pt x="10368" y="2740"/>
                  </a:lnTo>
                  <a:cubicBezTo>
                    <a:pt x="10252" y="2740"/>
                    <a:pt x="10136" y="2740"/>
                    <a:pt x="10031" y="2717"/>
                  </a:cubicBezTo>
                  <a:cubicBezTo>
                    <a:pt x="9915" y="2671"/>
                    <a:pt x="9787" y="2671"/>
                    <a:pt x="9671" y="2671"/>
                  </a:cubicBezTo>
                  <a:cubicBezTo>
                    <a:pt x="9601" y="2671"/>
                    <a:pt x="9520" y="2682"/>
                    <a:pt x="9451" y="2659"/>
                  </a:cubicBezTo>
                  <a:cubicBezTo>
                    <a:pt x="9230" y="2566"/>
                    <a:pt x="8998" y="2589"/>
                    <a:pt x="8789" y="2555"/>
                  </a:cubicBezTo>
                  <a:cubicBezTo>
                    <a:pt x="8638" y="2543"/>
                    <a:pt x="8499" y="2555"/>
                    <a:pt x="8359" y="2531"/>
                  </a:cubicBezTo>
                  <a:cubicBezTo>
                    <a:pt x="8092" y="2473"/>
                    <a:pt x="7802" y="2473"/>
                    <a:pt x="7512" y="2450"/>
                  </a:cubicBezTo>
                  <a:cubicBezTo>
                    <a:pt x="7082" y="2427"/>
                    <a:pt x="6676" y="2380"/>
                    <a:pt x="6258" y="2322"/>
                  </a:cubicBezTo>
                  <a:cubicBezTo>
                    <a:pt x="5887" y="2264"/>
                    <a:pt x="5515" y="2183"/>
                    <a:pt x="5144" y="2125"/>
                  </a:cubicBezTo>
                  <a:cubicBezTo>
                    <a:pt x="4679" y="2067"/>
                    <a:pt x="4215" y="2021"/>
                    <a:pt x="3750" y="1962"/>
                  </a:cubicBezTo>
                  <a:cubicBezTo>
                    <a:pt x="3704" y="1962"/>
                    <a:pt x="3646" y="1974"/>
                    <a:pt x="3588" y="1986"/>
                  </a:cubicBezTo>
                  <a:lnTo>
                    <a:pt x="3588" y="2427"/>
                  </a:lnTo>
                  <a:cubicBezTo>
                    <a:pt x="3681" y="2496"/>
                    <a:pt x="3762" y="2473"/>
                    <a:pt x="3855" y="2473"/>
                  </a:cubicBezTo>
                  <a:cubicBezTo>
                    <a:pt x="4226" y="2438"/>
                    <a:pt x="4575" y="2566"/>
                    <a:pt x="4958" y="2555"/>
                  </a:cubicBezTo>
                  <a:cubicBezTo>
                    <a:pt x="4981" y="2555"/>
                    <a:pt x="5016" y="2566"/>
                    <a:pt x="5039" y="2566"/>
                  </a:cubicBezTo>
                  <a:cubicBezTo>
                    <a:pt x="5422" y="2647"/>
                    <a:pt x="5782" y="2705"/>
                    <a:pt x="6154" y="2775"/>
                  </a:cubicBezTo>
                  <a:lnTo>
                    <a:pt x="6212" y="2775"/>
                  </a:lnTo>
                  <a:cubicBezTo>
                    <a:pt x="6467" y="2775"/>
                    <a:pt x="6711" y="2764"/>
                    <a:pt x="6943" y="2845"/>
                  </a:cubicBezTo>
                  <a:cubicBezTo>
                    <a:pt x="6989" y="2856"/>
                    <a:pt x="7024" y="2856"/>
                    <a:pt x="7059" y="2845"/>
                  </a:cubicBezTo>
                  <a:cubicBezTo>
                    <a:pt x="7338" y="2833"/>
                    <a:pt x="7593" y="2949"/>
                    <a:pt x="7872" y="2949"/>
                  </a:cubicBezTo>
                  <a:cubicBezTo>
                    <a:pt x="8046" y="3031"/>
                    <a:pt x="8232" y="3019"/>
                    <a:pt x="8406" y="3019"/>
                  </a:cubicBezTo>
                  <a:lnTo>
                    <a:pt x="9230" y="3019"/>
                  </a:lnTo>
                  <a:cubicBezTo>
                    <a:pt x="9323" y="3019"/>
                    <a:pt x="9404" y="3007"/>
                    <a:pt x="9485" y="3031"/>
                  </a:cubicBezTo>
                  <a:cubicBezTo>
                    <a:pt x="9660" y="3112"/>
                    <a:pt x="9810" y="3089"/>
                    <a:pt x="9985" y="3089"/>
                  </a:cubicBezTo>
                  <a:lnTo>
                    <a:pt x="11064" y="3089"/>
                  </a:lnTo>
                  <a:cubicBezTo>
                    <a:pt x="11146" y="3089"/>
                    <a:pt x="11238" y="3077"/>
                    <a:pt x="11308" y="3112"/>
                  </a:cubicBezTo>
                  <a:cubicBezTo>
                    <a:pt x="11482" y="3181"/>
                    <a:pt x="11645" y="3170"/>
                    <a:pt x="11819" y="3170"/>
                  </a:cubicBezTo>
                  <a:lnTo>
                    <a:pt x="13142" y="3170"/>
                  </a:lnTo>
                  <a:cubicBezTo>
                    <a:pt x="13328" y="3170"/>
                    <a:pt x="13525" y="3170"/>
                    <a:pt x="13723" y="3239"/>
                  </a:cubicBezTo>
                  <a:cubicBezTo>
                    <a:pt x="13792" y="3263"/>
                    <a:pt x="13862" y="3263"/>
                    <a:pt x="13932" y="3263"/>
                  </a:cubicBezTo>
                  <a:cubicBezTo>
                    <a:pt x="14245" y="3251"/>
                    <a:pt x="14547" y="3298"/>
                    <a:pt x="14849" y="3356"/>
                  </a:cubicBezTo>
                  <a:cubicBezTo>
                    <a:pt x="14919" y="3367"/>
                    <a:pt x="15000" y="3379"/>
                    <a:pt x="15069" y="3379"/>
                  </a:cubicBezTo>
                  <a:cubicBezTo>
                    <a:pt x="15441" y="3402"/>
                    <a:pt x="15824" y="3437"/>
                    <a:pt x="16184" y="3518"/>
                  </a:cubicBezTo>
                  <a:cubicBezTo>
                    <a:pt x="16312" y="3541"/>
                    <a:pt x="16428" y="3588"/>
                    <a:pt x="16544" y="3657"/>
                  </a:cubicBezTo>
                  <a:cubicBezTo>
                    <a:pt x="16822" y="3832"/>
                    <a:pt x="17043" y="4052"/>
                    <a:pt x="17264" y="4284"/>
                  </a:cubicBezTo>
                  <a:cubicBezTo>
                    <a:pt x="17461" y="4505"/>
                    <a:pt x="17623" y="4749"/>
                    <a:pt x="17623" y="5062"/>
                  </a:cubicBezTo>
                  <a:cubicBezTo>
                    <a:pt x="17623" y="5097"/>
                    <a:pt x="17623" y="5120"/>
                    <a:pt x="17635" y="5155"/>
                  </a:cubicBezTo>
                  <a:cubicBezTo>
                    <a:pt x="17705" y="5271"/>
                    <a:pt x="17693" y="5387"/>
                    <a:pt x="17693" y="5515"/>
                  </a:cubicBezTo>
                  <a:lnTo>
                    <a:pt x="17693" y="6803"/>
                  </a:lnTo>
                  <a:cubicBezTo>
                    <a:pt x="17693" y="6896"/>
                    <a:pt x="17670" y="6978"/>
                    <a:pt x="17647" y="7082"/>
                  </a:cubicBezTo>
                  <a:cubicBezTo>
                    <a:pt x="17635" y="7175"/>
                    <a:pt x="17612" y="7256"/>
                    <a:pt x="17623" y="7361"/>
                  </a:cubicBezTo>
                  <a:cubicBezTo>
                    <a:pt x="17635" y="7605"/>
                    <a:pt x="17519" y="7813"/>
                    <a:pt x="17438" y="8022"/>
                  </a:cubicBezTo>
                  <a:cubicBezTo>
                    <a:pt x="17380" y="8197"/>
                    <a:pt x="17264" y="8313"/>
                    <a:pt x="17101" y="8406"/>
                  </a:cubicBezTo>
                  <a:lnTo>
                    <a:pt x="17055" y="8452"/>
                  </a:lnTo>
                  <a:cubicBezTo>
                    <a:pt x="16880" y="8649"/>
                    <a:pt x="16637" y="8742"/>
                    <a:pt x="16393" y="8812"/>
                  </a:cubicBezTo>
                  <a:cubicBezTo>
                    <a:pt x="16288" y="8835"/>
                    <a:pt x="16172" y="8870"/>
                    <a:pt x="16068" y="8882"/>
                  </a:cubicBezTo>
                  <a:cubicBezTo>
                    <a:pt x="15766" y="8951"/>
                    <a:pt x="15464" y="9032"/>
                    <a:pt x="15139" y="8998"/>
                  </a:cubicBezTo>
                  <a:lnTo>
                    <a:pt x="14919" y="8998"/>
                  </a:lnTo>
                  <a:cubicBezTo>
                    <a:pt x="14860" y="8998"/>
                    <a:pt x="14791" y="8998"/>
                    <a:pt x="14744" y="9032"/>
                  </a:cubicBezTo>
                  <a:cubicBezTo>
                    <a:pt x="14617" y="9091"/>
                    <a:pt x="14489" y="9091"/>
                    <a:pt x="14361" y="9091"/>
                  </a:cubicBezTo>
                  <a:cubicBezTo>
                    <a:pt x="13166" y="9091"/>
                    <a:pt x="11958" y="9067"/>
                    <a:pt x="10774" y="9091"/>
                  </a:cubicBezTo>
                  <a:cubicBezTo>
                    <a:pt x="10391" y="9091"/>
                    <a:pt x="10043" y="9044"/>
                    <a:pt x="9729" y="8823"/>
                  </a:cubicBezTo>
                  <a:cubicBezTo>
                    <a:pt x="9694" y="8812"/>
                    <a:pt x="9671" y="8812"/>
                    <a:pt x="9636" y="8777"/>
                  </a:cubicBezTo>
                  <a:cubicBezTo>
                    <a:pt x="9497" y="8684"/>
                    <a:pt x="9334" y="8556"/>
                    <a:pt x="9276" y="8371"/>
                  </a:cubicBezTo>
                  <a:cubicBezTo>
                    <a:pt x="9230" y="8255"/>
                    <a:pt x="9172" y="8150"/>
                    <a:pt x="9114" y="8034"/>
                  </a:cubicBezTo>
                  <a:cubicBezTo>
                    <a:pt x="9102" y="8011"/>
                    <a:pt x="9102" y="7976"/>
                    <a:pt x="9079" y="7964"/>
                  </a:cubicBezTo>
                  <a:cubicBezTo>
                    <a:pt x="8928" y="7883"/>
                    <a:pt x="8824" y="7744"/>
                    <a:pt x="8754" y="7605"/>
                  </a:cubicBezTo>
                  <a:cubicBezTo>
                    <a:pt x="8742" y="7558"/>
                    <a:pt x="8673" y="7546"/>
                    <a:pt x="8638" y="7512"/>
                  </a:cubicBezTo>
                  <a:cubicBezTo>
                    <a:pt x="8568" y="7477"/>
                    <a:pt x="8475" y="7419"/>
                    <a:pt x="8406" y="7372"/>
                  </a:cubicBezTo>
                  <a:cubicBezTo>
                    <a:pt x="8243" y="7279"/>
                    <a:pt x="8092" y="7163"/>
                    <a:pt x="7930" y="7129"/>
                  </a:cubicBezTo>
                  <a:cubicBezTo>
                    <a:pt x="7767" y="7082"/>
                    <a:pt x="7628" y="7024"/>
                    <a:pt x="7477" y="6966"/>
                  </a:cubicBezTo>
                  <a:cubicBezTo>
                    <a:pt x="7245" y="6862"/>
                    <a:pt x="7001" y="6792"/>
                    <a:pt x="6769" y="6676"/>
                  </a:cubicBezTo>
                  <a:cubicBezTo>
                    <a:pt x="6537" y="6560"/>
                    <a:pt x="6270" y="6490"/>
                    <a:pt x="6061" y="6328"/>
                  </a:cubicBezTo>
                  <a:lnTo>
                    <a:pt x="5968" y="6281"/>
                  </a:lnTo>
                  <a:cubicBezTo>
                    <a:pt x="5782" y="6235"/>
                    <a:pt x="5631" y="6142"/>
                    <a:pt x="5457" y="6061"/>
                  </a:cubicBezTo>
                  <a:cubicBezTo>
                    <a:pt x="5422" y="6049"/>
                    <a:pt x="5387" y="6026"/>
                    <a:pt x="5341" y="6026"/>
                  </a:cubicBezTo>
                  <a:cubicBezTo>
                    <a:pt x="5190" y="5991"/>
                    <a:pt x="5027" y="5944"/>
                    <a:pt x="4900" y="6107"/>
                  </a:cubicBezTo>
                  <a:cubicBezTo>
                    <a:pt x="4935" y="6281"/>
                    <a:pt x="4877" y="6467"/>
                    <a:pt x="4969" y="6676"/>
                  </a:cubicBezTo>
                  <a:cubicBezTo>
                    <a:pt x="5144" y="6734"/>
                    <a:pt x="5329" y="6815"/>
                    <a:pt x="5538" y="6873"/>
                  </a:cubicBezTo>
                  <a:cubicBezTo>
                    <a:pt x="5724" y="6931"/>
                    <a:pt x="5910" y="6978"/>
                    <a:pt x="6084" y="7036"/>
                  </a:cubicBezTo>
                  <a:cubicBezTo>
                    <a:pt x="6258" y="7094"/>
                    <a:pt x="6421" y="7163"/>
                    <a:pt x="6595" y="7245"/>
                  </a:cubicBezTo>
                  <a:cubicBezTo>
                    <a:pt x="6838" y="7338"/>
                    <a:pt x="7082" y="7430"/>
                    <a:pt x="7338" y="7512"/>
                  </a:cubicBezTo>
                  <a:cubicBezTo>
                    <a:pt x="7431" y="7546"/>
                    <a:pt x="7523" y="7593"/>
                    <a:pt x="7605" y="7651"/>
                  </a:cubicBezTo>
                  <a:cubicBezTo>
                    <a:pt x="7744" y="7732"/>
                    <a:pt x="7895" y="7802"/>
                    <a:pt x="8046" y="7883"/>
                  </a:cubicBezTo>
                  <a:cubicBezTo>
                    <a:pt x="8174" y="7848"/>
                    <a:pt x="8232" y="7941"/>
                    <a:pt x="8324" y="8022"/>
                  </a:cubicBezTo>
                  <a:cubicBezTo>
                    <a:pt x="8417" y="8127"/>
                    <a:pt x="8499" y="8243"/>
                    <a:pt x="8591" y="8348"/>
                  </a:cubicBezTo>
                  <a:cubicBezTo>
                    <a:pt x="8742" y="8498"/>
                    <a:pt x="8731" y="8696"/>
                    <a:pt x="8708" y="8893"/>
                  </a:cubicBezTo>
                  <a:cubicBezTo>
                    <a:pt x="8708" y="8998"/>
                    <a:pt x="8684" y="9102"/>
                    <a:pt x="8684" y="9195"/>
                  </a:cubicBezTo>
                  <a:lnTo>
                    <a:pt x="8684" y="9915"/>
                  </a:lnTo>
                  <a:cubicBezTo>
                    <a:pt x="8684" y="9984"/>
                    <a:pt x="8684" y="10054"/>
                    <a:pt x="8650" y="10124"/>
                  </a:cubicBezTo>
                  <a:cubicBezTo>
                    <a:pt x="8591" y="10286"/>
                    <a:pt x="8522" y="10449"/>
                    <a:pt x="8452" y="10611"/>
                  </a:cubicBezTo>
                  <a:cubicBezTo>
                    <a:pt x="8406" y="10704"/>
                    <a:pt x="8336" y="10797"/>
                    <a:pt x="8266" y="10878"/>
                  </a:cubicBezTo>
                  <a:cubicBezTo>
                    <a:pt x="8208" y="10971"/>
                    <a:pt x="8127" y="11029"/>
                    <a:pt x="8069" y="11111"/>
                  </a:cubicBezTo>
                  <a:cubicBezTo>
                    <a:pt x="7837" y="11482"/>
                    <a:pt x="7489" y="11656"/>
                    <a:pt x="7117" y="11784"/>
                  </a:cubicBezTo>
                  <a:cubicBezTo>
                    <a:pt x="6989" y="11830"/>
                    <a:pt x="6873" y="11853"/>
                    <a:pt x="6734" y="11900"/>
                  </a:cubicBezTo>
                  <a:cubicBezTo>
                    <a:pt x="6676" y="11923"/>
                    <a:pt x="6618" y="11946"/>
                    <a:pt x="6560" y="11958"/>
                  </a:cubicBezTo>
                  <a:cubicBezTo>
                    <a:pt x="6316" y="11970"/>
                    <a:pt x="6084" y="12086"/>
                    <a:pt x="5840" y="12039"/>
                  </a:cubicBezTo>
                  <a:cubicBezTo>
                    <a:pt x="5794" y="12039"/>
                    <a:pt x="5770" y="12074"/>
                    <a:pt x="5724" y="12074"/>
                  </a:cubicBezTo>
                  <a:cubicBezTo>
                    <a:pt x="5654" y="12086"/>
                    <a:pt x="5573" y="12121"/>
                    <a:pt x="5515" y="12121"/>
                  </a:cubicBezTo>
                  <a:cubicBezTo>
                    <a:pt x="5341" y="12121"/>
                    <a:pt x="5190" y="12190"/>
                    <a:pt x="4993" y="12248"/>
                  </a:cubicBezTo>
                  <a:cubicBezTo>
                    <a:pt x="5213" y="12364"/>
                    <a:pt x="5097" y="12631"/>
                    <a:pt x="5306" y="12817"/>
                  </a:cubicBezTo>
                  <a:close/>
                  <a:moveTo>
                    <a:pt x="1997" y="349"/>
                  </a:moveTo>
                  <a:cubicBezTo>
                    <a:pt x="1672" y="302"/>
                    <a:pt x="1371" y="407"/>
                    <a:pt x="1069" y="558"/>
                  </a:cubicBezTo>
                  <a:cubicBezTo>
                    <a:pt x="802" y="685"/>
                    <a:pt x="639" y="894"/>
                    <a:pt x="511" y="1150"/>
                  </a:cubicBezTo>
                  <a:cubicBezTo>
                    <a:pt x="465" y="1219"/>
                    <a:pt x="465" y="1312"/>
                    <a:pt x="453" y="1382"/>
                  </a:cubicBezTo>
                  <a:cubicBezTo>
                    <a:pt x="442" y="1568"/>
                    <a:pt x="442" y="1742"/>
                    <a:pt x="453" y="1928"/>
                  </a:cubicBezTo>
                  <a:cubicBezTo>
                    <a:pt x="488" y="2160"/>
                    <a:pt x="511" y="2392"/>
                    <a:pt x="686" y="2589"/>
                  </a:cubicBezTo>
                  <a:cubicBezTo>
                    <a:pt x="871" y="2787"/>
                    <a:pt x="1069" y="2949"/>
                    <a:pt x="1312" y="3065"/>
                  </a:cubicBezTo>
                  <a:cubicBezTo>
                    <a:pt x="1626" y="3205"/>
                    <a:pt x="1951" y="3228"/>
                    <a:pt x="2288" y="3065"/>
                  </a:cubicBezTo>
                  <a:cubicBezTo>
                    <a:pt x="2346" y="3031"/>
                    <a:pt x="2404" y="3019"/>
                    <a:pt x="2462" y="3007"/>
                  </a:cubicBezTo>
                  <a:cubicBezTo>
                    <a:pt x="2520" y="2996"/>
                    <a:pt x="2590" y="2996"/>
                    <a:pt x="2636" y="2961"/>
                  </a:cubicBezTo>
                  <a:cubicBezTo>
                    <a:pt x="2752" y="2856"/>
                    <a:pt x="2903" y="2798"/>
                    <a:pt x="3019" y="2682"/>
                  </a:cubicBezTo>
                  <a:cubicBezTo>
                    <a:pt x="3228" y="2485"/>
                    <a:pt x="3402" y="2264"/>
                    <a:pt x="3367" y="1951"/>
                  </a:cubicBezTo>
                  <a:cubicBezTo>
                    <a:pt x="3356" y="1812"/>
                    <a:pt x="3391" y="1684"/>
                    <a:pt x="3286" y="1568"/>
                  </a:cubicBezTo>
                  <a:cubicBezTo>
                    <a:pt x="3240" y="1510"/>
                    <a:pt x="3228" y="1405"/>
                    <a:pt x="3240" y="1336"/>
                  </a:cubicBezTo>
                  <a:cubicBezTo>
                    <a:pt x="3240" y="1138"/>
                    <a:pt x="3170" y="976"/>
                    <a:pt x="3054" y="802"/>
                  </a:cubicBezTo>
                  <a:cubicBezTo>
                    <a:pt x="2880" y="523"/>
                    <a:pt x="2636" y="395"/>
                    <a:pt x="2311" y="360"/>
                  </a:cubicBezTo>
                  <a:cubicBezTo>
                    <a:pt x="2206" y="337"/>
                    <a:pt x="2114" y="349"/>
                    <a:pt x="1997" y="349"/>
                  </a:cubicBezTo>
                  <a:close/>
                  <a:moveTo>
                    <a:pt x="1080" y="11389"/>
                  </a:moveTo>
                  <a:lnTo>
                    <a:pt x="1080" y="11528"/>
                  </a:lnTo>
                  <a:cubicBezTo>
                    <a:pt x="1185" y="11853"/>
                    <a:pt x="1324" y="12167"/>
                    <a:pt x="1498" y="12469"/>
                  </a:cubicBezTo>
                  <a:cubicBezTo>
                    <a:pt x="1510" y="12492"/>
                    <a:pt x="1545" y="12538"/>
                    <a:pt x="1568" y="12550"/>
                  </a:cubicBezTo>
                  <a:cubicBezTo>
                    <a:pt x="1661" y="12643"/>
                    <a:pt x="1742" y="12724"/>
                    <a:pt x="1847" y="12805"/>
                  </a:cubicBezTo>
                  <a:cubicBezTo>
                    <a:pt x="2044" y="12945"/>
                    <a:pt x="2264" y="13072"/>
                    <a:pt x="2543" y="13061"/>
                  </a:cubicBezTo>
                  <a:cubicBezTo>
                    <a:pt x="2798" y="13049"/>
                    <a:pt x="3054" y="13061"/>
                    <a:pt x="3309" y="13061"/>
                  </a:cubicBezTo>
                  <a:cubicBezTo>
                    <a:pt x="3367" y="13061"/>
                    <a:pt x="3437" y="13072"/>
                    <a:pt x="3495" y="13049"/>
                  </a:cubicBezTo>
                  <a:cubicBezTo>
                    <a:pt x="3692" y="12956"/>
                    <a:pt x="3890" y="12980"/>
                    <a:pt x="4099" y="12956"/>
                  </a:cubicBezTo>
                  <a:cubicBezTo>
                    <a:pt x="4157" y="12956"/>
                    <a:pt x="4215" y="12945"/>
                    <a:pt x="4273" y="12933"/>
                  </a:cubicBezTo>
                  <a:cubicBezTo>
                    <a:pt x="4366" y="12910"/>
                    <a:pt x="4470" y="12887"/>
                    <a:pt x="4575" y="12887"/>
                  </a:cubicBezTo>
                  <a:cubicBezTo>
                    <a:pt x="4702" y="12887"/>
                    <a:pt x="4807" y="12840"/>
                    <a:pt x="4911" y="12747"/>
                  </a:cubicBezTo>
                  <a:cubicBezTo>
                    <a:pt x="4911" y="12655"/>
                    <a:pt x="4888" y="12550"/>
                    <a:pt x="4888" y="12434"/>
                  </a:cubicBezTo>
                  <a:cubicBezTo>
                    <a:pt x="4807" y="12457"/>
                    <a:pt x="4737" y="12457"/>
                    <a:pt x="4656" y="12469"/>
                  </a:cubicBezTo>
                  <a:cubicBezTo>
                    <a:pt x="4447" y="12504"/>
                    <a:pt x="4226" y="12562"/>
                    <a:pt x="4006" y="12585"/>
                  </a:cubicBezTo>
                  <a:cubicBezTo>
                    <a:pt x="3460" y="12596"/>
                    <a:pt x="2903" y="12585"/>
                    <a:pt x="2357" y="12585"/>
                  </a:cubicBezTo>
                  <a:cubicBezTo>
                    <a:pt x="1986" y="12585"/>
                    <a:pt x="1684" y="12329"/>
                    <a:pt x="1603" y="11981"/>
                  </a:cubicBezTo>
                  <a:cubicBezTo>
                    <a:pt x="1556" y="11784"/>
                    <a:pt x="1510" y="11563"/>
                    <a:pt x="1371" y="11389"/>
                  </a:cubicBezTo>
                  <a:close/>
                  <a:moveTo>
                    <a:pt x="4807" y="6026"/>
                  </a:moveTo>
                  <a:cubicBezTo>
                    <a:pt x="4760" y="5979"/>
                    <a:pt x="4737" y="5956"/>
                    <a:pt x="4691" y="5933"/>
                  </a:cubicBezTo>
                  <a:cubicBezTo>
                    <a:pt x="4644" y="5910"/>
                    <a:pt x="4610" y="5898"/>
                    <a:pt x="4551" y="5875"/>
                  </a:cubicBezTo>
                  <a:cubicBezTo>
                    <a:pt x="4401" y="5840"/>
                    <a:pt x="4261" y="5805"/>
                    <a:pt x="4110" y="5759"/>
                  </a:cubicBezTo>
                  <a:cubicBezTo>
                    <a:pt x="3797" y="5677"/>
                    <a:pt x="3460" y="5608"/>
                    <a:pt x="3124" y="5619"/>
                  </a:cubicBezTo>
                  <a:lnTo>
                    <a:pt x="3065" y="5619"/>
                  </a:lnTo>
                  <a:cubicBezTo>
                    <a:pt x="2833" y="5573"/>
                    <a:pt x="2636" y="5677"/>
                    <a:pt x="2404" y="5701"/>
                  </a:cubicBezTo>
                  <a:cubicBezTo>
                    <a:pt x="2299" y="5724"/>
                    <a:pt x="2195" y="5793"/>
                    <a:pt x="2090" y="5852"/>
                  </a:cubicBezTo>
                  <a:cubicBezTo>
                    <a:pt x="2009" y="5898"/>
                    <a:pt x="1916" y="5956"/>
                    <a:pt x="1823" y="5979"/>
                  </a:cubicBezTo>
                  <a:cubicBezTo>
                    <a:pt x="1649" y="6049"/>
                    <a:pt x="1533" y="6165"/>
                    <a:pt x="1429" y="6316"/>
                  </a:cubicBezTo>
                  <a:cubicBezTo>
                    <a:pt x="1312" y="6478"/>
                    <a:pt x="1220" y="6629"/>
                    <a:pt x="1138" y="6827"/>
                  </a:cubicBezTo>
                  <a:cubicBezTo>
                    <a:pt x="1011" y="7117"/>
                    <a:pt x="860" y="7384"/>
                    <a:pt x="720" y="7663"/>
                  </a:cubicBezTo>
                  <a:cubicBezTo>
                    <a:pt x="813" y="7732"/>
                    <a:pt x="895" y="7709"/>
                    <a:pt x="929" y="7639"/>
                  </a:cubicBezTo>
                  <a:cubicBezTo>
                    <a:pt x="976" y="7558"/>
                    <a:pt x="1022" y="7488"/>
                    <a:pt x="1034" y="7419"/>
                  </a:cubicBezTo>
                  <a:cubicBezTo>
                    <a:pt x="1069" y="7256"/>
                    <a:pt x="1138" y="7129"/>
                    <a:pt x="1243" y="7012"/>
                  </a:cubicBezTo>
                  <a:cubicBezTo>
                    <a:pt x="1278" y="6966"/>
                    <a:pt x="1312" y="6908"/>
                    <a:pt x="1324" y="6850"/>
                  </a:cubicBezTo>
                  <a:cubicBezTo>
                    <a:pt x="1371" y="6687"/>
                    <a:pt x="1498" y="6571"/>
                    <a:pt x="1591" y="6444"/>
                  </a:cubicBezTo>
                  <a:cubicBezTo>
                    <a:pt x="1614" y="6397"/>
                    <a:pt x="1684" y="6374"/>
                    <a:pt x="1719" y="6316"/>
                  </a:cubicBezTo>
                  <a:cubicBezTo>
                    <a:pt x="1858" y="6084"/>
                    <a:pt x="2079" y="6014"/>
                    <a:pt x="2346" y="5991"/>
                  </a:cubicBezTo>
                  <a:cubicBezTo>
                    <a:pt x="2775" y="5968"/>
                    <a:pt x="3193" y="6084"/>
                    <a:pt x="3623" y="6049"/>
                  </a:cubicBezTo>
                  <a:cubicBezTo>
                    <a:pt x="3646" y="6049"/>
                    <a:pt x="3681" y="6049"/>
                    <a:pt x="3704" y="6072"/>
                  </a:cubicBezTo>
                  <a:cubicBezTo>
                    <a:pt x="4006" y="6153"/>
                    <a:pt x="4319" y="6211"/>
                    <a:pt x="4633" y="6223"/>
                  </a:cubicBezTo>
                  <a:lnTo>
                    <a:pt x="4726" y="6223"/>
                  </a:lnTo>
                  <a:cubicBezTo>
                    <a:pt x="4760" y="6165"/>
                    <a:pt x="4784" y="6107"/>
                    <a:pt x="4807" y="6026"/>
                  </a:cubicBezTo>
                  <a:close/>
                  <a:moveTo>
                    <a:pt x="848" y="7988"/>
                  </a:moveTo>
                  <a:cubicBezTo>
                    <a:pt x="778" y="7999"/>
                    <a:pt x="686" y="7988"/>
                    <a:pt x="639" y="8022"/>
                  </a:cubicBezTo>
                  <a:cubicBezTo>
                    <a:pt x="511" y="8162"/>
                    <a:pt x="372" y="8301"/>
                    <a:pt x="337" y="8510"/>
                  </a:cubicBezTo>
                  <a:cubicBezTo>
                    <a:pt x="302" y="8638"/>
                    <a:pt x="279" y="8765"/>
                    <a:pt x="256" y="8882"/>
                  </a:cubicBezTo>
                  <a:cubicBezTo>
                    <a:pt x="256" y="8916"/>
                    <a:pt x="268" y="8940"/>
                    <a:pt x="268" y="8974"/>
                  </a:cubicBezTo>
                  <a:cubicBezTo>
                    <a:pt x="349" y="8998"/>
                    <a:pt x="430" y="9044"/>
                    <a:pt x="511" y="9067"/>
                  </a:cubicBezTo>
                  <a:cubicBezTo>
                    <a:pt x="778" y="9149"/>
                    <a:pt x="918" y="9044"/>
                    <a:pt x="987" y="8800"/>
                  </a:cubicBezTo>
                  <a:cubicBezTo>
                    <a:pt x="1011" y="8742"/>
                    <a:pt x="987" y="8661"/>
                    <a:pt x="1022" y="8626"/>
                  </a:cubicBezTo>
                  <a:cubicBezTo>
                    <a:pt x="1127" y="8394"/>
                    <a:pt x="1045" y="8220"/>
                    <a:pt x="895" y="8046"/>
                  </a:cubicBezTo>
                  <a:cubicBezTo>
                    <a:pt x="906" y="8022"/>
                    <a:pt x="895" y="8022"/>
                    <a:pt x="848" y="7988"/>
                  </a:cubicBezTo>
                  <a:close/>
                  <a:moveTo>
                    <a:pt x="1208" y="11087"/>
                  </a:moveTo>
                  <a:cubicBezTo>
                    <a:pt x="1220" y="11064"/>
                    <a:pt x="1243" y="11041"/>
                    <a:pt x="1254" y="11018"/>
                  </a:cubicBezTo>
                  <a:cubicBezTo>
                    <a:pt x="1312" y="10739"/>
                    <a:pt x="1173" y="10484"/>
                    <a:pt x="1162" y="10217"/>
                  </a:cubicBezTo>
                  <a:cubicBezTo>
                    <a:pt x="1162" y="10193"/>
                    <a:pt x="1092" y="10135"/>
                    <a:pt x="1057" y="10135"/>
                  </a:cubicBezTo>
                  <a:cubicBezTo>
                    <a:pt x="918" y="10112"/>
                    <a:pt x="755" y="10089"/>
                    <a:pt x="593" y="10159"/>
                  </a:cubicBezTo>
                  <a:cubicBezTo>
                    <a:pt x="628" y="10472"/>
                    <a:pt x="697" y="10785"/>
                    <a:pt x="802" y="110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0"/>
            <p:cNvSpPr/>
            <p:nvPr/>
          </p:nvSpPr>
          <p:spPr>
            <a:xfrm>
              <a:off x="2680700" y="2709625"/>
              <a:ext cx="45600" cy="42675"/>
            </a:xfrm>
            <a:custGeom>
              <a:rect b="b" l="l" r="r" t="t"/>
              <a:pathLst>
                <a:path extrusionOk="0" h="1707" w="1824">
                  <a:moveTo>
                    <a:pt x="871" y="23"/>
                  </a:moveTo>
                  <a:lnTo>
                    <a:pt x="1103" y="23"/>
                  </a:lnTo>
                  <a:cubicBezTo>
                    <a:pt x="1150" y="23"/>
                    <a:pt x="1196" y="23"/>
                    <a:pt x="1219" y="58"/>
                  </a:cubicBezTo>
                  <a:cubicBezTo>
                    <a:pt x="1347" y="139"/>
                    <a:pt x="1486" y="209"/>
                    <a:pt x="1591" y="325"/>
                  </a:cubicBezTo>
                  <a:cubicBezTo>
                    <a:pt x="1742" y="534"/>
                    <a:pt x="1823" y="778"/>
                    <a:pt x="1823" y="1033"/>
                  </a:cubicBezTo>
                  <a:cubicBezTo>
                    <a:pt x="1823" y="1080"/>
                    <a:pt x="1800" y="1138"/>
                    <a:pt x="1788" y="1184"/>
                  </a:cubicBezTo>
                  <a:cubicBezTo>
                    <a:pt x="1661" y="1405"/>
                    <a:pt x="1277" y="1707"/>
                    <a:pt x="964" y="1567"/>
                  </a:cubicBezTo>
                  <a:cubicBezTo>
                    <a:pt x="883" y="1533"/>
                    <a:pt x="801" y="1521"/>
                    <a:pt x="732" y="1521"/>
                  </a:cubicBezTo>
                  <a:cubicBezTo>
                    <a:pt x="349" y="1463"/>
                    <a:pt x="58" y="1126"/>
                    <a:pt x="35" y="743"/>
                  </a:cubicBezTo>
                  <a:cubicBezTo>
                    <a:pt x="0" y="476"/>
                    <a:pt x="151" y="314"/>
                    <a:pt x="337" y="163"/>
                  </a:cubicBezTo>
                  <a:cubicBezTo>
                    <a:pt x="511" y="35"/>
                    <a:pt x="697" y="0"/>
                    <a:pt x="871" y="23"/>
                  </a:cubicBezTo>
                  <a:close/>
                  <a:moveTo>
                    <a:pt x="1196" y="1277"/>
                  </a:moveTo>
                  <a:cubicBezTo>
                    <a:pt x="1266" y="1231"/>
                    <a:pt x="1359" y="1173"/>
                    <a:pt x="1440" y="1115"/>
                  </a:cubicBezTo>
                  <a:cubicBezTo>
                    <a:pt x="1498" y="1068"/>
                    <a:pt x="1533" y="999"/>
                    <a:pt x="1510" y="929"/>
                  </a:cubicBezTo>
                  <a:cubicBezTo>
                    <a:pt x="1452" y="708"/>
                    <a:pt x="1370" y="499"/>
                    <a:pt x="1161" y="372"/>
                  </a:cubicBezTo>
                  <a:cubicBezTo>
                    <a:pt x="1127" y="348"/>
                    <a:pt x="1080" y="325"/>
                    <a:pt x="1034" y="314"/>
                  </a:cubicBezTo>
                  <a:cubicBezTo>
                    <a:pt x="836" y="290"/>
                    <a:pt x="662" y="325"/>
                    <a:pt x="465" y="406"/>
                  </a:cubicBezTo>
                  <a:cubicBezTo>
                    <a:pt x="407" y="430"/>
                    <a:pt x="372" y="476"/>
                    <a:pt x="384" y="546"/>
                  </a:cubicBezTo>
                  <a:cubicBezTo>
                    <a:pt x="384" y="650"/>
                    <a:pt x="395" y="755"/>
                    <a:pt x="407" y="848"/>
                  </a:cubicBezTo>
                  <a:cubicBezTo>
                    <a:pt x="407" y="929"/>
                    <a:pt x="453" y="999"/>
                    <a:pt x="511" y="1022"/>
                  </a:cubicBezTo>
                  <a:cubicBezTo>
                    <a:pt x="616" y="1080"/>
                    <a:pt x="697" y="1138"/>
                    <a:pt x="813" y="1173"/>
                  </a:cubicBezTo>
                  <a:cubicBezTo>
                    <a:pt x="906" y="1231"/>
                    <a:pt x="1022" y="1242"/>
                    <a:pt x="1196" y="127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2" name="Google Shape;532;p10"/>
          <p:cNvGrpSpPr/>
          <p:nvPr/>
        </p:nvGrpSpPr>
        <p:grpSpPr>
          <a:xfrm flipH="1" rot="-1425117">
            <a:off x="6752048" y="4272006"/>
            <a:ext cx="870560" cy="1160758"/>
            <a:chOff x="2957300" y="3608175"/>
            <a:chExt cx="231325" cy="310850"/>
          </a:xfrm>
        </p:grpSpPr>
        <p:sp>
          <p:nvSpPr>
            <p:cNvPr id="533" name="Google Shape;533;p10"/>
            <p:cNvSpPr/>
            <p:nvPr/>
          </p:nvSpPr>
          <p:spPr>
            <a:xfrm>
              <a:off x="3008075" y="3700175"/>
              <a:ext cx="38925" cy="54575"/>
            </a:xfrm>
            <a:custGeom>
              <a:rect b="b" l="l" r="r" t="t"/>
              <a:pathLst>
                <a:path extrusionOk="0" h="2183" w="1557">
                  <a:moveTo>
                    <a:pt x="1359" y="0"/>
                  </a:moveTo>
                  <a:cubicBezTo>
                    <a:pt x="1394" y="499"/>
                    <a:pt x="1556" y="1022"/>
                    <a:pt x="1463" y="1509"/>
                  </a:cubicBezTo>
                  <a:cubicBezTo>
                    <a:pt x="1440" y="1637"/>
                    <a:pt x="1417" y="1788"/>
                    <a:pt x="1394" y="1916"/>
                  </a:cubicBezTo>
                  <a:cubicBezTo>
                    <a:pt x="1045" y="2067"/>
                    <a:pt x="662" y="2160"/>
                    <a:pt x="279" y="2183"/>
                  </a:cubicBezTo>
                  <a:cubicBezTo>
                    <a:pt x="70" y="1521"/>
                    <a:pt x="1" y="825"/>
                    <a:pt x="47" y="151"/>
                  </a:cubicBezTo>
                  <a:cubicBezTo>
                    <a:pt x="477" y="58"/>
                    <a:pt x="929" y="82"/>
                    <a:pt x="13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2959025" y="3631375"/>
              <a:ext cx="57775" cy="284175"/>
            </a:xfrm>
            <a:custGeom>
              <a:rect b="b" l="l" r="r" t="t"/>
              <a:pathLst>
                <a:path extrusionOk="0" h="11367" w="2311">
                  <a:moveTo>
                    <a:pt x="2241" y="1"/>
                  </a:moveTo>
                  <a:cubicBezTo>
                    <a:pt x="2241" y="1"/>
                    <a:pt x="1266" y="198"/>
                    <a:pt x="802" y="651"/>
                  </a:cubicBezTo>
                  <a:cubicBezTo>
                    <a:pt x="384" y="1057"/>
                    <a:pt x="233" y="10171"/>
                    <a:pt x="2311" y="11366"/>
                  </a:cubicBezTo>
                  <a:cubicBezTo>
                    <a:pt x="2009" y="11285"/>
                    <a:pt x="1196" y="11030"/>
                    <a:pt x="883" y="10972"/>
                  </a:cubicBezTo>
                  <a:cubicBezTo>
                    <a:pt x="210" y="7396"/>
                    <a:pt x="1" y="3739"/>
                    <a:pt x="303" y="117"/>
                  </a:cubicBezTo>
                  <a:cubicBezTo>
                    <a:pt x="639" y="71"/>
                    <a:pt x="964" y="36"/>
                    <a:pt x="1289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3022600" y="3614550"/>
              <a:ext cx="73150" cy="36875"/>
            </a:xfrm>
            <a:custGeom>
              <a:rect b="b" l="l" r="r" t="t"/>
              <a:pathLst>
                <a:path extrusionOk="0" h="1475" w="2926">
                  <a:moveTo>
                    <a:pt x="70" y="326"/>
                  </a:moveTo>
                  <a:lnTo>
                    <a:pt x="546" y="198"/>
                  </a:lnTo>
                  <a:cubicBezTo>
                    <a:pt x="592" y="175"/>
                    <a:pt x="639" y="151"/>
                    <a:pt x="697" y="140"/>
                  </a:cubicBezTo>
                  <a:cubicBezTo>
                    <a:pt x="720" y="117"/>
                    <a:pt x="755" y="93"/>
                    <a:pt x="778" y="93"/>
                  </a:cubicBezTo>
                  <a:cubicBezTo>
                    <a:pt x="1115" y="140"/>
                    <a:pt x="1440" y="1"/>
                    <a:pt x="1788" y="35"/>
                  </a:cubicBezTo>
                  <a:cubicBezTo>
                    <a:pt x="2101" y="59"/>
                    <a:pt x="2438" y="47"/>
                    <a:pt x="2763" y="47"/>
                  </a:cubicBezTo>
                  <a:cubicBezTo>
                    <a:pt x="2810" y="47"/>
                    <a:pt x="2844" y="59"/>
                    <a:pt x="2879" y="82"/>
                  </a:cubicBezTo>
                  <a:cubicBezTo>
                    <a:pt x="2914" y="210"/>
                    <a:pt x="2926" y="349"/>
                    <a:pt x="2902" y="465"/>
                  </a:cubicBezTo>
                  <a:cubicBezTo>
                    <a:pt x="2856" y="616"/>
                    <a:pt x="2879" y="744"/>
                    <a:pt x="2914" y="894"/>
                  </a:cubicBezTo>
                  <a:cubicBezTo>
                    <a:pt x="2868" y="976"/>
                    <a:pt x="2821" y="1069"/>
                    <a:pt x="2786" y="1161"/>
                  </a:cubicBezTo>
                  <a:cubicBezTo>
                    <a:pt x="2612" y="1208"/>
                    <a:pt x="2438" y="1185"/>
                    <a:pt x="2241" y="1185"/>
                  </a:cubicBezTo>
                  <a:cubicBezTo>
                    <a:pt x="2055" y="1185"/>
                    <a:pt x="1881" y="1196"/>
                    <a:pt x="1707" y="1254"/>
                  </a:cubicBezTo>
                  <a:cubicBezTo>
                    <a:pt x="1486" y="1324"/>
                    <a:pt x="1242" y="1324"/>
                    <a:pt x="1010" y="1359"/>
                  </a:cubicBezTo>
                  <a:cubicBezTo>
                    <a:pt x="929" y="1370"/>
                    <a:pt x="836" y="1359"/>
                    <a:pt x="766" y="1382"/>
                  </a:cubicBezTo>
                  <a:cubicBezTo>
                    <a:pt x="534" y="1475"/>
                    <a:pt x="302" y="1440"/>
                    <a:pt x="81" y="1428"/>
                  </a:cubicBezTo>
                  <a:cubicBezTo>
                    <a:pt x="0" y="1196"/>
                    <a:pt x="0" y="651"/>
                    <a:pt x="70" y="32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3004025" y="3644725"/>
              <a:ext cx="114075" cy="25000"/>
            </a:xfrm>
            <a:custGeom>
              <a:rect b="b" l="l" r="r" t="t"/>
              <a:pathLst>
                <a:path extrusionOk="0" h="1000" w="4563">
                  <a:moveTo>
                    <a:pt x="47" y="988"/>
                  </a:moveTo>
                  <a:cubicBezTo>
                    <a:pt x="0" y="756"/>
                    <a:pt x="12" y="570"/>
                    <a:pt x="12" y="372"/>
                  </a:cubicBezTo>
                  <a:cubicBezTo>
                    <a:pt x="116" y="280"/>
                    <a:pt x="221" y="233"/>
                    <a:pt x="383" y="268"/>
                  </a:cubicBezTo>
                  <a:cubicBezTo>
                    <a:pt x="395" y="291"/>
                    <a:pt x="406" y="338"/>
                    <a:pt x="441" y="372"/>
                  </a:cubicBezTo>
                  <a:cubicBezTo>
                    <a:pt x="464" y="454"/>
                    <a:pt x="523" y="489"/>
                    <a:pt x="592" y="489"/>
                  </a:cubicBezTo>
                  <a:cubicBezTo>
                    <a:pt x="917" y="477"/>
                    <a:pt x="1254" y="547"/>
                    <a:pt x="1567" y="430"/>
                  </a:cubicBezTo>
                  <a:cubicBezTo>
                    <a:pt x="1625" y="419"/>
                    <a:pt x="1683" y="419"/>
                    <a:pt x="1753" y="419"/>
                  </a:cubicBezTo>
                  <a:cubicBezTo>
                    <a:pt x="1892" y="419"/>
                    <a:pt x="2020" y="419"/>
                    <a:pt x="2148" y="361"/>
                  </a:cubicBezTo>
                  <a:cubicBezTo>
                    <a:pt x="2206" y="338"/>
                    <a:pt x="2264" y="338"/>
                    <a:pt x="2322" y="338"/>
                  </a:cubicBezTo>
                  <a:cubicBezTo>
                    <a:pt x="2368" y="338"/>
                    <a:pt x="2426" y="349"/>
                    <a:pt x="2473" y="314"/>
                  </a:cubicBezTo>
                  <a:cubicBezTo>
                    <a:pt x="2740" y="198"/>
                    <a:pt x="3030" y="256"/>
                    <a:pt x="3309" y="245"/>
                  </a:cubicBezTo>
                  <a:lnTo>
                    <a:pt x="3587" y="245"/>
                  </a:lnTo>
                  <a:cubicBezTo>
                    <a:pt x="3820" y="245"/>
                    <a:pt x="3820" y="245"/>
                    <a:pt x="3936" y="1"/>
                  </a:cubicBezTo>
                  <a:lnTo>
                    <a:pt x="4412" y="1"/>
                  </a:lnTo>
                  <a:cubicBezTo>
                    <a:pt x="4505" y="1"/>
                    <a:pt x="4539" y="59"/>
                    <a:pt x="4539" y="129"/>
                  </a:cubicBezTo>
                  <a:cubicBezTo>
                    <a:pt x="4563" y="303"/>
                    <a:pt x="4528" y="454"/>
                    <a:pt x="4423" y="605"/>
                  </a:cubicBezTo>
                  <a:cubicBezTo>
                    <a:pt x="4330" y="651"/>
                    <a:pt x="4191" y="628"/>
                    <a:pt x="4075" y="639"/>
                  </a:cubicBezTo>
                  <a:cubicBezTo>
                    <a:pt x="3959" y="639"/>
                    <a:pt x="3831" y="639"/>
                    <a:pt x="3715" y="697"/>
                  </a:cubicBezTo>
                  <a:cubicBezTo>
                    <a:pt x="3634" y="721"/>
                    <a:pt x="3541" y="721"/>
                    <a:pt x="3436" y="744"/>
                  </a:cubicBezTo>
                  <a:cubicBezTo>
                    <a:pt x="3251" y="756"/>
                    <a:pt x="3053" y="721"/>
                    <a:pt x="2879" y="814"/>
                  </a:cubicBezTo>
                  <a:cubicBezTo>
                    <a:pt x="2554" y="802"/>
                    <a:pt x="2264" y="953"/>
                    <a:pt x="1927" y="918"/>
                  </a:cubicBezTo>
                  <a:cubicBezTo>
                    <a:pt x="1869" y="895"/>
                    <a:pt x="1800" y="918"/>
                    <a:pt x="1753" y="930"/>
                  </a:cubicBezTo>
                  <a:cubicBezTo>
                    <a:pt x="1602" y="999"/>
                    <a:pt x="1428" y="988"/>
                    <a:pt x="1254" y="988"/>
                  </a:cubicBezTo>
                  <a:lnTo>
                    <a:pt x="290" y="988"/>
                  </a:lnTo>
                  <a:cubicBezTo>
                    <a:pt x="232" y="999"/>
                    <a:pt x="151" y="999"/>
                    <a:pt x="47" y="9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0"/>
            <p:cNvSpPr/>
            <p:nvPr/>
          </p:nvSpPr>
          <p:spPr>
            <a:xfrm>
              <a:off x="2957300" y="3608175"/>
              <a:ext cx="231325" cy="310850"/>
            </a:xfrm>
            <a:custGeom>
              <a:rect b="b" l="l" r="r" t="t"/>
              <a:pathLst>
                <a:path extrusionOk="0" h="12434" w="9253">
                  <a:moveTo>
                    <a:pt x="2345" y="650"/>
                  </a:moveTo>
                  <a:cubicBezTo>
                    <a:pt x="2368" y="592"/>
                    <a:pt x="2368" y="534"/>
                    <a:pt x="2380" y="488"/>
                  </a:cubicBezTo>
                  <a:cubicBezTo>
                    <a:pt x="2426" y="372"/>
                    <a:pt x="2496" y="290"/>
                    <a:pt x="2612" y="279"/>
                  </a:cubicBezTo>
                  <a:cubicBezTo>
                    <a:pt x="2844" y="244"/>
                    <a:pt x="3065" y="174"/>
                    <a:pt x="3274" y="70"/>
                  </a:cubicBezTo>
                  <a:cubicBezTo>
                    <a:pt x="3309" y="58"/>
                    <a:pt x="3355" y="35"/>
                    <a:pt x="3390" y="35"/>
                  </a:cubicBezTo>
                  <a:cubicBezTo>
                    <a:pt x="3727" y="70"/>
                    <a:pt x="4063" y="0"/>
                    <a:pt x="4400" y="12"/>
                  </a:cubicBezTo>
                  <a:cubicBezTo>
                    <a:pt x="4713" y="23"/>
                    <a:pt x="5050" y="12"/>
                    <a:pt x="5387" y="12"/>
                  </a:cubicBezTo>
                  <a:cubicBezTo>
                    <a:pt x="5677" y="12"/>
                    <a:pt x="5712" y="58"/>
                    <a:pt x="5770" y="360"/>
                  </a:cubicBezTo>
                  <a:cubicBezTo>
                    <a:pt x="5770" y="372"/>
                    <a:pt x="5793" y="383"/>
                    <a:pt x="5805" y="430"/>
                  </a:cubicBezTo>
                  <a:lnTo>
                    <a:pt x="5979" y="430"/>
                  </a:lnTo>
                  <a:cubicBezTo>
                    <a:pt x="6559" y="430"/>
                    <a:pt x="7140" y="430"/>
                    <a:pt x="7720" y="418"/>
                  </a:cubicBezTo>
                  <a:cubicBezTo>
                    <a:pt x="7894" y="418"/>
                    <a:pt x="8034" y="476"/>
                    <a:pt x="8196" y="523"/>
                  </a:cubicBezTo>
                  <a:cubicBezTo>
                    <a:pt x="8301" y="546"/>
                    <a:pt x="8370" y="639"/>
                    <a:pt x="8382" y="732"/>
                  </a:cubicBezTo>
                  <a:cubicBezTo>
                    <a:pt x="8417" y="929"/>
                    <a:pt x="8498" y="1103"/>
                    <a:pt x="8498" y="1300"/>
                  </a:cubicBezTo>
                  <a:cubicBezTo>
                    <a:pt x="8498" y="1451"/>
                    <a:pt x="8556" y="1602"/>
                    <a:pt x="8591" y="1753"/>
                  </a:cubicBezTo>
                  <a:cubicBezTo>
                    <a:pt x="8661" y="2159"/>
                    <a:pt x="8730" y="2554"/>
                    <a:pt x="8811" y="2961"/>
                  </a:cubicBezTo>
                  <a:cubicBezTo>
                    <a:pt x="8823" y="3053"/>
                    <a:pt x="8835" y="3158"/>
                    <a:pt x="8835" y="3262"/>
                  </a:cubicBezTo>
                  <a:cubicBezTo>
                    <a:pt x="8835" y="3436"/>
                    <a:pt x="8846" y="3611"/>
                    <a:pt x="8893" y="3773"/>
                  </a:cubicBezTo>
                  <a:cubicBezTo>
                    <a:pt x="8928" y="3866"/>
                    <a:pt x="8928" y="3971"/>
                    <a:pt x="8928" y="4075"/>
                  </a:cubicBezTo>
                  <a:lnTo>
                    <a:pt x="8928" y="5178"/>
                  </a:lnTo>
                  <a:cubicBezTo>
                    <a:pt x="8928" y="5340"/>
                    <a:pt x="8928" y="5503"/>
                    <a:pt x="8986" y="5654"/>
                  </a:cubicBezTo>
                  <a:cubicBezTo>
                    <a:pt x="9009" y="5723"/>
                    <a:pt x="8997" y="5816"/>
                    <a:pt x="8997" y="5898"/>
                  </a:cubicBezTo>
                  <a:lnTo>
                    <a:pt x="8997" y="6397"/>
                  </a:lnTo>
                  <a:cubicBezTo>
                    <a:pt x="8997" y="6455"/>
                    <a:pt x="8986" y="6525"/>
                    <a:pt x="9009" y="6583"/>
                  </a:cubicBezTo>
                  <a:cubicBezTo>
                    <a:pt x="9113" y="6815"/>
                    <a:pt x="9067" y="7059"/>
                    <a:pt x="9078" y="7314"/>
                  </a:cubicBezTo>
                  <a:cubicBezTo>
                    <a:pt x="9078" y="7523"/>
                    <a:pt x="9067" y="7755"/>
                    <a:pt x="9160" y="7976"/>
                  </a:cubicBezTo>
                  <a:cubicBezTo>
                    <a:pt x="9183" y="8034"/>
                    <a:pt x="9171" y="8127"/>
                    <a:pt x="9171" y="8196"/>
                  </a:cubicBezTo>
                  <a:lnTo>
                    <a:pt x="9171" y="8777"/>
                  </a:lnTo>
                  <a:cubicBezTo>
                    <a:pt x="9171" y="8916"/>
                    <a:pt x="9171" y="9055"/>
                    <a:pt x="9229" y="9195"/>
                  </a:cubicBezTo>
                  <a:cubicBezTo>
                    <a:pt x="9253" y="9288"/>
                    <a:pt x="9253" y="9404"/>
                    <a:pt x="9253" y="9496"/>
                  </a:cubicBezTo>
                  <a:cubicBezTo>
                    <a:pt x="9253" y="10193"/>
                    <a:pt x="9241" y="10890"/>
                    <a:pt x="9241" y="11586"/>
                  </a:cubicBezTo>
                  <a:cubicBezTo>
                    <a:pt x="9241" y="11760"/>
                    <a:pt x="9171" y="11865"/>
                    <a:pt x="9020" y="11923"/>
                  </a:cubicBezTo>
                  <a:cubicBezTo>
                    <a:pt x="8846" y="11992"/>
                    <a:pt x="8661" y="12074"/>
                    <a:pt x="8475" y="12051"/>
                  </a:cubicBezTo>
                  <a:cubicBezTo>
                    <a:pt x="8324" y="12051"/>
                    <a:pt x="8173" y="12051"/>
                    <a:pt x="8022" y="12109"/>
                  </a:cubicBezTo>
                  <a:cubicBezTo>
                    <a:pt x="7952" y="12143"/>
                    <a:pt x="7848" y="12143"/>
                    <a:pt x="7743" y="12143"/>
                  </a:cubicBezTo>
                  <a:lnTo>
                    <a:pt x="6791" y="12143"/>
                  </a:lnTo>
                  <a:cubicBezTo>
                    <a:pt x="6722" y="12143"/>
                    <a:pt x="6641" y="12132"/>
                    <a:pt x="6571" y="12155"/>
                  </a:cubicBezTo>
                  <a:cubicBezTo>
                    <a:pt x="6385" y="12248"/>
                    <a:pt x="6165" y="12201"/>
                    <a:pt x="5979" y="12248"/>
                  </a:cubicBezTo>
                  <a:cubicBezTo>
                    <a:pt x="5735" y="12306"/>
                    <a:pt x="5468" y="12318"/>
                    <a:pt x="5224" y="12318"/>
                  </a:cubicBezTo>
                  <a:cubicBezTo>
                    <a:pt x="5213" y="12318"/>
                    <a:pt x="5178" y="12318"/>
                    <a:pt x="5166" y="12329"/>
                  </a:cubicBezTo>
                  <a:cubicBezTo>
                    <a:pt x="4934" y="12434"/>
                    <a:pt x="4690" y="12399"/>
                    <a:pt x="4435" y="12399"/>
                  </a:cubicBezTo>
                  <a:lnTo>
                    <a:pt x="3309" y="12399"/>
                  </a:lnTo>
                  <a:cubicBezTo>
                    <a:pt x="3216" y="12399"/>
                    <a:pt x="3123" y="12422"/>
                    <a:pt x="3030" y="12376"/>
                  </a:cubicBezTo>
                  <a:cubicBezTo>
                    <a:pt x="2856" y="12306"/>
                    <a:pt x="2693" y="12318"/>
                    <a:pt x="2519" y="12318"/>
                  </a:cubicBezTo>
                  <a:cubicBezTo>
                    <a:pt x="2368" y="12318"/>
                    <a:pt x="2217" y="12318"/>
                    <a:pt x="2078" y="12259"/>
                  </a:cubicBezTo>
                  <a:cubicBezTo>
                    <a:pt x="1997" y="12225"/>
                    <a:pt x="1881" y="12248"/>
                    <a:pt x="1799" y="12213"/>
                  </a:cubicBezTo>
                  <a:cubicBezTo>
                    <a:pt x="1579" y="12143"/>
                    <a:pt x="1358" y="12143"/>
                    <a:pt x="1149" y="12109"/>
                  </a:cubicBezTo>
                  <a:cubicBezTo>
                    <a:pt x="952" y="12097"/>
                    <a:pt x="836" y="12004"/>
                    <a:pt x="801" y="11818"/>
                  </a:cubicBezTo>
                  <a:cubicBezTo>
                    <a:pt x="766" y="11691"/>
                    <a:pt x="697" y="11575"/>
                    <a:pt x="708" y="11435"/>
                  </a:cubicBezTo>
                  <a:cubicBezTo>
                    <a:pt x="708" y="11377"/>
                    <a:pt x="685" y="11319"/>
                    <a:pt x="662" y="11261"/>
                  </a:cubicBezTo>
                  <a:cubicBezTo>
                    <a:pt x="650" y="11180"/>
                    <a:pt x="627" y="11099"/>
                    <a:pt x="627" y="11029"/>
                  </a:cubicBezTo>
                  <a:cubicBezTo>
                    <a:pt x="627" y="10890"/>
                    <a:pt x="604" y="10762"/>
                    <a:pt x="569" y="10634"/>
                  </a:cubicBezTo>
                  <a:cubicBezTo>
                    <a:pt x="546" y="10576"/>
                    <a:pt x="546" y="10518"/>
                    <a:pt x="534" y="10460"/>
                  </a:cubicBezTo>
                  <a:cubicBezTo>
                    <a:pt x="522" y="10367"/>
                    <a:pt x="511" y="10286"/>
                    <a:pt x="488" y="10181"/>
                  </a:cubicBezTo>
                  <a:cubicBezTo>
                    <a:pt x="476" y="10100"/>
                    <a:pt x="464" y="10019"/>
                    <a:pt x="464" y="9938"/>
                  </a:cubicBezTo>
                  <a:cubicBezTo>
                    <a:pt x="453" y="9787"/>
                    <a:pt x="476" y="9647"/>
                    <a:pt x="372" y="9531"/>
                  </a:cubicBezTo>
                  <a:cubicBezTo>
                    <a:pt x="348" y="9496"/>
                    <a:pt x="348" y="9427"/>
                    <a:pt x="348" y="9380"/>
                  </a:cubicBezTo>
                  <a:cubicBezTo>
                    <a:pt x="348" y="9148"/>
                    <a:pt x="290" y="8939"/>
                    <a:pt x="279" y="8719"/>
                  </a:cubicBezTo>
                  <a:cubicBezTo>
                    <a:pt x="244" y="8440"/>
                    <a:pt x="244" y="8161"/>
                    <a:pt x="244" y="7894"/>
                  </a:cubicBezTo>
                  <a:cubicBezTo>
                    <a:pt x="244" y="7662"/>
                    <a:pt x="244" y="7430"/>
                    <a:pt x="186" y="7198"/>
                  </a:cubicBezTo>
                  <a:cubicBezTo>
                    <a:pt x="163" y="7082"/>
                    <a:pt x="174" y="6942"/>
                    <a:pt x="174" y="6826"/>
                  </a:cubicBezTo>
                  <a:cubicBezTo>
                    <a:pt x="186" y="6304"/>
                    <a:pt x="128" y="5782"/>
                    <a:pt x="58" y="5282"/>
                  </a:cubicBezTo>
                  <a:cubicBezTo>
                    <a:pt x="0" y="4853"/>
                    <a:pt x="23" y="4435"/>
                    <a:pt x="46" y="4017"/>
                  </a:cubicBezTo>
                  <a:cubicBezTo>
                    <a:pt x="46" y="3866"/>
                    <a:pt x="58" y="3727"/>
                    <a:pt x="58" y="3599"/>
                  </a:cubicBezTo>
                  <a:cubicBezTo>
                    <a:pt x="58" y="3042"/>
                    <a:pt x="70" y="2496"/>
                    <a:pt x="58" y="1939"/>
                  </a:cubicBezTo>
                  <a:cubicBezTo>
                    <a:pt x="58" y="1707"/>
                    <a:pt x="105" y="1486"/>
                    <a:pt x="174" y="1289"/>
                  </a:cubicBezTo>
                  <a:cubicBezTo>
                    <a:pt x="244" y="1057"/>
                    <a:pt x="453" y="941"/>
                    <a:pt x="697" y="906"/>
                  </a:cubicBezTo>
                  <a:cubicBezTo>
                    <a:pt x="778" y="894"/>
                    <a:pt x="859" y="906"/>
                    <a:pt x="940" y="906"/>
                  </a:cubicBezTo>
                  <a:cubicBezTo>
                    <a:pt x="1045" y="906"/>
                    <a:pt x="1149" y="894"/>
                    <a:pt x="1242" y="871"/>
                  </a:cubicBezTo>
                  <a:cubicBezTo>
                    <a:pt x="1382" y="824"/>
                    <a:pt x="1521" y="813"/>
                    <a:pt x="1672" y="824"/>
                  </a:cubicBezTo>
                  <a:cubicBezTo>
                    <a:pt x="1904" y="778"/>
                    <a:pt x="2113" y="766"/>
                    <a:pt x="2345" y="650"/>
                  </a:cubicBezTo>
                  <a:close/>
                  <a:moveTo>
                    <a:pt x="1823" y="10669"/>
                  </a:moveTo>
                  <a:cubicBezTo>
                    <a:pt x="1974" y="10797"/>
                    <a:pt x="2136" y="10843"/>
                    <a:pt x="2310" y="10820"/>
                  </a:cubicBezTo>
                  <a:cubicBezTo>
                    <a:pt x="2496" y="10808"/>
                    <a:pt x="2670" y="10820"/>
                    <a:pt x="2856" y="10820"/>
                  </a:cubicBezTo>
                  <a:cubicBezTo>
                    <a:pt x="2949" y="10820"/>
                    <a:pt x="3018" y="10820"/>
                    <a:pt x="3100" y="10855"/>
                  </a:cubicBezTo>
                  <a:cubicBezTo>
                    <a:pt x="3216" y="10901"/>
                    <a:pt x="3355" y="10901"/>
                    <a:pt x="3471" y="10901"/>
                  </a:cubicBezTo>
                  <a:lnTo>
                    <a:pt x="5247" y="10901"/>
                  </a:lnTo>
                  <a:cubicBezTo>
                    <a:pt x="5329" y="10901"/>
                    <a:pt x="5398" y="10913"/>
                    <a:pt x="5468" y="10878"/>
                  </a:cubicBezTo>
                  <a:cubicBezTo>
                    <a:pt x="5665" y="10797"/>
                    <a:pt x="5874" y="10820"/>
                    <a:pt x="6083" y="10808"/>
                  </a:cubicBezTo>
                  <a:cubicBezTo>
                    <a:pt x="6141" y="10808"/>
                    <a:pt x="6211" y="10820"/>
                    <a:pt x="6257" y="10797"/>
                  </a:cubicBezTo>
                  <a:cubicBezTo>
                    <a:pt x="6408" y="10704"/>
                    <a:pt x="6582" y="10727"/>
                    <a:pt x="6757" y="10739"/>
                  </a:cubicBezTo>
                  <a:cubicBezTo>
                    <a:pt x="7070" y="10750"/>
                    <a:pt x="7337" y="10623"/>
                    <a:pt x="7627" y="10623"/>
                  </a:cubicBezTo>
                  <a:cubicBezTo>
                    <a:pt x="7709" y="10623"/>
                    <a:pt x="7790" y="10576"/>
                    <a:pt x="7859" y="10565"/>
                  </a:cubicBezTo>
                  <a:cubicBezTo>
                    <a:pt x="7964" y="10553"/>
                    <a:pt x="8034" y="10518"/>
                    <a:pt x="8115" y="10414"/>
                  </a:cubicBezTo>
                  <a:lnTo>
                    <a:pt x="8115" y="9473"/>
                  </a:lnTo>
                  <a:cubicBezTo>
                    <a:pt x="8115" y="9427"/>
                    <a:pt x="8115" y="9357"/>
                    <a:pt x="8092" y="9334"/>
                  </a:cubicBezTo>
                  <a:cubicBezTo>
                    <a:pt x="8022" y="9195"/>
                    <a:pt x="8034" y="9055"/>
                    <a:pt x="8034" y="8904"/>
                  </a:cubicBezTo>
                  <a:cubicBezTo>
                    <a:pt x="8022" y="8661"/>
                    <a:pt x="8080" y="8405"/>
                    <a:pt x="7952" y="8150"/>
                  </a:cubicBezTo>
                  <a:cubicBezTo>
                    <a:pt x="7941" y="8127"/>
                    <a:pt x="7941" y="8069"/>
                    <a:pt x="7941" y="8034"/>
                  </a:cubicBezTo>
                  <a:cubicBezTo>
                    <a:pt x="7918" y="7709"/>
                    <a:pt x="7941" y="7372"/>
                    <a:pt x="7859" y="7035"/>
                  </a:cubicBezTo>
                  <a:cubicBezTo>
                    <a:pt x="7801" y="6745"/>
                    <a:pt x="7848" y="6455"/>
                    <a:pt x="7778" y="6153"/>
                  </a:cubicBezTo>
                  <a:cubicBezTo>
                    <a:pt x="7732" y="5991"/>
                    <a:pt x="7767" y="5828"/>
                    <a:pt x="7709" y="5677"/>
                  </a:cubicBezTo>
                  <a:cubicBezTo>
                    <a:pt x="7674" y="5619"/>
                    <a:pt x="7685" y="5561"/>
                    <a:pt x="7674" y="5503"/>
                  </a:cubicBezTo>
                  <a:cubicBezTo>
                    <a:pt x="7662" y="5422"/>
                    <a:pt x="7674" y="5352"/>
                    <a:pt x="7651" y="5282"/>
                  </a:cubicBezTo>
                  <a:cubicBezTo>
                    <a:pt x="7592" y="5155"/>
                    <a:pt x="7604" y="5015"/>
                    <a:pt x="7592" y="4888"/>
                  </a:cubicBezTo>
                  <a:cubicBezTo>
                    <a:pt x="7592" y="4667"/>
                    <a:pt x="7616" y="4435"/>
                    <a:pt x="7534" y="4226"/>
                  </a:cubicBezTo>
                  <a:cubicBezTo>
                    <a:pt x="7500" y="4168"/>
                    <a:pt x="7534" y="4110"/>
                    <a:pt x="7511" y="4029"/>
                  </a:cubicBezTo>
                  <a:cubicBezTo>
                    <a:pt x="7511" y="3971"/>
                    <a:pt x="7511" y="3901"/>
                    <a:pt x="7488" y="3854"/>
                  </a:cubicBezTo>
                  <a:cubicBezTo>
                    <a:pt x="7430" y="3715"/>
                    <a:pt x="7430" y="3564"/>
                    <a:pt x="7430" y="3413"/>
                  </a:cubicBezTo>
                  <a:cubicBezTo>
                    <a:pt x="7430" y="3274"/>
                    <a:pt x="7442" y="3135"/>
                    <a:pt x="7395" y="3019"/>
                  </a:cubicBezTo>
                  <a:cubicBezTo>
                    <a:pt x="7360" y="2868"/>
                    <a:pt x="7360" y="2705"/>
                    <a:pt x="7337" y="2566"/>
                  </a:cubicBezTo>
                  <a:cubicBezTo>
                    <a:pt x="7337" y="2461"/>
                    <a:pt x="7337" y="2357"/>
                    <a:pt x="7325" y="2264"/>
                  </a:cubicBezTo>
                  <a:cubicBezTo>
                    <a:pt x="7105" y="2067"/>
                    <a:pt x="6873" y="2159"/>
                    <a:pt x="6652" y="2148"/>
                  </a:cubicBezTo>
                  <a:cubicBezTo>
                    <a:pt x="6524" y="2392"/>
                    <a:pt x="6524" y="2392"/>
                    <a:pt x="6281" y="2392"/>
                  </a:cubicBezTo>
                  <a:lnTo>
                    <a:pt x="5944" y="2392"/>
                  </a:lnTo>
                  <a:cubicBezTo>
                    <a:pt x="5886" y="2392"/>
                    <a:pt x="5816" y="2392"/>
                    <a:pt x="5770" y="2403"/>
                  </a:cubicBezTo>
                  <a:cubicBezTo>
                    <a:pt x="5654" y="2461"/>
                    <a:pt x="5538" y="2461"/>
                    <a:pt x="5410" y="2461"/>
                  </a:cubicBezTo>
                  <a:cubicBezTo>
                    <a:pt x="5201" y="2461"/>
                    <a:pt x="5004" y="2450"/>
                    <a:pt x="4818" y="2543"/>
                  </a:cubicBezTo>
                  <a:cubicBezTo>
                    <a:pt x="4771" y="2554"/>
                    <a:pt x="4713" y="2554"/>
                    <a:pt x="4667" y="2554"/>
                  </a:cubicBezTo>
                  <a:lnTo>
                    <a:pt x="4365" y="2601"/>
                  </a:lnTo>
                  <a:cubicBezTo>
                    <a:pt x="4295" y="2612"/>
                    <a:pt x="4214" y="2624"/>
                    <a:pt x="4145" y="2624"/>
                  </a:cubicBezTo>
                  <a:cubicBezTo>
                    <a:pt x="3947" y="2624"/>
                    <a:pt x="3738" y="2612"/>
                    <a:pt x="3541" y="2693"/>
                  </a:cubicBezTo>
                  <a:cubicBezTo>
                    <a:pt x="3483" y="2728"/>
                    <a:pt x="3425" y="2717"/>
                    <a:pt x="3343" y="2717"/>
                  </a:cubicBezTo>
                  <a:lnTo>
                    <a:pt x="1974" y="2717"/>
                  </a:lnTo>
                  <a:cubicBezTo>
                    <a:pt x="1811" y="2717"/>
                    <a:pt x="1695" y="2670"/>
                    <a:pt x="1602" y="2519"/>
                  </a:cubicBezTo>
                  <a:cubicBezTo>
                    <a:pt x="1591" y="2496"/>
                    <a:pt x="1567" y="2461"/>
                    <a:pt x="1532" y="2438"/>
                  </a:cubicBezTo>
                  <a:cubicBezTo>
                    <a:pt x="1463" y="2461"/>
                    <a:pt x="1416" y="2496"/>
                    <a:pt x="1358" y="2508"/>
                  </a:cubicBezTo>
                  <a:cubicBezTo>
                    <a:pt x="1300" y="2543"/>
                    <a:pt x="1254" y="2554"/>
                    <a:pt x="1196" y="2577"/>
                  </a:cubicBezTo>
                  <a:lnTo>
                    <a:pt x="1196" y="3645"/>
                  </a:lnTo>
                  <a:cubicBezTo>
                    <a:pt x="1196" y="3831"/>
                    <a:pt x="1184" y="4005"/>
                    <a:pt x="1254" y="4191"/>
                  </a:cubicBezTo>
                  <a:cubicBezTo>
                    <a:pt x="1289" y="4249"/>
                    <a:pt x="1277" y="4342"/>
                    <a:pt x="1277" y="4412"/>
                  </a:cubicBezTo>
                  <a:cubicBezTo>
                    <a:pt x="1277" y="4632"/>
                    <a:pt x="1289" y="4830"/>
                    <a:pt x="1312" y="5050"/>
                  </a:cubicBezTo>
                  <a:cubicBezTo>
                    <a:pt x="1347" y="5224"/>
                    <a:pt x="1347" y="5398"/>
                    <a:pt x="1358" y="5573"/>
                  </a:cubicBezTo>
                  <a:cubicBezTo>
                    <a:pt x="1370" y="5654"/>
                    <a:pt x="1358" y="5758"/>
                    <a:pt x="1393" y="5840"/>
                  </a:cubicBezTo>
                  <a:cubicBezTo>
                    <a:pt x="1451" y="6002"/>
                    <a:pt x="1451" y="6165"/>
                    <a:pt x="1451" y="6327"/>
                  </a:cubicBezTo>
                  <a:lnTo>
                    <a:pt x="1451" y="7093"/>
                  </a:lnTo>
                  <a:cubicBezTo>
                    <a:pt x="1451" y="7175"/>
                    <a:pt x="1451" y="7268"/>
                    <a:pt x="1463" y="7337"/>
                  </a:cubicBezTo>
                  <a:cubicBezTo>
                    <a:pt x="1532" y="7546"/>
                    <a:pt x="1521" y="7743"/>
                    <a:pt x="1521" y="7952"/>
                  </a:cubicBezTo>
                  <a:cubicBezTo>
                    <a:pt x="1521" y="8069"/>
                    <a:pt x="1509" y="8208"/>
                    <a:pt x="1544" y="8312"/>
                  </a:cubicBezTo>
                  <a:cubicBezTo>
                    <a:pt x="1625" y="8486"/>
                    <a:pt x="1602" y="8672"/>
                    <a:pt x="1602" y="8846"/>
                  </a:cubicBezTo>
                  <a:cubicBezTo>
                    <a:pt x="1625" y="9102"/>
                    <a:pt x="1579" y="9357"/>
                    <a:pt x="1683" y="9601"/>
                  </a:cubicBezTo>
                  <a:cubicBezTo>
                    <a:pt x="1707" y="9659"/>
                    <a:pt x="1695" y="9717"/>
                    <a:pt x="1695" y="9798"/>
                  </a:cubicBezTo>
                  <a:cubicBezTo>
                    <a:pt x="1695" y="10031"/>
                    <a:pt x="1683" y="10263"/>
                    <a:pt x="1776" y="10495"/>
                  </a:cubicBezTo>
                  <a:cubicBezTo>
                    <a:pt x="1823" y="10553"/>
                    <a:pt x="1823" y="10611"/>
                    <a:pt x="1823" y="10669"/>
                  </a:cubicBezTo>
                  <a:close/>
                  <a:moveTo>
                    <a:pt x="8289" y="10750"/>
                  </a:moveTo>
                  <a:cubicBezTo>
                    <a:pt x="7999" y="10878"/>
                    <a:pt x="7720" y="10971"/>
                    <a:pt x="7430" y="10959"/>
                  </a:cubicBezTo>
                  <a:cubicBezTo>
                    <a:pt x="7372" y="10959"/>
                    <a:pt x="7302" y="10959"/>
                    <a:pt x="7256" y="10982"/>
                  </a:cubicBezTo>
                  <a:cubicBezTo>
                    <a:pt x="7105" y="11041"/>
                    <a:pt x="6954" y="11041"/>
                    <a:pt x="6803" y="11041"/>
                  </a:cubicBezTo>
                  <a:cubicBezTo>
                    <a:pt x="6687" y="11041"/>
                    <a:pt x="6571" y="11029"/>
                    <a:pt x="6466" y="11075"/>
                  </a:cubicBezTo>
                  <a:cubicBezTo>
                    <a:pt x="6327" y="11133"/>
                    <a:pt x="6165" y="11133"/>
                    <a:pt x="6025" y="11133"/>
                  </a:cubicBezTo>
                  <a:cubicBezTo>
                    <a:pt x="5909" y="11133"/>
                    <a:pt x="5805" y="11145"/>
                    <a:pt x="5689" y="11157"/>
                  </a:cubicBezTo>
                  <a:cubicBezTo>
                    <a:pt x="5584" y="11168"/>
                    <a:pt x="5480" y="11203"/>
                    <a:pt x="5387" y="11203"/>
                  </a:cubicBezTo>
                  <a:lnTo>
                    <a:pt x="3355" y="11203"/>
                  </a:lnTo>
                  <a:cubicBezTo>
                    <a:pt x="3262" y="11203"/>
                    <a:pt x="3158" y="11191"/>
                    <a:pt x="3076" y="11168"/>
                  </a:cubicBezTo>
                  <a:cubicBezTo>
                    <a:pt x="2972" y="11157"/>
                    <a:pt x="2868" y="11133"/>
                    <a:pt x="2775" y="11133"/>
                  </a:cubicBezTo>
                  <a:cubicBezTo>
                    <a:pt x="2612" y="11133"/>
                    <a:pt x="2461" y="11110"/>
                    <a:pt x="2310" y="11133"/>
                  </a:cubicBezTo>
                  <a:cubicBezTo>
                    <a:pt x="2078" y="11145"/>
                    <a:pt x="1869" y="11087"/>
                    <a:pt x="1672" y="10971"/>
                  </a:cubicBezTo>
                  <a:cubicBezTo>
                    <a:pt x="1567" y="10913"/>
                    <a:pt x="1509" y="10855"/>
                    <a:pt x="1509" y="10739"/>
                  </a:cubicBezTo>
                  <a:cubicBezTo>
                    <a:pt x="1509" y="10681"/>
                    <a:pt x="1521" y="10611"/>
                    <a:pt x="1498" y="10565"/>
                  </a:cubicBezTo>
                  <a:cubicBezTo>
                    <a:pt x="1393" y="10379"/>
                    <a:pt x="1416" y="10181"/>
                    <a:pt x="1416" y="9996"/>
                  </a:cubicBezTo>
                  <a:cubicBezTo>
                    <a:pt x="1416" y="9868"/>
                    <a:pt x="1416" y="9740"/>
                    <a:pt x="1358" y="9601"/>
                  </a:cubicBezTo>
                  <a:cubicBezTo>
                    <a:pt x="1335" y="9531"/>
                    <a:pt x="1335" y="9438"/>
                    <a:pt x="1335" y="9357"/>
                  </a:cubicBezTo>
                  <a:lnTo>
                    <a:pt x="1335" y="8777"/>
                  </a:lnTo>
                  <a:cubicBezTo>
                    <a:pt x="1335" y="8707"/>
                    <a:pt x="1347" y="8626"/>
                    <a:pt x="1312" y="8556"/>
                  </a:cubicBezTo>
                  <a:cubicBezTo>
                    <a:pt x="1242" y="8382"/>
                    <a:pt x="1265" y="8196"/>
                    <a:pt x="1265" y="8022"/>
                  </a:cubicBezTo>
                  <a:cubicBezTo>
                    <a:pt x="1265" y="7813"/>
                    <a:pt x="1265" y="7616"/>
                    <a:pt x="1184" y="7407"/>
                  </a:cubicBezTo>
                  <a:cubicBezTo>
                    <a:pt x="1161" y="7337"/>
                    <a:pt x="1161" y="7256"/>
                    <a:pt x="1161" y="7163"/>
                  </a:cubicBezTo>
                  <a:lnTo>
                    <a:pt x="1161" y="6675"/>
                  </a:lnTo>
                  <a:cubicBezTo>
                    <a:pt x="1161" y="6397"/>
                    <a:pt x="1184" y="6118"/>
                    <a:pt x="1080" y="5840"/>
                  </a:cubicBezTo>
                  <a:cubicBezTo>
                    <a:pt x="1056" y="5782"/>
                    <a:pt x="1068" y="5700"/>
                    <a:pt x="1068" y="5631"/>
                  </a:cubicBezTo>
                  <a:cubicBezTo>
                    <a:pt x="1068" y="5422"/>
                    <a:pt x="1068" y="5224"/>
                    <a:pt x="1022" y="5015"/>
                  </a:cubicBezTo>
                  <a:cubicBezTo>
                    <a:pt x="1010" y="4934"/>
                    <a:pt x="998" y="4830"/>
                    <a:pt x="998" y="4737"/>
                  </a:cubicBezTo>
                  <a:cubicBezTo>
                    <a:pt x="998" y="4528"/>
                    <a:pt x="1010" y="4296"/>
                    <a:pt x="929" y="4075"/>
                  </a:cubicBezTo>
                  <a:cubicBezTo>
                    <a:pt x="906" y="4017"/>
                    <a:pt x="906" y="3959"/>
                    <a:pt x="906" y="3889"/>
                  </a:cubicBezTo>
                  <a:lnTo>
                    <a:pt x="906" y="2589"/>
                  </a:lnTo>
                  <a:lnTo>
                    <a:pt x="906" y="2473"/>
                  </a:lnTo>
                  <a:cubicBezTo>
                    <a:pt x="929" y="2357"/>
                    <a:pt x="964" y="2299"/>
                    <a:pt x="1080" y="2299"/>
                  </a:cubicBezTo>
                  <a:cubicBezTo>
                    <a:pt x="1265" y="2287"/>
                    <a:pt x="1416" y="2206"/>
                    <a:pt x="1567" y="2113"/>
                  </a:cubicBezTo>
                  <a:cubicBezTo>
                    <a:pt x="1567" y="2043"/>
                    <a:pt x="1579" y="1974"/>
                    <a:pt x="1579" y="1892"/>
                  </a:cubicBezTo>
                  <a:cubicBezTo>
                    <a:pt x="1591" y="1625"/>
                    <a:pt x="1753" y="1475"/>
                    <a:pt x="2032" y="1463"/>
                  </a:cubicBezTo>
                  <a:cubicBezTo>
                    <a:pt x="2136" y="1463"/>
                    <a:pt x="2229" y="1486"/>
                    <a:pt x="2333" y="1428"/>
                  </a:cubicBezTo>
                  <a:cubicBezTo>
                    <a:pt x="2368" y="1300"/>
                    <a:pt x="2345" y="1173"/>
                    <a:pt x="2322" y="1057"/>
                  </a:cubicBezTo>
                  <a:cubicBezTo>
                    <a:pt x="2183" y="1045"/>
                    <a:pt x="1463" y="1022"/>
                    <a:pt x="1393" y="1057"/>
                  </a:cubicBezTo>
                  <a:cubicBezTo>
                    <a:pt x="1207" y="1138"/>
                    <a:pt x="1010" y="1126"/>
                    <a:pt x="824" y="1126"/>
                  </a:cubicBezTo>
                  <a:cubicBezTo>
                    <a:pt x="639" y="1126"/>
                    <a:pt x="522" y="1219"/>
                    <a:pt x="441" y="1393"/>
                  </a:cubicBezTo>
                  <a:cubicBezTo>
                    <a:pt x="395" y="1533"/>
                    <a:pt x="348" y="1695"/>
                    <a:pt x="348" y="1869"/>
                  </a:cubicBezTo>
                  <a:cubicBezTo>
                    <a:pt x="360" y="2473"/>
                    <a:pt x="348" y="3077"/>
                    <a:pt x="348" y="3680"/>
                  </a:cubicBezTo>
                  <a:cubicBezTo>
                    <a:pt x="348" y="3901"/>
                    <a:pt x="383" y="4133"/>
                    <a:pt x="290" y="4330"/>
                  </a:cubicBezTo>
                  <a:cubicBezTo>
                    <a:pt x="267" y="4354"/>
                    <a:pt x="267" y="4377"/>
                    <a:pt x="267" y="4388"/>
                  </a:cubicBezTo>
                  <a:cubicBezTo>
                    <a:pt x="267" y="4679"/>
                    <a:pt x="255" y="4969"/>
                    <a:pt x="290" y="5248"/>
                  </a:cubicBezTo>
                  <a:cubicBezTo>
                    <a:pt x="313" y="5607"/>
                    <a:pt x="372" y="5956"/>
                    <a:pt x="418" y="6304"/>
                  </a:cubicBezTo>
                  <a:cubicBezTo>
                    <a:pt x="430" y="6501"/>
                    <a:pt x="441" y="6699"/>
                    <a:pt x="441" y="6884"/>
                  </a:cubicBezTo>
                  <a:cubicBezTo>
                    <a:pt x="441" y="7140"/>
                    <a:pt x="464" y="7384"/>
                    <a:pt x="488" y="7616"/>
                  </a:cubicBezTo>
                  <a:cubicBezTo>
                    <a:pt x="546" y="8034"/>
                    <a:pt x="580" y="8440"/>
                    <a:pt x="615" y="8858"/>
                  </a:cubicBezTo>
                  <a:lnTo>
                    <a:pt x="662" y="9253"/>
                  </a:lnTo>
                  <a:cubicBezTo>
                    <a:pt x="720" y="9659"/>
                    <a:pt x="882" y="10042"/>
                    <a:pt x="882" y="10460"/>
                  </a:cubicBezTo>
                  <a:cubicBezTo>
                    <a:pt x="882" y="10472"/>
                    <a:pt x="882" y="10506"/>
                    <a:pt x="894" y="10518"/>
                  </a:cubicBezTo>
                  <a:cubicBezTo>
                    <a:pt x="998" y="10750"/>
                    <a:pt x="929" y="11029"/>
                    <a:pt x="1045" y="11261"/>
                  </a:cubicBezTo>
                  <a:cubicBezTo>
                    <a:pt x="1022" y="11447"/>
                    <a:pt x="1103" y="11586"/>
                    <a:pt x="1196" y="11760"/>
                  </a:cubicBezTo>
                  <a:cubicBezTo>
                    <a:pt x="1312" y="11795"/>
                    <a:pt x="1451" y="11807"/>
                    <a:pt x="1567" y="11853"/>
                  </a:cubicBezTo>
                  <a:cubicBezTo>
                    <a:pt x="1718" y="11911"/>
                    <a:pt x="1916" y="11900"/>
                    <a:pt x="2066" y="11934"/>
                  </a:cubicBezTo>
                  <a:cubicBezTo>
                    <a:pt x="2241" y="11981"/>
                    <a:pt x="2415" y="11981"/>
                    <a:pt x="2577" y="11992"/>
                  </a:cubicBezTo>
                  <a:cubicBezTo>
                    <a:pt x="2705" y="11992"/>
                    <a:pt x="2844" y="11992"/>
                    <a:pt x="2972" y="12039"/>
                  </a:cubicBezTo>
                  <a:cubicBezTo>
                    <a:pt x="3088" y="12074"/>
                    <a:pt x="3193" y="12085"/>
                    <a:pt x="3309" y="12085"/>
                  </a:cubicBezTo>
                  <a:lnTo>
                    <a:pt x="4655" y="12085"/>
                  </a:lnTo>
                  <a:cubicBezTo>
                    <a:pt x="4725" y="12085"/>
                    <a:pt x="4795" y="12097"/>
                    <a:pt x="4876" y="12074"/>
                  </a:cubicBezTo>
                  <a:cubicBezTo>
                    <a:pt x="5062" y="11981"/>
                    <a:pt x="5247" y="11992"/>
                    <a:pt x="5433" y="11992"/>
                  </a:cubicBezTo>
                  <a:cubicBezTo>
                    <a:pt x="5514" y="11992"/>
                    <a:pt x="5584" y="12016"/>
                    <a:pt x="5654" y="11981"/>
                  </a:cubicBezTo>
                  <a:cubicBezTo>
                    <a:pt x="5805" y="11911"/>
                    <a:pt x="5956" y="11923"/>
                    <a:pt x="6107" y="11923"/>
                  </a:cubicBezTo>
                  <a:cubicBezTo>
                    <a:pt x="6165" y="11923"/>
                    <a:pt x="6223" y="11923"/>
                    <a:pt x="6246" y="11911"/>
                  </a:cubicBezTo>
                  <a:cubicBezTo>
                    <a:pt x="6420" y="11818"/>
                    <a:pt x="6617" y="11842"/>
                    <a:pt x="6791" y="11842"/>
                  </a:cubicBezTo>
                  <a:cubicBezTo>
                    <a:pt x="7082" y="11842"/>
                    <a:pt x="7349" y="11842"/>
                    <a:pt x="7639" y="11818"/>
                  </a:cubicBezTo>
                  <a:cubicBezTo>
                    <a:pt x="7732" y="11818"/>
                    <a:pt x="7813" y="11818"/>
                    <a:pt x="7894" y="11795"/>
                  </a:cubicBezTo>
                  <a:cubicBezTo>
                    <a:pt x="8022" y="11737"/>
                    <a:pt x="8150" y="11737"/>
                    <a:pt x="8277" y="11737"/>
                  </a:cubicBezTo>
                  <a:cubicBezTo>
                    <a:pt x="8486" y="11737"/>
                    <a:pt x="8672" y="11644"/>
                    <a:pt x="8881" y="11586"/>
                  </a:cubicBezTo>
                  <a:cubicBezTo>
                    <a:pt x="8881" y="11447"/>
                    <a:pt x="8893" y="11296"/>
                    <a:pt x="8893" y="11157"/>
                  </a:cubicBezTo>
                  <a:cubicBezTo>
                    <a:pt x="8893" y="11029"/>
                    <a:pt x="8893" y="10890"/>
                    <a:pt x="8928" y="10762"/>
                  </a:cubicBezTo>
                  <a:cubicBezTo>
                    <a:pt x="8951" y="10623"/>
                    <a:pt x="8904" y="10483"/>
                    <a:pt x="8881" y="10344"/>
                  </a:cubicBezTo>
                  <a:cubicBezTo>
                    <a:pt x="8870" y="10286"/>
                    <a:pt x="8881" y="10228"/>
                    <a:pt x="8881" y="10158"/>
                  </a:cubicBezTo>
                  <a:lnTo>
                    <a:pt x="8881" y="9543"/>
                  </a:lnTo>
                  <a:cubicBezTo>
                    <a:pt x="8881" y="9473"/>
                    <a:pt x="8893" y="9404"/>
                    <a:pt x="8870" y="9322"/>
                  </a:cubicBezTo>
                  <a:cubicBezTo>
                    <a:pt x="8765" y="9079"/>
                    <a:pt x="8788" y="8823"/>
                    <a:pt x="8788" y="8568"/>
                  </a:cubicBezTo>
                  <a:cubicBezTo>
                    <a:pt x="8788" y="8324"/>
                    <a:pt x="8823" y="8080"/>
                    <a:pt x="8730" y="7848"/>
                  </a:cubicBezTo>
                  <a:cubicBezTo>
                    <a:pt x="8707" y="7790"/>
                    <a:pt x="8719" y="7697"/>
                    <a:pt x="8719" y="7627"/>
                  </a:cubicBezTo>
                  <a:lnTo>
                    <a:pt x="8719" y="7082"/>
                  </a:lnTo>
                  <a:cubicBezTo>
                    <a:pt x="8719" y="7001"/>
                    <a:pt x="8730" y="6931"/>
                    <a:pt x="8707" y="6861"/>
                  </a:cubicBezTo>
                  <a:cubicBezTo>
                    <a:pt x="8614" y="6652"/>
                    <a:pt x="8649" y="6455"/>
                    <a:pt x="8637" y="6246"/>
                  </a:cubicBezTo>
                  <a:cubicBezTo>
                    <a:pt x="8637" y="6014"/>
                    <a:pt x="8661" y="5782"/>
                    <a:pt x="8556" y="5549"/>
                  </a:cubicBezTo>
                  <a:cubicBezTo>
                    <a:pt x="8533" y="5480"/>
                    <a:pt x="8544" y="5398"/>
                    <a:pt x="8544" y="5306"/>
                  </a:cubicBezTo>
                  <a:lnTo>
                    <a:pt x="8544" y="4121"/>
                  </a:lnTo>
                  <a:cubicBezTo>
                    <a:pt x="8544" y="4017"/>
                    <a:pt x="8556" y="3912"/>
                    <a:pt x="8521" y="3808"/>
                  </a:cubicBezTo>
                  <a:cubicBezTo>
                    <a:pt x="8463" y="3634"/>
                    <a:pt x="8463" y="3460"/>
                    <a:pt x="8463" y="3286"/>
                  </a:cubicBezTo>
                  <a:cubicBezTo>
                    <a:pt x="8463" y="3204"/>
                    <a:pt x="8463" y="3135"/>
                    <a:pt x="8440" y="3042"/>
                  </a:cubicBezTo>
                  <a:cubicBezTo>
                    <a:pt x="8370" y="2577"/>
                    <a:pt x="8301" y="2113"/>
                    <a:pt x="8208" y="1649"/>
                  </a:cubicBezTo>
                  <a:cubicBezTo>
                    <a:pt x="8185" y="1521"/>
                    <a:pt x="8138" y="1393"/>
                    <a:pt x="8127" y="1254"/>
                  </a:cubicBezTo>
                  <a:cubicBezTo>
                    <a:pt x="8103" y="1080"/>
                    <a:pt x="8080" y="941"/>
                    <a:pt x="7987" y="813"/>
                  </a:cubicBezTo>
                  <a:cubicBezTo>
                    <a:pt x="7848" y="720"/>
                    <a:pt x="7697" y="697"/>
                    <a:pt x="7546" y="697"/>
                  </a:cubicBezTo>
                  <a:cubicBezTo>
                    <a:pt x="6966" y="697"/>
                    <a:pt x="6385" y="674"/>
                    <a:pt x="5805" y="674"/>
                  </a:cubicBezTo>
                  <a:cubicBezTo>
                    <a:pt x="5781" y="674"/>
                    <a:pt x="5770" y="697"/>
                    <a:pt x="5723" y="708"/>
                  </a:cubicBezTo>
                  <a:cubicBezTo>
                    <a:pt x="5712" y="848"/>
                    <a:pt x="5689" y="999"/>
                    <a:pt x="5758" y="1161"/>
                  </a:cubicBezTo>
                  <a:lnTo>
                    <a:pt x="6095" y="1161"/>
                  </a:lnTo>
                  <a:cubicBezTo>
                    <a:pt x="6281" y="1138"/>
                    <a:pt x="6455" y="1196"/>
                    <a:pt x="6594" y="1347"/>
                  </a:cubicBezTo>
                  <a:cubicBezTo>
                    <a:pt x="6617" y="1486"/>
                    <a:pt x="6629" y="1649"/>
                    <a:pt x="6641" y="1823"/>
                  </a:cubicBezTo>
                  <a:cubicBezTo>
                    <a:pt x="6733" y="1823"/>
                    <a:pt x="6803" y="1834"/>
                    <a:pt x="6873" y="1834"/>
                  </a:cubicBezTo>
                  <a:cubicBezTo>
                    <a:pt x="7058" y="1823"/>
                    <a:pt x="7233" y="1869"/>
                    <a:pt x="7407" y="1939"/>
                  </a:cubicBezTo>
                  <a:cubicBezTo>
                    <a:pt x="7500" y="1974"/>
                    <a:pt x="7546" y="2032"/>
                    <a:pt x="7558" y="2113"/>
                  </a:cubicBezTo>
                  <a:lnTo>
                    <a:pt x="7558" y="2229"/>
                  </a:lnTo>
                  <a:cubicBezTo>
                    <a:pt x="7558" y="2496"/>
                    <a:pt x="7523" y="2763"/>
                    <a:pt x="7627" y="3019"/>
                  </a:cubicBezTo>
                  <a:cubicBezTo>
                    <a:pt x="7651" y="3042"/>
                    <a:pt x="7627" y="3100"/>
                    <a:pt x="7627" y="3135"/>
                  </a:cubicBezTo>
                  <a:cubicBezTo>
                    <a:pt x="7627" y="3367"/>
                    <a:pt x="7616" y="3599"/>
                    <a:pt x="7697" y="3831"/>
                  </a:cubicBezTo>
                  <a:cubicBezTo>
                    <a:pt x="7720" y="3866"/>
                    <a:pt x="7697" y="3924"/>
                    <a:pt x="7720" y="3971"/>
                  </a:cubicBezTo>
                  <a:cubicBezTo>
                    <a:pt x="7720" y="4029"/>
                    <a:pt x="7720" y="4098"/>
                    <a:pt x="7743" y="4145"/>
                  </a:cubicBezTo>
                  <a:cubicBezTo>
                    <a:pt x="7825" y="4307"/>
                    <a:pt x="7836" y="4481"/>
                    <a:pt x="7801" y="4655"/>
                  </a:cubicBezTo>
                  <a:cubicBezTo>
                    <a:pt x="7778" y="4957"/>
                    <a:pt x="7906" y="5248"/>
                    <a:pt x="7906" y="5573"/>
                  </a:cubicBezTo>
                  <a:cubicBezTo>
                    <a:pt x="7976" y="5712"/>
                    <a:pt x="7999" y="5886"/>
                    <a:pt x="7976" y="6049"/>
                  </a:cubicBezTo>
                  <a:cubicBezTo>
                    <a:pt x="7976" y="6095"/>
                    <a:pt x="7976" y="6153"/>
                    <a:pt x="8010" y="6188"/>
                  </a:cubicBezTo>
                  <a:cubicBezTo>
                    <a:pt x="8068" y="6327"/>
                    <a:pt x="8068" y="6466"/>
                    <a:pt x="8068" y="6617"/>
                  </a:cubicBezTo>
                  <a:cubicBezTo>
                    <a:pt x="8068" y="6733"/>
                    <a:pt x="8034" y="6873"/>
                    <a:pt x="8080" y="6977"/>
                  </a:cubicBezTo>
                  <a:cubicBezTo>
                    <a:pt x="8173" y="7221"/>
                    <a:pt x="8138" y="7453"/>
                    <a:pt x="8150" y="7697"/>
                  </a:cubicBezTo>
                  <a:cubicBezTo>
                    <a:pt x="8150" y="7802"/>
                    <a:pt x="8127" y="7918"/>
                    <a:pt x="8173" y="8011"/>
                  </a:cubicBezTo>
                  <a:cubicBezTo>
                    <a:pt x="8289" y="8254"/>
                    <a:pt x="8243" y="8510"/>
                    <a:pt x="8243" y="8765"/>
                  </a:cubicBezTo>
                  <a:cubicBezTo>
                    <a:pt x="8243" y="8858"/>
                    <a:pt x="8231" y="8974"/>
                    <a:pt x="8254" y="9067"/>
                  </a:cubicBezTo>
                  <a:cubicBezTo>
                    <a:pt x="8324" y="9229"/>
                    <a:pt x="8301" y="9380"/>
                    <a:pt x="8289" y="9543"/>
                  </a:cubicBezTo>
                  <a:lnTo>
                    <a:pt x="8243" y="9938"/>
                  </a:lnTo>
                  <a:cubicBezTo>
                    <a:pt x="8312" y="10239"/>
                    <a:pt x="8301" y="10495"/>
                    <a:pt x="8289" y="10750"/>
                  </a:cubicBezTo>
                  <a:close/>
                  <a:moveTo>
                    <a:pt x="2682" y="581"/>
                  </a:moveTo>
                  <a:cubicBezTo>
                    <a:pt x="2612" y="906"/>
                    <a:pt x="2612" y="1451"/>
                    <a:pt x="2670" y="1707"/>
                  </a:cubicBezTo>
                  <a:cubicBezTo>
                    <a:pt x="2902" y="1707"/>
                    <a:pt x="3135" y="1753"/>
                    <a:pt x="3355" y="1672"/>
                  </a:cubicBezTo>
                  <a:cubicBezTo>
                    <a:pt x="3425" y="1637"/>
                    <a:pt x="3506" y="1637"/>
                    <a:pt x="3599" y="1637"/>
                  </a:cubicBezTo>
                  <a:cubicBezTo>
                    <a:pt x="3831" y="1602"/>
                    <a:pt x="4063" y="1602"/>
                    <a:pt x="4295" y="1533"/>
                  </a:cubicBezTo>
                  <a:cubicBezTo>
                    <a:pt x="4481" y="1475"/>
                    <a:pt x="4655" y="1475"/>
                    <a:pt x="4829" y="1463"/>
                  </a:cubicBezTo>
                  <a:cubicBezTo>
                    <a:pt x="5015" y="1463"/>
                    <a:pt x="5189" y="1486"/>
                    <a:pt x="5364" y="1451"/>
                  </a:cubicBezTo>
                  <a:cubicBezTo>
                    <a:pt x="5410" y="1347"/>
                    <a:pt x="5456" y="1254"/>
                    <a:pt x="5503" y="1173"/>
                  </a:cubicBezTo>
                  <a:cubicBezTo>
                    <a:pt x="5456" y="1045"/>
                    <a:pt x="5422" y="906"/>
                    <a:pt x="5480" y="755"/>
                  </a:cubicBezTo>
                  <a:cubicBezTo>
                    <a:pt x="5526" y="639"/>
                    <a:pt x="5514" y="488"/>
                    <a:pt x="5468" y="360"/>
                  </a:cubicBezTo>
                  <a:cubicBezTo>
                    <a:pt x="5422" y="348"/>
                    <a:pt x="5387" y="325"/>
                    <a:pt x="5352" y="325"/>
                  </a:cubicBezTo>
                  <a:cubicBezTo>
                    <a:pt x="5015" y="325"/>
                    <a:pt x="4702" y="348"/>
                    <a:pt x="4365" y="314"/>
                  </a:cubicBezTo>
                  <a:cubicBezTo>
                    <a:pt x="4028" y="290"/>
                    <a:pt x="3703" y="418"/>
                    <a:pt x="3367" y="372"/>
                  </a:cubicBezTo>
                  <a:cubicBezTo>
                    <a:pt x="3332" y="372"/>
                    <a:pt x="3309" y="406"/>
                    <a:pt x="3274" y="418"/>
                  </a:cubicBezTo>
                  <a:cubicBezTo>
                    <a:pt x="3239" y="430"/>
                    <a:pt x="3193" y="465"/>
                    <a:pt x="3135" y="476"/>
                  </a:cubicBezTo>
                  <a:cubicBezTo>
                    <a:pt x="3007" y="488"/>
                    <a:pt x="2856" y="534"/>
                    <a:pt x="2682" y="581"/>
                  </a:cubicBezTo>
                  <a:close/>
                  <a:moveTo>
                    <a:pt x="1916" y="2450"/>
                  </a:moveTo>
                  <a:cubicBezTo>
                    <a:pt x="2020" y="2461"/>
                    <a:pt x="2090" y="2461"/>
                    <a:pt x="2171" y="2461"/>
                  </a:cubicBezTo>
                  <a:lnTo>
                    <a:pt x="3135" y="2461"/>
                  </a:lnTo>
                  <a:cubicBezTo>
                    <a:pt x="3309" y="2461"/>
                    <a:pt x="3483" y="2485"/>
                    <a:pt x="3645" y="2403"/>
                  </a:cubicBezTo>
                  <a:cubicBezTo>
                    <a:pt x="3703" y="2380"/>
                    <a:pt x="3761" y="2380"/>
                    <a:pt x="3819" y="2392"/>
                  </a:cubicBezTo>
                  <a:cubicBezTo>
                    <a:pt x="4133" y="2438"/>
                    <a:pt x="4435" y="2276"/>
                    <a:pt x="4760" y="2287"/>
                  </a:cubicBezTo>
                  <a:cubicBezTo>
                    <a:pt x="4946" y="2206"/>
                    <a:pt x="5131" y="2229"/>
                    <a:pt x="5329" y="2218"/>
                  </a:cubicBezTo>
                  <a:cubicBezTo>
                    <a:pt x="5410" y="2218"/>
                    <a:pt x="5514" y="2218"/>
                    <a:pt x="5596" y="2171"/>
                  </a:cubicBezTo>
                  <a:cubicBezTo>
                    <a:pt x="5712" y="2136"/>
                    <a:pt x="5828" y="2113"/>
                    <a:pt x="5967" y="2113"/>
                  </a:cubicBezTo>
                  <a:cubicBezTo>
                    <a:pt x="6083" y="2113"/>
                    <a:pt x="6211" y="2136"/>
                    <a:pt x="6315" y="2090"/>
                  </a:cubicBezTo>
                  <a:cubicBezTo>
                    <a:pt x="6408" y="1927"/>
                    <a:pt x="6443" y="1776"/>
                    <a:pt x="6432" y="1614"/>
                  </a:cubicBezTo>
                  <a:cubicBezTo>
                    <a:pt x="6408" y="1521"/>
                    <a:pt x="6374" y="1475"/>
                    <a:pt x="6292" y="1475"/>
                  </a:cubicBezTo>
                  <a:lnTo>
                    <a:pt x="5816" y="1475"/>
                  </a:lnTo>
                  <a:cubicBezTo>
                    <a:pt x="5700" y="1730"/>
                    <a:pt x="5700" y="1730"/>
                    <a:pt x="5468" y="1730"/>
                  </a:cubicBezTo>
                  <a:lnTo>
                    <a:pt x="5189" y="1730"/>
                  </a:lnTo>
                  <a:cubicBezTo>
                    <a:pt x="4899" y="1742"/>
                    <a:pt x="4632" y="1683"/>
                    <a:pt x="4354" y="1800"/>
                  </a:cubicBezTo>
                  <a:cubicBezTo>
                    <a:pt x="4307" y="1811"/>
                    <a:pt x="4249" y="1800"/>
                    <a:pt x="4203" y="1811"/>
                  </a:cubicBezTo>
                  <a:cubicBezTo>
                    <a:pt x="4145" y="1811"/>
                    <a:pt x="4075" y="1823"/>
                    <a:pt x="4028" y="1846"/>
                  </a:cubicBezTo>
                  <a:cubicBezTo>
                    <a:pt x="3901" y="1904"/>
                    <a:pt x="3773" y="1904"/>
                    <a:pt x="3645" y="1904"/>
                  </a:cubicBezTo>
                  <a:cubicBezTo>
                    <a:pt x="3587" y="1904"/>
                    <a:pt x="3506" y="1904"/>
                    <a:pt x="3448" y="1916"/>
                  </a:cubicBezTo>
                  <a:cubicBezTo>
                    <a:pt x="3135" y="2032"/>
                    <a:pt x="2798" y="1962"/>
                    <a:pt x="2484" y="1974"/>
                  </a:cubicBezTo>
                  <a:cubicBezTo>
                    <a:pt x="2403" y="1974"/>
                    <a:pt x="2345" y="1927"/>
                    <a:pt x="2322" y="1858"/>
                  </a:cubicBezTo>
                  <a:cubicBezTo>
                    <a:pt x="2310" y="1811"/>
                    <a:pt x="2275" y="1765"/>
                    <a:pt x="2264" y="1742"/>
                  </a:cubicBezTo>
                  <a:cubicBezTo>
                    <a:pt x="2101" y="1695"/>
                    <a:pt x="1997" y="1742"/>
                    <a:pt x="1904" y="1858"/>
                  </a:cubicBezTo>
                  <a:cubicBezTo>
                    <a:pt x="1881" y="2032"/>
                    <a:pt x="1869" y="2218"/>
                    <a:pt x="1916" y="245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3005750" y="3695225"/>
              <a:ext cx="44725" cy="62725"/>
            </a:xfrm>
            <a:custGeom>
              <a:rect b="b" l="l" r="r" t="t"/>
              <a:pathLst>
                <a:path extrusionOk="0" h="2509" w="1789">
                  <a:moveTo>
                    <a:pt x="24" y="930"/>
                  </a:moveTo>
                  <a:lnTo>
                    <a:pt x="24" y="465"/>
                  </a:lnTo>
                  <a:cubicBezTo>
                    <a:pt x="24" y="361"/>
                    <a:pt x="47" y="291"/>
                    <a:pt x="105" y="198"/>
                  </a:cubicBezTo>
                  <a:cubicBezTo>
                    <a:pt x="163" y="129"/>
                    <a:pt x="221" y="82"/>
                    <a:pt x="314" y="82"/>
                  </a:cubicBezTo>
                  <a:cubicBezTo>
                    <a:pt x="442" y="82"/>
                    <a:pt x="570" y="47"/>
                    <a:pt x="697" y="24"/>
                  </a:cubicBezTo>
                  <a:cubicBezTo>
                    <a:pt x="964" y="1"/>
                    <a:pt x="1220" y="13"/>
                    <a:pt x="1498" y="13"/>
                  </a:cubicBezTo>
                  <a:cubicBezTo>
                    <a:pt x="1591" y="13"/>
                    <a:pt x="1614" y="82"/>
                    <a:pt x="1626" y="163"/>
                  </a:cubicBezTo>
                  <a:cubicBezTo>
                    <a:pt x="1626" y="233"/>
                    <a:pt x="1649" y="303"/>
                    <a:pt x="1649" y="372"/>
                  </a:cubicBezTo>
                  <a:lnTo>
                    <a:pt x="1649" y="1115"/>
                  </a:lnTo>
                  <a:cubicBezTo>
                    <a:pt x="1649" y="1185"/>
                    <a:pt x="1626" y="1266"/>
                    <a:pt x="1673" y="1336"/>
                  </a:cubicBezTo>
                  <a:cubicBezTo>
                    <a:pt x="1789" y="1557"/>
                    <a:pt x="1731" y="1766"/>
                    <a:pt x="1742" y="1998"/>
                  </a:cubicBezTo>
                  <a:cubicBezTo>
                    <a:pt x="1742" y="2091"/>
                    <a:pt x="1719" y="2160"/>
                    <a:pt x="1649" y="2207"/>
                  </a:cubicBezTo>
                  <a:cubicBezTo>
                    <a:pt x="1487" y="2311"/>
                    <a:pt x="1324" y="2427"/>
                    <a:pt x="1127" y="2392"/>
                  </a:cubicBezTo>
                  <a:cubicBezTo>
                    <a:pt x="1080" y="2392"/>
                    <a:pt x="1034" y="2392"/>
                    <a:pt x="1011" y="2404"/>
                  </a:cubicBezTo>
                  <a:cubicBezTo>
                    <a:pt x="813" y="2509"/>
                    <a:pt x="628" y="2462"/>
                    <a:pt x="442" y="2462"/>
                  </a:cubicBezTo>
                  <a:cubicBezTo>
                    <a:pt x="291" y="2462"/>
                    <a:pt x="268" y="2427"/>
                    <a:pt x="221" y="2265"/>
                  </a:cubicBezTo>
                  <a:cubicBezTo>
                    <a:pt x="163" y="2079"/>
                    <a:pt x="152" y="1858"/>
                    <a:pt x="105" y="1673"/>
                  </a:cubicBezTo>
                  <a:cubicBezTo>
                    <a:pt x="59" y="1475"/>
                    <a:pt x="47" y="1301"/>
                    <a:pt x="47" y="1127"/>
                  </a:cubicBezTo>
                  <a:cubicBezTo>
                    <a:pt x="1" y="1069"/>
                    <a:pt x="1" y="999"/>
                    <a:pt x="24" y="930"/>
                  </a:cubicBezTo>
                  <a:cubicBezTo>
                    <a:pt x="1" y="930"/>
                    <a:pt x="24" y="930"/>
                    <a:pt x="24" y="930"/>
                  </a:cubicBezTo>
                  <a:close/>
                  <a:moveTo>
                    <a:pt x="1371" y="303"/>
                  </a:moveTo>
                  <a:cubicBezTo>
                    <a:pt x="988" y="198"/>
                    <a:pt x="663" y="338"/>
                    <a:pt x="326" y="361"/>
                  </a:cubicBezTo>
                  <a:cubicBezTo>
                    <a:pt x="291" y="535"/>
                    <a:pt x="279" y="1324"/>
                    <a:pt x="303" y="1440"/>
                  </a:cubicBezTo>
                  <a:cubicBezTo>
                    <a:pt x="303" y="1452"/>
                    <a:pt x="326" y="1475"/>
                    <a:pt x="326" y="1487"/>
                  </a:cubicBezTo>
                  <a:cubicBezTo>
                    <a:pt x="384" y="1603"/>
                    <a:pt x="395" y="1731"/>
                    <a:pt x="384" y="1858"/>
                  </a:cubicBezTo>
                  <a:cubicBezTo>
                    <a:pt x="384" y="1986"/>
                    <a:pt x="407" y="2091"/>
                    <a:pt x="512" y="2207"/>
                  </a:cubicBezTo>
                  <a:cubicBezTo>
                    <a:pt x="593" y="2183"/>
                    <a:pt x="697" y="2172"/>
                    <a:pt x="802" y="2160"/>
                  </a:cubicBezTo>
                  <a:cubicBezTo>
                    <a:pt x="871" y="2149"/>
                    <a:pt x="941" y="2114"/>
                    <a:pt x="999" y="2114"/>
                  </a:cubicBezTo>
                  <a:cubicBezTo>
                    <a:pt x="1162" y="2114"/>
                    <a:pt x="1289" y="2056"/>
                    <a:pt x="1429" y="1940"/>
                  </a:cubicBezTo>
                  <a:cubicBezTo>
                    <a:pt x="1429" y="1812"/>
                    <a:pt x="1452" y="1673"/>
                    <a:pt x="1405" y="1545"/>
                  </a:cubicBezTo>
                  <a:cubicBezTo>
                    <a:pt x="1347" y="1394"/>
                    <a:pt x="1347" y="1231"/>
                    <a:pt x="1347" y="1069"/>
                  </a:cubicBezTo>
                  <a:cubicBezTo>
                    <a:pt x="1371" y="825"/>
                    <a:pt x="1371" y="581"/>
                    <a:pt x="1371" y="30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3028975" y="3841800"/>
              <a:ext cx="104500" cy="10775"/>
            </a:xfrm>
            <a:custGeom>
              <a:rect b="b" l="l" r="r" t="t"/>
              <a:pathLst>
                <a:path extrusionOk="0" h="431" w="4180">
                  <a:moveTo>
                    <a:pt x="4157" y="1"/>
                  </a:moveTo>
                  <a:cubicBezTo>
                    <a:pt x="4180" y="128"/>
                    <a:pt x="4110" y="186"/>
                    <a:pt x="4029" y="221"/>
                  </a:cubicBezTo>
                  <a:cubicBezTo>
                    <a:pt x="3936" y="233"/>
                    <a:pt x="3832" y="233"/>
                    <a:pt x="3750" y="233"/>
                  </a:cubicBezTo>
                  <a:cubicBezTo>
                    <a:pt x="3576" y="233"/>
                    <a:pt x="3402" y="233"/>
                    <a:pt x="3228" y="291"/>
                  </a:cubicBezTo>
                  <a:cubicBezTo>
                    <a:pt x="3123" y="314"/>
                    <a:pt x="3019" y="314"/>
                    <a:pt x="2926" y="314"/>
                  </a:cubicBezTo>
                  <a:lnTo>
                    <a:pt x="2067" y="314"/>
                  </a:lnTo>
                  <a:cubicBezTo>
                    <a:pt x="1916" y="314"/>
                    <a:pt x="1765" y="337"/>
                    <a:pt x="1614" y="372"/>
                  </a:cubicBezTo>
                  <a:cubicBezTo>
                    <a:pt x="1394" y="430"/>
                    <a:pt x="1161" y="430"/>
                    <a:pt x="964" y="302"/>
                  </a:cubicBezTo>
                  <a:cubicBezTo>
                    <a:pt x="813" y="198"/>
                    <a:pt x="662" y="198"/>
                    <a:pt x="500" y="279"/>
                  </a:cubicBezTo>
                  <a:cubicBezTo>
                    <a:pt x="372" y="337"/>
                    <a:pt x="233" y="337"/>
                    <a:pt x="105" y="291"/>
                  </a:cubicBezTo>
                  <a:cubicBezTo>
                    <a:pt x="70" y="279"/>
                    <a:pt x="47" y="244"/>
                    <a:pt x="1" y="221"/>
                  </a:cubicBezTo>
                  <a:cubicBezTo>
                    <a:pt x="35" y="186"/>
                    <a:pt x="47" y="140"/>
                    <a:pt x="59" y="140"/>
                  </a:cubicBezTo>
                  <a:cubicBezTo>
                    <a:pt x="268" y="105"/>
                    <a:pt x="453" y="59"/>
                    <a:pt x="651" y="24"/>
                  </a:cubicBezTo>
                  <a:cubicBezTo>
                    <a:pt x="802" y="12"/>
                    <a:pt x="941" y="24"/>
                    <a:pt x="1080" y="105"/>
                  </a:cubicBezTo>
                  <a:cubicBezTo>
                    <a:pt x="1254" y="198"/>
                    <a:pt x="1428" y="221"/>
                    <a:pt x="1603" y="128"/>
                  </a:cubicBezTo>
                  <a:cubicBezTo>
                    <a:pt x="1684" y="105"/>
                    <a:pt x="1777" y="82"/>
                    <a:pt x="1870" y="82"/>
                  </a:cubicBezTo>
                  <a:cubicBezTo>
                    <a:pt x="2160" y="82"/>
                    <a:pt x="2438" y="82"/>
                    <a:pt x="2729" y="70"/>
                  </a:cubicBezTo>
                  <a:cubicBezTo>
                    <a:pt x="2938" y="70"/>
                    <a:pt x="3135" y="82"/>
                    <a:pt x="3344" y="12"/>
                  </a:cubicBezTo>
                  <a:cubicBezTo>
                    <a:pt x="3402" y="1"/>
                    <a:pt x="3460" y="1"/>
                    <a:pt x="3530" y="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3025775" y="3805825"/>
              <a:ext cx="108300" cy="13950"/>
            </a:xfrm>
            <a:custGeom>
              <a:rect b="b" l="l" r="r" t="t"/>
              <a:pathLst>
                <a:path extrusionOk="0" h="558" w="4332">
                  <a:moveTo>
                    <a:pt x="1429" y="267"/>
                  </a:moveTo>
                  <a:lnTo>
                    <a:pt x="1928" y="267"/>
                  </a:lnTo>
                  <a:cubicBezTo>
                    <a:pt x="2067" y="267"/>
                    <a:pt x="2195" y="244"/>
                    <a:pt x="2323" y="221"/>
                  </a:cubicBezTo>
                  <a:cubicBezTo>
                    <a:pt x="2474" y="174"/>
                    <a:pt x="2625" y="163"/>
                    <a:pt x="2775" y="174"/>
                  </a:cubicBezTo>
                  <a:cubicBezTo>
                    <a:pt x="3054" y="174"/>
                    <a:pt x="3298" y="105"/>
                    <a:pt x="3553" y="58"/>
                  </a:cubicBezTo>
                  <a:cubicBezTo>
                    <a:pt x="3762" y="12"/>
                    <a:pt x="3983" y="12"/>
                    <a:pt x="4192" y="0"/>
                  </a:cubicBezTo>
                  <a:cubicBezTo>
                    <a:pt x="4227" y="0"/>
                    <a:pt x="4273" y="12"/>
                    <a:pt x="4285" y="35"/>
                  </a:cubicBezTo>
                  <a:cubicBezTo>
                    <a:pt x="4308" y="58"/>
                    <a:pt x="4331" y="105"/>
                    <a:pt x="4331" y="128"/>
                  </a:cubicBezTo>
                  <a:cubicBezTo>
                    <a:pt x="4331" y="163"/>
                    <a:pt x="4296" y="186"/>
                    <a:pt x="4273" y="186"/>
                  </a:cubicBezTo>
                  <a:cubicBezTo>
                    <a:pt x="4192" y="209"/>
                    <a:pt x="4122" y="221"/>
                    <a:pt x="4052" y="209"/>
                  </a:cubicBezTo>
                  <a:cubicBezTo>
                    <a:pt x="3809" y="163"/>
                    <a:pt x="3576" y="221"/>
                    <a:pt x="3356" y="302"/>
                  </a:cubicBezTo>
                  <a:cubicBezTo>
                    <a:pt x="3147" y="383"/>
                    <a:pt x="2961" y="395"/>
                    <a:pt x="2764" y="383"/>
                  </a:cubicBezTo>
                  <a:cubicBezTo>
                    <a:pt x="2590" y="383"/>
                    <a:pt x="2416" y="348"/>
                    <a:pt x="2253" y="441"/>
                  </a:cubicBezTo>
                  <a:cubicBezTo>
                    <a:pt x="2195" y="464"/>
                    <a:pt x="2137" y="453"/>
                    <a:pt x="2079" y="453"/>
                  </a:cubicBezTo>
                  <a:lnTo>
                    <a:pt x="1220" y="453"/>
                  </a:lnTo>
                  <a:cubicBezTo>
                    <a:pt x="1022" y="453"/>
                    <a:pt x="813" y="453"/>
                    <a:pt x="616" y="511"/>
                  </a:cubicBezTo>
                  <a:cubicBezTo>
                    <a:pt x="477" y="557"/>
                    <a:pt x="337" y="534"/>
                    <a:pt x="187" y="534"/>
                  </a:cubicBezTo>
                  <a:cubicBezTo>
                    <a:pt x="152" y="534"/>
                    <a:pt x="94" y="511"/>
                    <a:pt x="47" y="476"/>
                  </a:cubicBezTo>
                  <a:cubicBezTo>
                    <a:pt x="1" y="453"/>
                    <a:pt x="12" y="360"/>
                    <a:pt x="59" y="348"/>
                  </a:cubicBezTo>
                  <a:cubicBezTo>
                    <a:pt x="94" y="337"/>
                    <a:pt x="117" y="325"/>
                    <a:pt x="152" y="325"/>
                  </a:cubicBezTo>
                  <a:cubicBezTo>
                    <a:pt x="581" y="348"/>
                    <a:pt x="1022" y="209"/>
                    <a:pt x="1429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3020275" y="3776800"/>
              <a:ext cx="113800" cy="15675"/>
            </a:xfrm>
            <a:custGeom>
              <a:rect b="b" l="l" r="r" t="t"/>
              <a:pathLst>
                <a:path extrusionOk="0" h="627" w="4552">
                  <a:moveTo>
                    <a:pt x="4551" y="174"/>
                  </a:moveTo>
                  <a:cubicBezTo>
                    <a:pt x="4400" y="279"/>
                    <a:pt x="4284" y="302"/>
                    <a:pt x="4156" y="209"/>
                  </a:cubicBezTo>
                  <a:cubicBezTo>
                    <a:pt x="4063" y="128"/>
                    <a:pt x="3947" y="128"/>
                    <a:pt x="3866" y="174"/>
                  </a:cubicBezTo>
                  <a:cubicBezTo>
                    <a:pt x="3657" y="290"/>
                    <a:pt x="3460" y="290"/>
                    <a:pt x="3239" y="279"/>
                  </a:cubicBezTo>
                  <a:cubicBezTo>
                    <a:pt x="2926" y="267"/>
                    <a:pt x="2636" y="337"/>
                    <a:pt x="2345" y="406"/>
                  </a:cubicBezTo>
                  <a:cubicBezTo>
                    <a:pt x="2229" y="441"/>
                    <a:pt x="2090" y="453"/>
                    <a:pt x="1974" y="453"/>
                  </a:cubicBezTo>
                  <a:cubicBezTo>
                    <a:pt x="1626" y="453"/>
                    <a:pt x="1277" y="453"/>
                    <a:pt x="929" y="441"/>
                  </a:cubicBezTo>
                  <a:cubicBezTo>
                    <a:pt x="778" y="441"/>
                    <a:pt x="616" y="418"/>
                    <a:pt x="465" y="534"/>
                  </a:cubicBezTo>
                  <a:cubicBezTo>
                    <a:pt x="349" y="627"/>
                    <a:pt x="198" y="627"/>
                    <a:pt x="58" y="581"/>
                  </a:cubicBezTo>
                  <a:cubicBezTo>
                    <a:pt x="35" y="581"/>
                    <a:pt x="23" y="534"/>
                    <a:pt x="0" y="523"/>
                  </a:cubicBezTo>
                  <a:cubicBezTo>
                    <a:pt x="0" y="499"/>
                    <a:pt x="23" y="464"/>
                    <a:pt x="47" y="453"/>
                  </a:cubicBezTo>
                  <a:cubicBezTo>
                    <a:pt x="82" y="441"/>
                    <a:pt x="105" y="418"/>
                    <a:pt x="140" y="418"/>
                  </a:cubicBezTo>
                  <a:cubicBezTo>
                    <a:pt x="267" y="418"/>
                    <a:pt x="395" y="395"/>
                    <a:pt x="511" y="302"/>
                  </a:cubicBezTo>
                  <a:cubicBezTo>
                    <a:pt x="557" y="279"/>
                    <a:pt x="627" y="267"/>
                    <a:pt x="685" y="267"/>
                  </a:cubicBezTo>
                  <a:cubicBezTo>
                    <a:pt x="1022" y="244"/>
                    <a:pt x="1359" y="232"/>
                    <a:pt x="1707" y="232"/>
                  </a:cubicBezTo>
                  <a:cubicBezTo>
                    <a:pt x="2009" y="232"/>
                    <a:pt x="2299" y="232"/>
                    <a:pt x="2577" y="151"/>
                  </a:cubicBezTo>
                  <a:cubicBezTo>
                    <a:pt x="2868" y="58"/>
                    <a:pt x="3158" y="70"/>
                    <a:pt x="3448" y="70"/>
                  </a:cubicBezTo>
                  <a:cubicBezTo>
                    <a:pt x="3588" y="70"/>
                    <a:pt x="3715" y="70"/>
                    <a:pt x="3866" y="47"/>
                  </a:cubicBezTo>
                  <a:cubicBezTo>
                    <a:pt x="4087" y="0"/>
                    <a:pt x="4296" y="35"/>
                    <a:pt x="4551" y="17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0"/>
            <p:cNvSpPr/>
            <p:nvPr/>
          </p:nvSpPr>
          <p:spPr>
            <a:xfrm>
              <a:off x="3060025" y="3695825"/>
              <a:ext cx="58650" cy="12200"/>
            </a:xfrm>
            <a:custGeom>
              <a:rect b="b" l="l" r="r" t="t"/>
              <a:pathLst>
                <a:path extrusionOk="0" h="488" w="2346">
                  <a:moveTo>
                    <a:pt x="929" y="395"/>
                  </a:moveTo>
                  <a:cubicBezTo>
                    <a:pt x="767" y="395"/>
                    <a:pt x="697" y="360"/>
                    <a:pt x="651" y="267"/>
                  </a:cubicBezTo>
                  <a:cubicBezTo>
                    <a:pt x="604" y="174"/>
                    <a:pt x="523" y="174"/>
                    <a:pt x="442" y="232"/>
                  </a:cubicBezTo>
                  <a:cubicBezTo>
                    <a:pt x="384" y="279"/>
                    <a:pt x="361" y="348"/>
                    <a:pt x="303" y="395"/>
                  </a:cubicBezTo>
                  <a:cubicBezTo>
                    <a:pt x="256" y="430"/>
                    <a:pt x="198" y="453"/>
                    <a:pt x="140" y="465"/>
                  </a:cubicBezTo>
                  <a:cubicBezTo>
                    <a:pt x="82" y="488"/>
                    <a:pt x="12" y="430"/>
                    <a:pt x="12" y="360"/>
                  </a:cubicBezTo>
                  <a:cubicBezTo>
                    <a:pt x="1" y="302"/>
                    <a:pt x="12" y="221"/>
                    <a:pt x="70" y="209"/>
                  </a:cubicBezTo>
                  <a:cubicBezTo>
                    <a:pt x="186" y="186"/>
                    <a:pt x="268" y="116"/>
                    <a:pt x="361" y="70"/>
                  </a:cubicBezTo>
                  <a:cubicBezTo>
                    <a:pt x="500" y="0"/>
                    <a:pt x="662" y="0"/>
                    <a:pt x="790" y="105"/>
                  </a:cubicBezTo>
                  <a:cubicBezTo>
                    <a:pt x="883" y="163"/>
                    <a:pt x="964" y="197"/>
                    <a:pt x="1080" y="151"/>
                  </a:cubicBezTo>
                  <a:cubicBezTo>
                    <a:pt x="1196" y="105"/>
                    <a:pt x="1313" y="116"/>
                    <a:pt x="1429" y="58"/>
                  </a:cubicBezTo>
                  <a:cubicBezTo>
                    <a:pt x="1510" y="12"/>
                    <a:pt x="1603" y="35"/>
                    <a:pt x="1707" y="35"/>
                  </a:cubicBezTo>
                  <a:cubicBezTo>
                    <a:pt x="1870" y="35"/>
                    <a:pt x="2009" y="35"/>
                    <a:pt x="2172" y="47"/>
                  </a:cubicBezTo>
                  <a:cubicBezTo>
                    <a:pt x="2276" y="47"/>
                    <a:pt x="2346" y="93"/>
                    <a:pt x="2334" y="151"/>
                  </a:cubicBezTo>
                  <a:cubicBezTo>
                    <a:pt x="2323" y="232"/>
                    <a:pt x="2241" y="221"/>
                    <a:pt x="2183" y="221"/>
                  </a:cubicBezTo>
                  <a:cubicBezTo>
                    <a:pt x="2067" y="221"/>
                    <a:pt x="1951" y="232"/>
                    <a:pt x="1858" y="221"/>
                  </a:cubicBezTo>
                  <a:cubicBezTo>
                    <a:pt x="1603" y="209"/>
                    <a:pt x="1371" y="267"/>
                    <a:pt x="1138" y="348"/>
                  </a:cubicBezTo>
                  <a:cubicBezTo>
                    <a:pt x="1057" y="372"/>
                    <a:pt x="953" y="383"/>
                    <a:pt x="929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3064675" y="3720200"/>
              <a:ext cx="56900" cy="13075"/>
            </a:xfrm>
            <a:custGeom>
              <a:rect b="b" l="l" r="r" t="t"/>
              <a:pathLst>
                <a:path extrusionOk="0" h="523" w="2276">
                  <a:moveTo>
                    <a:pt x="0" y="395"/>
                  </a:moveTo>
                  <a:cubicBezTo>
                    <a:pt x="59" y="209"/>
                    <a:pt x="59" y="209"/>
                    <a:pt x="175" y="93"/>
                  </a:cubicBezTo>
                  <a:cubicBezTo>
                    <a:pt x="198" y="128"/>
                    <a:pt x="244" y="174"/>
                    <a:pt x="291" y="232"/>
                  </a:cubicBezTo>
                  <a:cubicBezTo>
                    <a:pt x="418" y="267"/>
                    <a:pt x="581" y="337"/>
                    <a:pt x="743" y="325"/>
                  </a:cubicBezTo>
                  <a:cubicBezTo>
                    <a:pt x="894" y="302"/>
                    <a:pt x="1057" y="279"/>
                    <a:pt x="1208" y="186"/>
                  </a:cubicBezTo>
                  <a:cubicBezTo>
                    <a:pt x="1289" y="128"/>
                    <a:pt x="1382" y="93"/>
                    <a:pt x="1463" y="47"/>
                  </a:cubicBezTo>
                  <a:cubicBezTo>
                    <a:pt x="1533" y="0"/>
                    <a:pt x="1626" y="0"/>
                    <a:pt x="1695" y="58"/>
                  </a:cubicBezTo>
                  <a:cubicBezTo>
                    <a:pt x="1823" y="174"/>
                    <a:pt x="1974" y="163"/>
                    <a:pt x="2137" y="128"/>
                  </a:cubicBezTo>
                  <a:cubicBezTo>
                    <a:pt x="2160" y="116"/>
                    <a:pt x="2206" y="128"/>
                    <a:pt x="2276" y="151"/>
                  </a:cubicBezTo>
                  <a:cubicBezTo>
                    <a:pt x="2229" y="209"/>
                    <a:pt x="2218" y="232"/>
                    <a:pt x="2195" y="244"/>
                  </a:cubicBezTo>
                  <a:cubicBezTo>
                    <a:pt x="2055" y="360"/>
                    <a:pt x="1904" y="383"/>
                    <a:pt x="1730" y="360"/>
                  </a:cubicBezTo>
                  <a:cubicBezTo>
                    <a:pt x="1672" y="360"/>
                    <a:pt x="1614" y="337"/>
                    <a:pt x="1579" y="279"/>
                  </a:cubicBezTo>
                  <a:cubicBezTo>
                    <a:pt x="1568" y="244"/>
                    <a:pt x="1533" y="209"/>
                    <a:pt x="1510" y="174"/>
                  </a:cubicBezTo>
                  <a:cubicBezTo>
                    <a:pt x="1440" y="209"/>
                    <a:pt x="1359" y="232"/>
                    <a:pt x="1301" y="279"/>
                  </a:cubicBezTo>
                  <a:cubicBezTo>
                    <a:pt x="1173" y="395"/>
                    <a:pt x="999" y="418"/>
                    <a:pt x="836" y="500"/>
                  </a:cubicBezTo>
                  <a:cubicBezTo>
                    <a:pt x="778" y="523"/>
                    <a:pt x="685" y="523"/>
                    <a:pt x="639" y="500"/>
                  </a:cubicBezTo>
                  <a:cubicBezTo>
                    <a:pt x="511" y="407"/>
                    <a:pt x="360" y="418"/>
                    <a:pt x="221" y="441"/>
                  </a:cubicBezTo>
                  <a:cubicBezTo>
                    <a:pt x="163" y="407"/>
                    <a:pt x="82" y="395"/>
                    <a:pt x="0" y="395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3060600" y="3742250"/>
              <a:ext cx="43850" cy="10175"/>
            </a:xfrm>
            <a:custGeom>
              <a:rect b="b" l="l" r="r" t="t"/>
              <a:pathLst>
                <a:path extrusionOk="0" h="407" w="1754">
                  <a:moveTo>
                    <a:pt x="59" y="407"/>
                  </a:moveTo>
                  <a:cubicBezTo>
                    <a:pt x="1" y="302"/>
                    <a:pt x="47" y="233"/>
                    <a:pt x="105" y="221"/>
                  </a:cubicBezTo>
                  <a:cubicBezTo>
                    <a:pt x="372" y="152"/>
                    <a:pt x="628" y="1"/>
                    <a:pt x="918" y="24"/>
                  </a:cubicBezTo>
                  <a:cubicBezTo>
                    <a:pt x="1197" y="35"/>
                    <a:pt x="1487" y="35"/>
                    <a:pt x="1754" y="35"/>
                  </a:cubicBezTo>
                  <a:cubicBezTo>
                    <a:pt x="1754" y="117"/>
                    <a:pt x="1696" y="117"/>
                    <a:pt x="1649" y="140"/>
                  </a:cubicBezTo>
                  <a:cubicBezTo>
                    <a:pt x="1522" y="163"/>
                    <a:pt x="1382" y="210"/>
                    <a:pt x="1232" y="210"/>
                  </a:cubicBezTo>
                  <a:cubicBezTo>
                    <a:pt x="918" y="210"/>
                    <a:pt x="616" y="221"/>
                    <a:pt x="326" y="349"/>
                  </a:cubicBezTo>
                  <a:cubicBezTo>
                    <a:pt x="268" y="395"/>
                    <a:pt x="163" y="395"/>
                    <a:pt x="59" y="40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3115750" y="3743425"/>
              <a:ext cx="4100" cy="4075"/>
            </a:xfrm>
            <a:custGeom>
              <a:rect b="b" l="l" r="r" t="t"/>
              <a:pathLst>
                <a:path extrusionOk="0" h="163" w="164">
                  <a:moveTo>
                    <a:pt x="47" y="0"/>
                  </a:moveTo>
                  <a:cubicBezTo>
                    <a:pt x="59" y="0"/>
                    <a:pt x="94" y="12"/>
                    <a:pt x="94" y="12"/>
                  </a:cubicBezTo>
                  <a:cubicBezTo>
                    <a:pt x="117" y="58"/>
                    <a:pt x="163" y="93"/>
                    <a:pt x="117" y="139"/>
                  </a:cubicBezTo>
                  <a:cubicBezTo>
                    <a:pt x="117" y="139"/>
                    <a:pt x="105" y="163"/>
                    <a:pt x="94" y="163"/>
                  </a:cubicBezTo>
                  <a:cubicBezTo>
                    <a:pt x="36" y="139"/>
                    <a:pt x="1" y="105"/>
                    <a:pt x="1" y="58"/>
                  </a:cubicBezTo>
                  <a:cubicBezTo>
                    <a:pt x="36" y="46"/>
                    <a:pt x="47" y="12"/>
                    <a:pt x="47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6" name="Google Shape;546;p10"/>
          <p:cNvGrpSpPr/>
          <p:nvPr/>
        </p:nvGrpSpPr>
        <p:grpSpPr>
          <a:xfrm flipH="1" rot="2084963">
            <a:off x="1022764" y="-103695"/>
            <a:ext cx="1670611" cy="1197127"/>
            <a:chOff x="692625" y="2569725"/>
            <a:chExt cx="463800" cy="332350"/>
          </a:xfrm>
        </p:grpSpPr>
        <p:sp>
          <p:nvSpPr>
            <p:cNvPr id="547" name="Google Shape;547;p10"/>
            <p:cNvSpPr/>
            <p:nvPr/>
          </p:nvSpPr>
          <p:spPr>
            <a:xfrm>
              <a:off x="692625" y="2569725"/>
              <a:ext cx="463800" cy="332350"/>
            </a:xfrm>
            <a:custGeom>
              <a:rect b="b" l="l" r="r" t="t"/>
              <a:pathLst>
                <a:path extrusionOk="0" h="13294" w="18552">
                  <a:moveTo>
                    <a:pt x="15080" y="10669"/>
                  </a:moveTo>
                  <a:cubicBezTo>
                    <a:pt x="15313" y="10484"/>
                    <a:pt x="15533" y="10298"/>
                    <a:pt x="15754" y="10100"/>
                  </a:cubicBezTo>
                  <a:cubicBezTo>
                    <a:pt x="15998" y="10042"/>
                    <a:pt x="16207" y="9915"/>
                    <a:pt x="16462" y="9857"/>
                  </a:cubicBezTo>
                  <a:cubicBezTo>
                    <a:pt x="16648" y="9810"/>
                    <a:pt x="16868" y="9833"/>
                    <a:pt x="17066" y="9857"/>
                  </a:cubicBezTo>
                  <a:cubicBezTo>
                    <a:pt x="17309" y="9892"/>
                    <a:pt x="17518" y="10031"/>
                    <a:pt x="17716" y="10182"/>
                  </a:cubicBezTo>
                  <a:cubicBezTo>
                    <a:pt x="17797" y="10217"/>
                    <a:pt x="17855" y="10275"/>
                    <a:pt x="17913" y="10333"/>
                  </a:cubicBezTo>
                  <a:cubicBezTo>
                    <a:pt x="18111" y="10530"/>
                    <a:pt x="18285" y="10716"/>
                    <a:pt x="18343" y="11006"/>
                  </a:cubicBezTo>
                  <a:cubicBezTo>
                    <a:pt x="18424" y="11343"/>
                    <a:pt x="18401" y="11656"/>
                    <a:pt x="18401" y="11981"/>
                  </a:cubicBezTo>
                  <a:cubicBezTo>
                    <a:pt x="18401" y="12051"/>
                    <a:pt x="18389" y="12120"/>
                    <a:pt x="18366" y="12179"/>
                  </a:cubicBezTo>
                  <a:cubicBezTo>
                    <a:pt x="18227" y="12527"/>
                    <a:pt x="18006" y="12805"/>
                    <a:pt x="17693" y="12980"/>
                  </a:cubicBezTo>
                  <a:cubicBezTo>
                    <a:pt x="17495" y="13096"/>
                    <a:pt x="17286" y="13212"/>
                    <a:pt x="17042" y="13235"/>
                  </a:cubicBezTo>
                  <a:cubicBezTo>
                    <a:pt x="16752" y="13270"/>
                    <a:pt x="16474" y="13293"/>
                    <a:pt x="16183" y="13281"/>
                  </a:cubicBezTo>
                  <a:cubicBezTo>
                    <a:pt x="15998" y="13270"/>
                    <a:pt x="15812" y="13212"/>
                    <a:pt x="15661" y="13061"/>
                  </a:cubicBezTo>
                  <a:cubicBezTo>
                    <a:pt x="15487" y="12887"/>
                    <a:pt x="15313" y="12713"/>
                    <a:pt x="15197" y="12504"/>
                  </a:cubicBezTo>
                  <a:cubicBezTo>
                    <a:pt x="15069" y="12248"/>
                    <a:pt x="14918" y="11993"/>
                    <a:pt x="14883" y="11703"/>
                  </a:cubicBezTo>
                  <a:cubicBezTo>
                    <a:pt x="14732" y="11633"/>
                    <a:pt x="14570" y="11610"/>
                    <a:pt x="14419" y="11598"/>
                  </a:cubicBezTo>
                  <a:cubicBezTo>
                    <a:pt x="14105" y="11586"/>
                    <a:pt x="13803" y="11575"/>
                    <a:pt x="13513" y="11470"/>
                  </a:cubicBezTo>
                  <a:cubicBezTo>
                    <a:pt x="13339" y="11412"/>
                    <a:pt x="13142" y="11412"/>
                    <a:pt x="12933" y="11377"/>
                  </a:cubicBezTo>
                  <a:cubicBezTo>
                    <a:pt x="12759" y="11354"/>
                    <a:pt x="12596" y="11319"/>
                    <a:pt x="12422" y="11285"/>
                  </a:cubicBezTo>
                  <a:cubicBezTo>
                    <a:pt x="12213" y="11238"/>
                    <a:pt x="11992" y="11180"/>
                    <a:pt x="11760" y="11192"/>
                  </a:cubicBezTo>
                  <a:cubicBezTo>
                    <a:pt x="11702" y="11192"/>
                    <a:pt x="11633" y="11192"/>
                    <a:pt x="11575" y="11180"/>
                  </a:cubicBezTo>
                  <a:cubicBezTo>
                    <a:pt x="11296" y="11110"/>
                    <a:pt x="11017" y="11122"/>
                    <a:pt x="10739" y="11110"/>
                  </a:cubicBezTo>
                  <a:cubicBezTo>
                    <a:pt x="10599" y="11110"/>
                    <a:pt x="10448" y="11087"/>
                    <a:pt x="10321" y="11076"/>
                  </a:cubicBezTo>
                  <a:cubicBezTo>
                    <a:pt x="10100" y="11029"/>
                    <a:pt x="9903" y="11018"/>
                    <a:pt x="9682" y="11018"/>
                  </a:cubicBezTo>
                  <a:cubicBezTo>
                    <a:pt x="9322" y="11018"/>
                    <a:pt x="8974" y="11018"/>
                    <a:pt x="8614" y="11006"/>
                  </a:cubicBezTo>
                  <a:cubicBezTo>
                    <a:pt x="8440" y="11006"/>
                    <a:pt x="8266" y="10960"/>
                    <a:pt x="8092" y="10948"/>
                  </a:cubicBezTo>
                  <a:cubicBezTo>
                    <a:pt x="7952" y="10936"/>
                    <a:pt x="7825" y="10902"/>
                    <a:pt x="7697" y="10902"/>
                  </a:cubicBezTo>
                  <a:lnTo>
                    <a:pt x="5050" y="10902"/>
                  </a:lnTo>
                  <a:cubicBezTo>
                    <a:pt x="4899" y="10902"/>
                    <a:pt x="4737" y="10890"/>
                    <a:pt x="4574" y="10843"/>
                  </a:cubicBezTo>
                  <a:cubicBezTo>
                    <a:pt x="4388" y="10797"/>
                    <a:pt x="4203" y="10785"/>
                    <a:pt x="4005" y="10739"/>
                  </a:cubicBezTo>
                  <a:cubicBezTo>
                    <a:pt x="3738" y="10681"/>
                    <a:pt x="3460" y="10623"/>
                    <a:pt x="3169" y="10588"/>
                  </a:cubicBezTo>
                  <a:cubicBezTo>
                    <a:pt x="3018" y="10553"/>
                    <a:pt x="2868" y="10565"/>
                    <a:pt x="2705" y="10565"/>
                  </a:cubicBezTo>
                  <a:cubicBezTo>
                    <a:pt x="2496" y="10565"/>
                    <a:pt x="2299" y="10600"/>
                    <a:pt x="2113" y="10495"/>
                  </a:cubicBezTo>
                  <a:cubicBezTo>
                    <a:pt x="2067" y="10472"/>
                    <a:pt x="1997" y="10484"/>
                    <a:pt x="1939" y="10484"/>
                  </a:cubicBezTo>
                  <a:cubicBezTo>
                    <a:pt x="1858" y="10472"/>
                    <a:pt x="1776" y="10449"/>
                    <a:pt x="1707" y="10426"/>
                  </a:cubicBezTo>
                  <a:cubicBezTo>
                    <a:pt x="1625" y="10391"/>
                    <a:pt x="1567" y="10356"/>
                    <a:pt x="1498" y="10333"/>
                  </a:cubicBezTo>
                  <a:cubicBezTo>
                    <a:pt x="1196" y="10275"/>
                    <a:pt x="975" y="10089"/>
                    <a:pt x="801" y="9845"/>
                  </a:cubicBezTo>
                  <a:cubicBezTo>
                    <a:pt x="720" y="9717"/>
                    <a:pt x="604" y="9578"/>
                    <a:pt x="499" y="9450"/>
                  </a:cubicBezTo>
                  <a:cubicBezTo>
                    <a:pt x="325" y="9230"/>
                    <a:pt x="197" y="8998"/>
                    <a:pt x="163" y="8707"/>
                  </a:cubicBezTo>
                  <a:cubicBezTo>
                    <a:pt x="163" y="8673"/>
                    <a:pt x="139" y="8615"/>
                    <a:pt x="116" y="8568"/>
                  </a:cubicBezTo>
                  <a:cubicBezTo>
                    <a:pt x="23" y="8359"/>
                    <a:pt x="0" y="8162"/>
                    <a:pt x="0" y="7941"/>
                  </a:cubicBezTo>
                  <a:lnTo>
                    <a:pt x="0" y="6502"/>
                  </a:lnTo>
                  <a:cubicBezTo>
                    <a:pt x="0" y="6328"/>
                    <a:pt x="23" y="6153"/>
                    <a:pt x="81" y="6002"/>
                  </a:cubicBezTo>
                  <a:cubicBezTo>
                    <a:pt x="139" y="5828"/>
                    <a:pt x="139" y="5631"/>
                    <a:pt x="197" y="5457"/>
                  </a:cubicBezTo>
                  <a:lnTo>
                    <a:pt x="279" y="5201"/>
                  </a:lnTo>
                  <a:cubicBezTo>
                    <a:pt x="348" y="4981"/>
                    <a:pt x="453" y="4795"/>
                    <a:pt x="639" y="4644"/>
                  </a:cubicBezTo>
                  <a:cubicBezTo>
                    <a:pt x="685" y="4609"/>
                    <a:pt x="743" y="4563"/>
                    <a:pt x="755" y="4516"/>
                  </a:cubicBezTo>
                  <a:cubicBezTo>
                    <a:pt x="813" y="4354"/>
                    <a:pt x="952" y="4284"/>
                    <a:pt x="1080" y="4215"/>
                  </a:cubicBezTo>
                  <a:cubicBezTo>
                    <a:pt x="1324" y="4087"/>
                    <a:pt x="1591" y="3948"/>
                    <a:pt x="1858" y="3890"/>
                  </a:cubicBezTo>
                  <a:cubicBezTo>
                    <a:pt x="1974" y="3866"/>
                    <a:pt x="2090" y="3820"/>
                    <a:pt x="2206" y="3773"/>
                  </a:cubicBezTo>
                  <a:cubicBezTo>
                    <a:pt x="2287" y="3762"/>
                    <a:pt x="2357" y="3750"/>
                    <a:pt x="2415" y="3750"/>
                  </a:cubicBezTo>
                  <a:cubicBezTo>
                    <a:pt x="2519" y="3739"/>
                    <a:pt x="2612" y="3704"/>
                    <a:pt x="2717" y="3704"/>
                  </a:cubicBezTo>
                  <a:cubicBezTo>
                    <a:pt x="2833" y="3692"/>
                    <a:pt x="2937" y="3681"/>
                    <a:pt x="3053" y="3681"/>
                  </a:cubicBezTo>
                  <a:cubicBezTo>
                    <a:pt x="4214" y="3681"/>
                    <a:pt x="5364" y="3681"/>
                    <a:pt x="6524" y="3692"/>
                  </a:cubicBezTo>
                  <a:cubicBezTo>
                    <a:pt x="6664" y="3692"/>
                    <a:pt x="6815" y="3692"/>
                    <a:pt x="6942" y="3646"/>
                  </a:cubicBezTo>
                  <a:cubicBezTo>
                    <a:pt x="7012" y="3623"/>
                    <a:pt x="7105" y="3623"/>
                    <a:pt x="7186" y="3623"/>
                  </a:cubicBezTo>
                  <a:cubicBezTo>
                    <a:pt x="7523" y="3623"/>
                    <a:pt x="7836" y="3634"/>
                    <a:pt x="8173" y="3634"/>
                  </a:cubicBezTo>
                  <a:cubicBezTo>
                    <a:pt x="8266" y="3634"/>
                    <a:pt x="8347" y="3623"/>
                    <a:pt x="8452" y="3599"/>
                  </a:cubicBezTo>
                  <a:cubicBezTo>
                    <a:pt x="8695" y="3565"/>
                    <a:pt x="8846" y="3402"/>
                    <a:pt x="8904" y="3158"/>
                  </a:cubicBezTo>
                  <a:cubicBezTo>
                    <a:pt x="8928" y="3054"/>
                    <a:pt x="8986" y="2949"/>
                    <a:pt x="9020" y="2845"/>
                  </a:cubicBezTo>
                  <a:cubicBezTo>
                    <a:pt x="9055" y="2729"/>
                    <a:pt x="9102" y="2613"/>
                    <a:pt x="9160" y="2520"/>
                  </a:cubicBezTo>
                  <a:cubicBezTo>
                    <a:pt x="9218" y="2369"/>
                    <a:pt x="9287" y="2241"/>
                    <a:pt x="9392" y="2125"/>
                  </a:cubicBezTo>
                  <a:cubicBezTo>
                    <a:pt x="9543" y="1974"/>
                    <a:pt x="9694" y="1846"/>
                    <a:pt x="9845" y="1719"/>
                  </a:cubicBezTo>
                  <a:cubicBezTo>
                    <a:pt x="9868" y="1684"/>
                    <a:pt x="9926" y="1672"/>
                    <a:pt x="9949" y="1649"/>
                  </a:cubicBezTo>
                  <a:cubicBezTo>
                    <a:pt x="9972" y="1486"/>
                    <a:pt x="10135" y="1452"/>
                    <a:pt x="10239" y="1394"/>
                  </a:cubicBezTo>
                  <a:cubicBezTo>
                    <a:pt x="10599" y="1208"/>
                    <a:pt x="10971" y="1022"/>
                    <a:pt x="11354" y="836"/>
                  </a:cubicBezTo>
                  <a:cubicBezTo>
                    <a:pt x="11633" y="697"/>
                    <a:pt x="11900" y="558"/>
                    <a:pt x="12178" y="442"/>
                  </a:cubicBezTo>
                  <a:cubicBezTo>
                    <a:pt x="12399" y="349"/>
                    <a:pt x="12619" y="256"/>
                    <a:pt x="12863" y="268"/>
                  </a:cubicBezTo>
                  <a:cubicBezTo>
                    <a:pt x="12910" y="268"/>
                    <a:pt x="12968" y="268"/>
                    <a:pt x="13002" y="233"/>
                  </a:cubicBezTo>
                  <a:cubicBezTo>
                    <a:pt x="13142" y="151"/>
                    <a:pt x="13281" y="163"/>
                    <a:pt x="13409" y="221"/>
                  </a:cubicBezTo>
                  <a:cubicBezTo>
                    <a:pt x="13513" y="268"/>
                    <a:pt x="13606" y="268"/>
                    <a:pt x="13699" y="221"/>
                  </a:cubicBezTo>
                  <a:cubicBezTo>
                    <a:pt x="13757" y="198"/>
                    <a:pt x="13815" y="209"/>
                    <a:pt x="13873" y="198"/>
                  </a:cubicBezTo>
                  <a:cubicBezTo>
                    <a:pt x="13989" y="175"/>
                    <a:pt x="14129" y="151"/>
                    <a:pt x="14245" y="140"/>
                  </a:cubicBezTo>
                  <a:cubicBezTo>
                    <a:pt x="14338" y="117"/>
                    <a:pt x="14442" y="105"/>
                    <a:pt x="14546" y="105"/>
                  </a:cubicBezTo>
                  <a:cubicBezTo>
                    <a:pt x="14663" y="105"/>
                    <a:pt x="14790" y="105"/>
                    <a:pt x="14906" y="47"/>
                  </a:cubicBezTo>
                  <a:cubicBezTo>
                    <a:pt x="14976" y="24"/>
                    <a:pt x="15069" y="24"/>
                    <a:pt x="15150" y="24"/>
                  </a:cubicBezTo>
                  <a:cubicBezTo>
                    <a:pt x="15487" y="24"/>
                    <a:pt x="15835" y="35"/>
                    <a:pt x="16172" y="24"/>
                  </a:cubicBezTo>
                  <a:cubicBezTo>
                    <a:pt x="16462" y="0"/>
                    <a:pt x="16683" y="163"/>
                    <a:pt x="16880" y="314"/>
                  </a:cubicBezTo>
                  <a:cubicBezTo>
                    <a:pt x="17263" y="581"/>
                    <a:pt x="17449" y="976"/>
                    <a:pt x="17588" y="1394"/>
                  </a:cubicBezTo>
                  <a:cubicBezTo>
                    <a:pt x="17669" y="1614"/>
                    <a:pt x="17739" y="1823"/>
                    <a:pt x="17902" y="1974"/>
                  </a:cubicBezTo>
                  <a:cubicBezTo>
                    <a:pt x="17983" y="2079"/>
                    <a:pt x="18029" y="2229"/>
                    <a:pt x="18076" y="2369"/>
                  </a:cubicBezTo>
                  <a:cubicBezTo>
                    <a:pt x="18145" y="2636"/>
                    <a:pt x="18250" y="2891"/>
                    <a:pt x="18215" y="3170"/>
                  </a:cubicBezTo>
                  <a:cubicBezTo>
                    <a:pt x="18203" y="3390"/>
                    <a:pt x="18111" y="3483"/>
                    <a:pt x="17902" y="3483"/>
                  </a:cubicBezTo>
                  <a:lnTo>
                    <a:pt x="17495" y="3483"/>
                  </a:lnTo>
                  <a:cubicBezTo>
                    <a:pt x="17263" y="3483"/>
                    <a:pt x="17124" y="3402"/>
                    <a:pt x="17112" y="3181"/>
                  </a:cubicBezTo>
                  <a:cubicBezTo>
                    <a:pt x="17089" y="2903"/>
                    <a:pt x="16973" y="2647"/>
                    <a:pt x="17008" y="2369"/>
                  </a:cubicBezTo>
                  <a:cubicBezTo>
                    <a:pt x="17031" y="2253"/>
                    <a:pt x="16996" y="2148"/>
                    <a:pt x="16926" y="2055"/>
                  </a:cubicBezTo>
                  <a:cubicBezTo>
                    <a:pt x="16799" y="1881"/>
                    <a:pt x="16741" y="1672"/>
                    <a:pt x="16683" y="1452"/>
                  </a:cubicBezTo>
                  <a:cubicBezTo>
                    <a:pt x="16601" y="1196"/>
                    <a:pt x="16450" y="1045"/>
                    <a:pt x="16183" y="1045"/>
                  </a:cubicBezTo>
                  <a:lnTo>
                    <a:pt x="14651" y="1045"/>
                  </a:lnTo>
                  <a:cubicBezTo>
                    <a:pt x="14570" y="1045"/>
                    <a:pt x="14488" y="1080"/>
                    <a:pt x="14419" y="1092"/>
                  </a:cubicBezTo>
                  <a:cubicBezTo>
                    <a:pt x="14326" y="1103"/>
                    <a:pt x="14256" y="1138"/>
                    <a:pt x="14163" y="1138"/>
                  </a:cubicBezTo>
                  <a:cubicBezTo>
                    <a:pt x="14024" y="1150"/>
                    <a:pt x="13873" y="1161"/>
                    <a:pt x="13792" y="1301"/>
                  </a:cubicBezTo>
                  <a:cubicBezTo>
                    <a:pt x="13780" y="1324"/>
                    <a:pt x="13722" y="1336"/>
                    <a:pt x="13687" y="1359"/>
                  </a:cubicBezTo>
                  <a:cubicBezTo>
                    <a:pt x="13467" y="1428"/>
                    <a:pt x="13258" y="1510"/>
                    <a:pt x="13002" y="1533"/>
                  </a:cubicBezTo>
                  <a:cubicBezTo>
                    <a:pt x="12875" y="1533"/>
                    <a:pt x="12747" y="1591"/>
                    <a:pt x="12619" y="1603"/>
                  </a:cubicBezTo>
                  <a:cubicBezTo>
                    <a:pt x="12480" y="1603"/>
                    <a:pt x="12352" y="1661"/>
                    <a:pt x="12236" y="1672"/>
                  </a:cubicBezTo>
                  <a:cubicBezTo>
                    <a:pt x="12004" y="1707"/>
                    <a:pt x="11807" y="1777"/>
                    <a:pt x="11598" y="1846"/>
                  </a:cubicBezTo>
                  <a:cubicBezTo>
                    <a:pt x="11226" y="1974"/>
                    <a:pt x="10901" y="2171"/>
                    <a:pt x="10681" y="2520"/>
                  </a:cubicBezTo>
                  <a:cubicBezTo>
                    <a:pt x="10681" y="2531"/>
                    <a:pt x="10669" y="2531"/>
                    <a:pt x="10669" y="2543"/>
                  </a:cubicBezTo>
                  <a:cubicBezTo>
                    <a:pt x="10437" y="2729"/>
                    <a:pt x="10321" y="2996"/>
                    <a:pt x="10239" y="3251"/>
                  </a:cubicBezTo>
                  <a:cubicBezTo>
                    <a:pt x="10193" y="3390"/>
                    <a:pt x="10147" y="3506"/>
                    <a:pt x="10147" y="3634"/>
                  </a:cubicBezTo>
                  <a:cubicBezTo>
                    <a:pt x="10147" y="3715"/>
                    <a:pt x="10147" y="3820"/>
                    <a:pt x="10123" y="3913"/>
                  </a:cubicBezTo>
                  <a:cubicBezTo>
                    <a:pt x="10007" y="4203"/>
                    <a:pt x="10077" y="4493"/>
                    <a:pt x="10147" y="4783"/>
                  </a:cubicBezTo>
                  <a:cubicBezTo>
                    <a:pt x="10158" y="4842"/>
                    <a:pt x="10205" y="4876"/>
                    <a:pt x="10251" y="4923"/>
                  </a:cubicBezTo>
                  <a:cubicBezTo>
                    <a:pt x="10367" y="5016"/>
                    <a:pt x="10472" y="5097"/>
                    <a:pt x="10588" y="5190"/>
                  </a:cubicBezTo>
                  <a:cubicBezTo>
                    <a:pt x="10762" y="5306"/>
                    <a:pt x="10913" y="5399"/>
                    <a:pt x="11087" y="5515"/>
                  </a:cubicBezTo>
                  <a:cubicBezTo>
                    <a:pt x="11122" y="5538"/>
                    <a:pt x="11145" y="5561"/>
                    <a:pt x="11168" y="5561"/>
                  </a:cubicBezTo>
                  <a:cubicBezTo>
                    <a:pt x="11516" y="5654"/>
                    <a:pt x="11830" y="5828"/>
                    <a:pt x="12167" y="5944"/>
                  </a:cubicBezTo>
                  <a:cubicBezTo>
                    <a:pt x="12271" y="5968"/>
                    <a:pt x="12364" y="6026"/>
                    <a:pt x="12468" y="6072"/>
                  </a:cubicBezTo>
                  <a:cubicBezTo>
                    <a:pt x="12585" y="6119"/>
                    <a:pt x="12712" y="6153"/>
                    <a:pt x="12852" y="6188"/>
                  </a:cubicBezTo>
                  <a:cubicBezTo>
                    <a:pt x="13084" y="6246"/>
                    <a:pt x="13293" y="6316"/>
                    <a:pt x="13513" y="6409"/>
                  </a:cubicBezTo>
                  <a:cubicBezTo>
                    <a:pt x="13676" y="6467"/>
                    <a:pt x="13803" y="6548"/>
                    <a:pt x="13815" y="6757"/>
                  </a:cubicBezTo>
                  <a:cubicBezTo>
                    <a:pt x="14140" y="6838"/>
                    <a:pt x="14430" y="6931"/>
                    <a:pt x="14732" y="6954"/>
                  </a:cubicBezTo>
                  <a:lnTo>
                    <a:pt x="14767" y="6954"/>
                  </a:lnTo>
                  <a:cubicBezTo>
                    <a:pt x="15034" y="7105"/>
                    <a:pt x="15348" y="7024"/>
                    <a:pt x="15638" y="7059"/>
                  </a:cubicBezTo>
                  <a:cubicBezTo>
                    <a:pt x="15731" y="7070"/>
                    <a:pt x="15835" y="7059"/>
                    <a:pt x="15940" y="7070"/>
                  </a:cubicBezTo>
                  <a:cubicBezTo>
                    <a:pt x="16044" y="7082"/>
                    <a:pt x="16137" y="7070"/>
                    <a:pt x="16230" y="7001"/>
                  </a:cubicBezTo>
                  <a:cubicBezTo>
                    <a:pt x="16253" y="6966"/>
                    <a:pt x="16299" y="6954"/>
                    <a:pt x="16334" y="6943"/>
                  </a:cubicBezTo>
                  <a:cubicBezTo>
                    <a:pt x="16636" y="6850"/>
                    <a:pt x="16810" y="6618"/>
                    <a:pt x="16973" y="6362"/>
                  </a:cubicBezTo>
                  <a:cubicBezTo>
                    <a:pt x="17031" y="6258"/>
                    <a:pt x="17089" y="6177"/>
                    <a:pt x="17147" y="6072"/>
                  </a:cubicBezTo>
                  <a:cubicBezTo>
                    <a:pt x="17182" y="5979"/>
                    <a:pt x="17240" y="5898"/>
                    <a:pt x="17286" y="5793"/>
                  </a:cubicBezTo>
                  <a:cubicBezTo>
                    <a:pt x="17321" y="5724"/>
                    <a:pt x="17321" y="5631"/>
                    <a:pt x="17275" y="5561"/>
                  </a:cubicBezTo>
                  <a:cubicBezTo>
                    <a:pt x="17147" y="5271"/>
                    <a:pt x="17147" y="4969"/>
                    <a:pt x="17263" y="4679"/>
                  </a:cubicBezTo>
                  <a:cubicBezTo>
                    <a:pt x="17298" y="4563"/>
                    <a:pt x="17344" y="4435"/>
                    <a:pt x="17356" y="4296"/>
                  </a:cubicBezTo>
                  <a:cubicBezTo>
                    <a:pt x="17379" y="4122"/>
                    <a:pt x="17507" y="4040"/>
                    <a:pt x="17635" y="4029"/>
                  </a:cubicBezTo>
                  <a:cubicBezTo>
                    <a:pt x="17878" y="3982"/>
                    <a:pt x="18111" y="3971"/>
                    <a:pt x="18343" y="4099"/>
                  </a:cubicBezTo>
                  <a:cubicBezTo>
                    <a:pt x="18447" y="4157"/>
                    <a:pt x="18517" y="4226"/>
                    <a:pt x="18540" y="4354"/>
                  </a:cubicBezTo>
                  <a:cubicBezTo>
                    <a:pt x="18552" y="4493"/>
                    <a:pt x="18552" y="4621"/>
                    <a:pt x="18505" y="4749"/>
                  </a:cubicBezTo>
                  <a:cubicBezTo>
                    <a:pt x="18436" y="4981"/>
                    <a:pt x="18308" y="5190"/>
                    <a:pt x="18215" y="5422"/>
                  </a:cubicBezTo>
                  <a:cubicBezTo>
                    <a:pt x="18029" y="5863"/>
                    <a:pt x="17809" y="6304"/>
                    <a:pt x="17588" y="6757"/>
                  </a:cubicBezTo>
                  <a:cubicBezTo>
                    <a:pt x="17553" y="7047"/>
                    <a:pt x="17286" y="7198"/>
                    <a:pt x="17159" y="7430"/>
                  </a:cubicBezTo>
                  <a:lnTo>
                    <a:pt x="17112" y="7477"/>
                  </a:lnTo>
                  <a:lnTo>
                    <a:pt x="16416" y="7872"/>
                  </a:lnTo>
                  <a:cubicBezTo>
                    <a:pt x="16358" y="7895"/>
                    <a:pt x="16288" y="7918"/>
                    <a:pt x="16218" y="7930"/>
                  </a:cubicBezTo>
                  <a:cubicBezTo>
                    <a:pt x="16172" y="7941"/>
                    <a:pt x="16114" y="7930"/>
                    <a:pt x="16067" y="7941"/>
                  </a:cubicBezTo>
                  <a:cubicBezTo>
                    <a:pt x="15707" y="8092"/>
                    <a:pt x="15313" y="7999"/>
                    <a:pt x="14953" y="8011"/>
                  </a:cubicBezTo>
                  <a:cubicBezTo>
                    <a:pt x="14825" y="8011"/>
                    <a:pt x="14686" y="7976"/>
                    <a:pt x="14570" y="7930"/>
                  </a:cubicBezTo>
                  <a:cubicBezTo>
                    <a:pt x="14279" y="7837"/>
                    <a:pt x="13966" y="7860"/>
                    <a:pt x="13699" y="7663"/>
                  </a:cubicBezTo>
                  <a:cubicBezTo>
                    <a:pt x="13664" y="7639"/>
                    <a:pt x="13583" y="7639"/>
                    <a:pt x="13525" y="7651"/>
                  </a:cubicBezTo>
                  <a:cubicBezTo>
                    <a:pt x="13281" y="7686"/>
                    <a:pt x="13037" y="7651"/>
                    <a:pt x="12817" y="7535"/>
                  </a:cubicBezTo>
                  <a:cubicBezTo>
                    <a:pt x="12735" y="7488"/>
                    <a:pt x="12654" y="7430"/>
                    <a:pt x="12538" y="7407"/>
                  </a:cubicBezTo>
                  <a:cubicBezTo>
                    <a:pt x="12329" y="7349"/>
                    <a:pt x="12120" y="7256"/>
                    <a:pt x="11900" y="7187"/>
                  </a:cubicBezTo>
                  <a:cubicBezTo>
                    <a:pt x="11865" y="7175"/>
                    <a:pt x="11807" y="7163"/>
                    <a:pt x="11760" y="7129"/>
                  </a:cubicBezTo>
                  <a:cubicBezTo>
                    <a:pt x="11656" y="7059"/>
                    <a:pt x="11540" y="7012"/>
                    <a:pt x="11424" y="6966"/>
                  </a:cubicBezTo>
                  <a:cubicBezTo>
                    <a:pt x="11296" y="6931"/>
                    <a:pt x="11180" y="6850"/>
                    <a:pt x="11064" y="6815"/>
                  </a:cubicBezTo>
                  <a:cubicBezTo>
                    <a:pt x="10971" y="6769"/>
                    <a:pt x="10901" y="6722"/>
                    <a:pt x="10820" y="6699"/>
                  </a:cubicBezTo>
                  <a:cubicBezTo>
                    <a:pt x="10483" y="6618"/>
                    <a:pt x="10205" y="6420"/>
                    <a:pt x="9903" y="6269"/>
                  </a:cubicBezTo>
                  <a:cubicBezTo>
                    <a:pt x="9845" y="6246"/>
                    <a:pt x="9798" y="6200"/>
                    <a:pt x="9752" y="6153"/>
                  </a:cubicBezTo>
                  <a:cubicBezTo>
                    <a:pt x="9636" y="6072"/>
                    <a:pt x="9554" y="5956"/>
                    <a:pt x="9427" y="5886"/>
                  </a:cubicBezTo>
                  <a:cubicBezTo>
                    <a:pt x="9229" y="5782"/>
                    <a:pt x="9102" y="5631"/>
                    <a:pt x="9032" y="5434"/>
                  </a:cubicBezTo>
                  <a:cubicBezTo>
                    <a:pt x="8939" y="5213"/>
                    <a:pt x="8788" y="5027"/>
                    <a:pt x="8626" y="4853"/>
                  </a:cubicBezTo>
                  <a:cubicBezTo>
                    <a:pt x="8463" y="4679"/>
                    <a:pt x="8243" y="4621"/>
                    <a:pt x="8010" y="4609"/>
                  </a:cubicBezTo>
                  <a:cubicBezTo>
                    <a:pt x="7871" y="4586"/>
                    <a:pt x="7720" y="4609"/>
                    <a:pt x="7581" y="4609"/>
                  </a:cubicBezTo>
                  <a:lnTo>
                    <a:pt x="4226" y="4609"/>
                  </a:lnTo>
                  <a:cubicBezTo>
                    <a:pt x="4063" y="4609"/>
                    <a:pt x="3924" y="4621"/>
                    <a:pt x="3773" y="4667"/>
                  </a:cubicBezTo>
                  <a:cubicBezTo>
                    <a:pt x="3645" y="4702"/>
                    <a:pt x="3483" y="4691"/>
                    <a:pt x="3355" y="4691"/>
                  </a:cubicBezTo>
                  <a:cubicBezTo>
                    <a:pt x="3018" y="4679"/>
                    <a:pt x="2693" y="4725"/>
                    <a:pt x="2368" y="4853"/>
                  </a:cubicBezTo>
                  <a:cubicBezTo>
                    <a:pt x="2287" y="4900"/>
                    <a:pt x="2183" y="4911"/>
                    <a:pt x="2078" y="4934"/>
                  </a:cubicBezTo>
                  <a:cubicBezTo>
                    <a:pt x="1741" y="5074"/>
                    <a:pt x="1474" y="5248"/>
                    <a:pt x="1312" y="5596"/>
                  </a:cubicBezTo>
                  <a:cubicBezTo>
                    <a:pt x="1219" y="5793"/>
                    <a:pt x="1126" y="5979"/>
                    <a:pt x="1161" y="6200"/>
                  </a:cubicBezTo>
                  <a:cubicBezTo>
                    <a:pt x="1161" y="6246"/>
                    <a:pt x="1161" y="6293"/>
                    <a:pt x="1149" y="6316"/>
                  </a:cubicBezTo>
                  <a:cubicBezTo>
                    <a:pt x="1045" y="6525"/>
                    <a:pt x="1091" y="6734"/>
                    <a:pt x="1080" y="6954"/>
                  </a:cubicBezTo>
                  <a:cubicBezTo>
                    <a:pt x="1080" y="7187"/>
                    <a:pt x="1091" y="7407"/>
                    <a:pt x="1080" y="7639"/>
                  </a:cubicBezTo>
                  <a:cubicBezTo>
                    <a:pt x="1068" y="7930"/>
                    <a:pt x="1149" y="8185"/>
                    <a:pt x="1219" y="8475"/>
                  </a:cubicBezTo>
                  <a:cubicBezTo>
                    <a:pt x="1265" y="8684"/>
                    <a:pt x="1393" y="8823"/>
                    <a:pt x="1544" y="8963"/>
                  </a:cubicBezTo>
                  <a:cubicBezTo>
                    <a:pt x="1707" y="9102"/>
                    <a:pt x="1846" y="9253"/>
                    <a:pt x="2032" y="9369"/>
                  </a:cubicBezTo>
                  <a:cubicBezTo>
                    <a:pt x="2241" y="9497"/>
                    <a:pt x="2438" y="9601"/>
                    <a:pt x="2670" y="9636"/>
                  </a:cubicBezTo>
                  <a:cubicBezTo>
                    <a:pt x="2984" y="9694"/>
                    <a:pt x="3274" y="9752"/>
                    <a:pt x="3587" y="9752"/>
                  </a:cubicBezTo>
                  <a:cubicBezTo>
                    <a:pt x="3634" y="9752"/>
                    <a:pt x="3692" y="9752"/>
                    <a:pt x="3738" y="9775"/>
                  </a:cubicBezTo>
                  <a:cubicBezTo>
                    <a:pt x="3947" y="9868"/>
                    <a:pt x="4168" y="9845"/>
                    <a:pt x="4400" y="9845"/>
                  </a:cubicBezTo>
                  <a:cubicBezTo>
                    <a:pt x="4609" y="9845"/>
                    <a:pt x="4806" y="9810"/>
                    <a:pt x="5015" y="9915"/>
                  </a:cubicBezTo>
                  <a:cubicBezTo>
                    <a:pt x="5073" y="9950"/>
                    <a:pt x="5155" y="9926"/>
                    <a:pt x="5224" y="9926"/>
                  </a:cubicBezTo>
                  <a:cubicBezTo>
                    <a:pt x="5828" y="9868"/>
                    <a:pt x="6420" y="9915"/>
                    <a:pt x="7012" y="9915"/>
                  </a:cubicBezTo>
                  <a:cubicBezTo>
                    <a:pt x="7059" y="9915"/>
                    <a:pt x="7105" y="9915"/>
                    <a:pt x="7128" y="9926"/>
                  </a:cubicBezTo>
                  <a:cubicBezTo>
                    <a:pt x="7302" y="10019"/>
                    <a:pt x="7488" y="9984"/>
                    <a:pt x="7662" y="10008"/>
                  </a:cubicBezTo>
                  <a:lnTo>
                    <a:pt x="8521" y="10008"/>
                  </a:lnTo>
                  <a:cubicBezTo>
                    <a:pt x="8707" y="10008"/>
                    <a:pt x="8881" y="9984"/>
                    <a:pt x="9055" y="10066"/>
                  </a:cubicBezTo>
                  <a:cubicBezTo>
                    <a:pt x="9137" y="10089"/>
                    <a:pt x="9218" y="10077"/>
                    <a:pt x="9311" y="10077"/>
                  </a:cubicBezTo>
                  <a:lnTo>
                    <a:pt x="10263" y="10077"/>
                  </a:lnTo>
                  <a:cubicBezTo>
                    <a:pt x="10379" y="10077"/>
                    <a:pt x="10506" y="10100"/>
                    <a:pt x="10623" y="10135"/>
                  </a:cubicBezTo>
                  <a:cubicBezTo>
                    <a:pt x="10646" y="10135"/>
                    <a:pt x="10669" y="10147"/>
                    <a:pt x="10681" y="10147"/>
                  </a:cubicBezTo>
                  <a:cubicBezTo>
                    <a:pt x="10936" y="10182"/>
                    <a:pt x="11168" y="10217"/>
                    <a:pt x="11412" y="10251"/>
                  </a:cubicBezTo>
                  <a:cubicBezTo>
                    <a:pt x="11644" y="10275"/>
                    <a:pt x="11876" y="10298"/>
                    <a:pt x="12109" y="10321"/>
                  </a:cubicBezTo>
                  <a:cubicBezTo>
                    <a:pt x="12364" y="10356"/>
                    <a:pt x="12631" y="10391"/>
                    <a:pt x="12886" y="10426"/>
                  </a:cubicBezTo>
                  <a:cubicBezTo>
                    <a:pt x="12979" y="10437"/>
                    <a:pt x="13060" y="10449"/>
                    <a:pt x="13165" y="10484"/>
                  </a:cubicBezTo>
                  <a:cubicBezTo>
                    <a:pt x="13223" y="10495"/>
                    <a:pt x="13281" y="10530"/>
                    <a:pt x="13339" y="10507"/>
                  </a:cubicBezTo>
                  <a:cubicBezTo>
                    <a:pt x="13629" y="10507"/>
                    <a:pt x="13908" y="10600"/>
                    <a:pt x="14187" y="10658"/>
                  </a:cubicBezTo>
                  <a:cubicBezTo>
                    <a:pt x="14303" y="10669"/>
                    <a:pt x="14430" y="10681"/>
                    <a:pt x="14546" y="10681"/>
                  </a:cubicBezTo>
                  <a:cubicBezTo>
                    <a:pt x="14732" y="10646"/>
                    <a:pt x="14918" y="10658"/>
                    <a:pt x="15080" y="10669"/>
                  </a:cubicBezTo>
                  <a:close/>
                  <a:moveTo>
                    <a:pt x="13258" y="488"/>
                  </a:moveTo>
                  <a:lnTo>
                    <a:pt x="12933" y="488"/>
                  </a:lnTo>
                  <a:cubicBezTo>
                    <a:pt x="12805" y="488"/>
                    <a:pt x="12677" y="511"/>
                    <a:pt x="12561" y="569"/>
                  </a:cubicBezTo>
                  <a:cubicBezTo>
                    <a:pt x="12364" y="674"/>
                    <a:pt x="12167" y="732"/>
                    <a:pt x="11958" y="813"/>
                  </a:cubicBezTo>
                  <a:cubicBezTo>
                    <a:pt x="11644" y="952"/>
                    <a:pt x="11319" y="1092"/>
                    <a:pt x="11017" y="1243"/>
                  </a:cubicBezTo>
                  <a:cubicBezTo>
                    <a:pt x="10901" y="1301"/>
                    <a:pt x="10820" y="1370"/>
                    <a:pt x="10715" y="1440"/>
                  </a:cubicBezTo>
                  <a:cubicBezTo>
                    <a:pt x="10599" y="1533"/>
                    <a:pt x="10506" y="1614"/>
                    <a:pt x="10390" y="1707"/>
                  </a:cubicBezTo>
                  <a:cubicBezTo>
                    <a:pt x="10205" y="1835"/>
                    <a:pt x="10019" y="1951"/>
                    <a:pt x="9845" y="2090"/>
                  </a:cubicBezTo>
                  <a:cubicBezTo>
                    <a:pt x="9717" y="2195"/>
                    <a:pt x="9613" y="2299"/>
                    <a:pt x="9554" y="2438"/>
                  </a:cubicBezTo>
                  <a:cubicBezTo>
                    <a:pt x="9427" y="2729"/>
                    <a:pt x="9276" y="3007"/>
                    <a:pt x="9195" y="3309"/>
                  </a:cubicBezTo>
                  <a:cubicBezTo>
                    <a:pt x="9113" y="3553"/>
                    <a:pt x="8974" y="3762"/>
                    <a:pt x="8695" y="3832"/>
                  </a:cubicBezTo>
                  <a:cubicBezTo>
                    <a:pt x="8568" y="3866"/>
                    <a:pt x="8452" y="3924"/>
                    <a:pt x="8324" y="3866"/>
                  </a:cubicBezTo>
                  <a:cubicBezTo>
                    <a:pt x="8277" y="3843"/>
                    <a:pt x="8219" y="3843"/>
                    <a:pt x="8173" y="3843"/>
                  </a:cubicBezTo>
                  <a:cubicBezTo>
                    <a:pt x="7883" y="3843"/>
                    <a:pt x="7581" y="3866"/>
                    <a:pt x="7291" y="3866"/>
                  </a:cubicBezTo>
                  <a:cubicBezTo>
                    <a:pt x="7198" y="3866"/>
                    <a:pt x="7117" y="3866"/>
                    <a:pt x="7047" y="3890"/>
                  </a:cubicBezTo>
                  <a:cubicBezTo>
                    <a:pt x="6908" y="3948"/>
                    <a:pt x="6768" y="3948"/>
                    <a:pt x="6617" y="3948"/>
                  </a:cubicBezTo>
                  <a:cubicBezTo>
                    <a:pt x="5538" y="3948"/>
                    <a:pt x="4458" y="3948"/>
                    <a:pt x="3367" y="3971"/>
                  </a:cubicBezTo>
                  <a:cubicBezTo>
                    <a:pt x="3158" y="3971"/>
                    <a:pt x="2937" y="3936"/>
                    <a:pt x="2751" y="4040"/>
                  </a:cubicBezTo>
                  <a:cubicBezTo>
                    <a:pt x="2728" y="4052"/>
                    <a:pt x="2705" y="4052"/>
                    <a:pt x="2693" y="4052"/>
                  </a:cubicBezTo>
                  <a:cubicBezTo>
                    <a:pt x="2496" y="4029"/>
                    <a:pt x="2322" y="4099"/>
                    <a:pt x="2148" y="4145"/>
                  </a:cubicBezTo>
                  <a:cubicBezTo>
                    <a:pt x="1707" y="4261"/>
                    <a:pt x="1242" y="4389"/>
                    <a:pt x="964" y="4807"/>
                  </a:cubicBezTo>
                  <a:cubicBezTo>
                    <a:pt x="964" y="4818"/>
                    <a:pt x="952" y="4818"/>
                    <a:pt x="952" y="4842"/>
                  </a:cubicBezTo>
                  <a:cubicBezTo>
                    <a:pt x="743" y="4992"/>
                    <a:pt x="662" y="5225"/>
                    <a:pt x="581" y="5457"/>
                  </a:cubicBezTo>
                  <a:cubicBezTo>
                    <a:pt x="557" y="5561"/>
                    <a:pt x="511" y="5654"/>
                    <a:pt x="499" y="5747"/>
                  </a:cubicBezTo>
                  <a:cubicBezTo>
                    <a:pt x="453" y="5956"/>
                    <a:pt x="406" y="6177"/>
                    <a:pt x="395" y="6374"/>
                  </a:cubicBezTo>
                  <a:cubicBezTo>
                    <a:pt x="383" y="6943"/>
                    <a:pt x="395" y="7512"/>
                    <a:pt x="395" y="8057"/>
                  </a:cubicBezTo>
                  <a:cubicBezTo>
                    <a:pt x="395" y="8127"/>
                    <a:pt x="395" y="8208"/>
                    <a:pt x="430" y="8278"/>
                  </a:cubicBezTo>
                  <a:cubicBezTo>
                    <a:pt x="464" y="8452"/>
                    <a:pt x="522" y="8626"/>
                    <a:pt x="581" y="8800"/>
                  </a:cubicBezTo>
                  <a:cubicBezTo>
                    <a:pt x="639" y="8963"/>
                    <a:pt x="697" y="9102"/>
                    <a:pt x="801" y="9230"/>
                  </a:cubicBezTo>
                  <a:cubicBezTo>
                    <a:pt x="952" y="9392"/>
                    <a:pt x="1045" y="9578"/>
                    <a:pt x="1196" y="9741"/>
                  </a:cubicBezTo>
                  <a:cubicBezTo>
                    <a:pt x="1277" y="9845"/>
                    <a:pt x="1416" y="9926"/>
                    <a:pt x="1544" y="9973"/>
                  </a:cubicBezTo>
                  <a:cubicBezTo>
                    <a:pt x="1788" y="10042"/>
                    <a:pt x="2008" y="10193"/>
                    <a:pt x="2287" y="10159"/>
                  </a:cubicBezTo>
                  <a:cubicBezTo>
                    <a:pt x="2426" y="10251"/>
                    <a:pt x="2601" y="10217"/>
                    <a:pt x="2763" y="10217"/>
                  </a:cubicBezTo>
                  <a:cubicBezTo>
                    <a:pt x="3007" y="10217"/>
                    <a:pt x="3251" y="10193"/>
                    <a:pt x="3483" y="10298"/>
                  </a:cubicBezTo>
                  <a:cubicBezTo>
                    <a:pt x="3541" y="10321"/>
                    <a:pt x="3599" y="10309"/>
                    <a:pt x="3680" y="10309"/>
                  </a:cubicBezTo>
                  <a:cubicBezTo>
                    <a:pt x="3750" y="10321"/>
                    <a:pt x="3820" y="10321"/>
                    <a:pt x="3889" y="10333"/>
                  </a:cubicBezTo>
                  <a:cubicBezTo>
                    <a:pt x="4121" y="10391"/>
                    <a:pt x="4354" y="10472"/>
                    <a:pt x="4621" y="10472"/>
                  </a:cubicBezTo>
                  <a:cubicBezTo>
                    <a:pt x="4667" y="10472"/>
                    <a:pt x="4725" y="10472"/>
                    <a:pt x="4760" y="10495"/>
                  </a:cubicBezTo>
                  <a:cubicBezTo>
                    <a:pt x="4899" y="10565"/>
                    <a:pt x="5038" y="10553"/>
                    <a:pt x="5189" y="10553"/>
                  </a:cubicBezTo>
                  <a:lnTo>
                    <a:pt x="8185" y="10553"/>
                  </a:lnTo>
                  <a:cubicBezTo>
                    <a:pt x="8301" y="10553"/>
                    <a:pt x="8417" y="10553"/>
                    <a:pt x="8521" y="10588"/>
                  </a:cubicBezTo>
                  <a:cubicBezTo>
                    <a:pt x="8637" y="10623"/>
                    <a:pt x="8765" y="10623"/>
                    <a:pt x="8881" y="10623"/>
                  </a:cubicBezTo>
                  <a:cubicBezTo>
                    <a:pt x="8962" y="10623"/>
                    <a:pt x="9032" y="10611"/>
                    <a:pt x="9102" y="10646"/>
                  </a:cubicBezTo>
                  <a:cubicBezTo>
                    <a:pt x="9322" y="10727"/>
                    <a:pt x="9554" y="10716"/>
                    <a:pt x="9775" y="10739"/>
                  </a:cubicBezTo>
                  <a:cubicBezTo>
                    <a:pt x="9914" y="10762"/>
                    <a:pt x="10065" y="10739"/>
                    <a:pt x="10193" y="10774"/>
                  </a:cubicBezTo>
                  <a:cubicBezTo>
                    <a:pt x="10472" y="10832"/>
                    <a:pt x="10762" y="10832"/>
                    <a:pt x="11052" y="10843"/>
                  </a:cubicBezTo>
                  <a:cubicBezTo>
                    <a:pt x="11470" y="10878"/>
                    <a:pt x="11876" y="10913"/>
                    <a:pt x="12294" y="10971"/>
                  </a:cubicBezTo>
                  <a:cubicBezTo>
                    <a:pt x="12677" y="11029"/>
                    <a:pt x="13037" y="11122"/>
                    <a:pt x="13409" y="11180"/>
                  </a:cubicBezTo>
                  <a:cubicBezTo>
                    <a:pt x="13873" y="11238"/>
                    <a:pt x="14338" y="11285"/>
                    <a:pt x="14802" y="11343"/>
                  </a:cubicBezTo>
                  <a:cubicBezTo>
                    <a:pt x="14848" y="11343"/>
                    <a:pt x="14906" y="11319"/>
                    <a:pt x="14964" y="11308"/>
                  </a:cubicBezTo>
                  <a:lnTo>
                    <a:pt x="14964" y="10878"/>
                  </a:lnTo>
                  <a:cubicBezTo>
                    <a:pt x="14883" y="10797"/>
                    <a:pt x="14790" y="10832"/>
                    <a:pt x="14709" y="10832"/>
                  </a:cubicBezTo>
                  <a:cubicBezTo>
                    <a:pt x="14326" y="10855"/>
                    <a:pt x="13978" y="10727"/>
                    <a:pt x="13606" y="10739"/>
                  </a:cubicBezTo>
                  <a:cubicBezTo>
                    <a:pt x="13571" y="10739"/>
                    <a:pt x="13548" y="10727"/>
                    <a:pt x="13513" y="10727"/>
                  </a:cubicBezTo>
                  <a:cubicBezTo>
                    <a:pt x="13142" y="10658"/>
                    <a:pt x="12770" y="10600"/>
                    <a:pt x="12399" y="10530"/>
                  </a:cubicBezTo>
                  <a:lnTo>
                    <a:pt x="12341" y="10530"/>
                  </a:lnTo>
                  <a:cubicBezTo>
                    <a:pt x="12097" y="10530"/>
                    <a:pt x="11842" y="10542"/>
                    <a:pt x="11609" y="10449"/>
                  </a:cubicBezTo>
                  <a:cubicBezTo>
                    <a:pt x="11575" y="10437"/>
                    <a:pt x="11528" y="10437"/>
                    <a:pt x="11493" y="10449"/>
                  </a:cubicBezTo>
                  <a:cubicBezTo>
                    <a:pt x="11226" y="10472"/>
                    <a:pt x="10959" y="10356"/>
                    <a:pt x="10681" y="10356"/>
                  </a:cubicBezTo>
                  <a:cubicBezTo>
                    <a:pt x="10506" y="10263"/>
                    <a:pt x="10321" y="10275"/>
                    <a:pt x="10147" y="10275"/>
                  </a:cubicBezTo>
                  <a:lnTo>
                    <a:pt x="9322" y="10275"/>
                  </a:lnTo>
                  <a:cubicBezTo>
                    <a:pt x="9229" y="10275"/>
                    <a:pt x="9148" y="10298"/>
                    <a:pt x="9079" y="10263"/>
                  </a:cubicBezTo>
                  <a:cubicBezTo>
                    <a:pt x="8904" y="10193"/>
                    <a:pt x="8742" y="10205"/>
                    <a:pt x="8568" y="10205"/>
                  </a:cubicBezTo>
                  <a:lnTo>
                    <a:pt x="7488" y="10205"/>
                  </a:lnTo>
                  <a:cubicBezTo>
                    <a:pt x="7407" y="10205"/>
                    <a:pt x="7314" y="10217"/>
                    <a:pt x="7244" y="10193"/>
                  </a:cubicBezTo>
                  <a:cubicBezTo>
                    <a:pt x="7070" y="10124"/>
                    <a:pt x="6908" y="10135"/>
                    <a:pt x="6733" y="10135"/>
                  </a:cubicBezTo>
                  <a:lnTo>
                    <a:pt x="5422" y="10135"/>
                  </a:lnTo>
                  <a:cubicBezTo>
                    <a:pt x="5224" y="10135"/>
                    <a:pt x="5027" y="10135"/>
                    <a:pt x="4841" y="10066"/>
                  </a:cubicBezTo>
                  <a:cubicBezTo>
                    <a:pt x="4760" y="10031"/>
                    <a:pt x="4690" y="10031"/>
                    <a:pt x="4621" y="10031"/>
                  </a:cubicBezTo>
                  <a:cubicBezTo>
                    <a:pt x="4319" y="10042"/>
                    <a:pt x="4005" y="10008"/>
                    <a:pt x="3703" y="9950"/>
                  </a:cubicBezTo>
                  <a:cubicBezTo>
                    <a:pt x="3634" y="9926"/>
                    <a:pt x="3564" y="9915"/>
                    <a:pt x="3483" y="9915"/>
                  </a:cubicBezTo>
                  <a:cubicBezTo>
                    <a:pt x="3111" y="9903"/>
                    <a:pt x="2728" y="9857"/>
                    <a:pt x="2368" y="9787"/>
                  </a:cubicBezTo>
                  <a:cubicBezTo>
                    <a:pt x="2241" y="9752"/>
                    <a:pt x="2125" y="9717"/>
                    <a:pt x="2008" y="9636"/>
                  </a:cubicBezTo>
                  <a:cubicBezTo>
                    <a:pt x="1730" y="9462"/>
                    <a:pt x="1509" y="9253"/>
                    <a:pt x="1300" y="9021"/>
                  </a:cubicBezTo>
                  <a:cubicBezTo>
                    <a:pt x="1091" y="8800"/>
                    <a:pt x="929" y="8556"/>
                    <a:pt x="929" y="8231"/>
                  </a:cubicBezTo>
                  <a:cubicBezTo>
                    <a:pt x="929" y="8208"/>
                    <a:pt x="929" y="8173"/>
                    <a:pt x="917" y="8150"/>
                  </a:cubicBezTo>
                  <a:cubicBezTo>
                    <a:pt x="848" y="8034"/>
                    <a:pt x="859" y="7918"/>
                    <a:pt x="859" y="7779"/>
                  </a:cubicBezTo>
                  <a:lnTo>
                    <a:pt x="859" y="6490"/>
                  </a:lnTo>
                  <a:cubicBezTo>
                    <a:pt x="859" y="6409"/>
                    <a:pt x="894" y="6316"/>
                    <a:pt x="906" y="6211"/>
                  </a:cubicBezTo>
                  <a:cubicBezTo>
                    <a:pt x="917" y="6130"/>
                    <a:pt x="952" y="6037"/>
                    <a:pt x="929" y="5944"/>
                  </a:cubicBezTo>
                  <a:cubicBezTo>
                    <a:pt x="917" y="5689"/>
                    <a:pt x="1033" y="5492"/>
                    <a:pt x="1126" y="5271"/>
                  </a:cubicBezTo>
                  <a:cubicBezTo>
                    <a:pt x="1184" y="5097"/>
                    <a:pt x="1300" y="4981"/>
                    <a:pt x="1451" y="4900"/>
                  </a:cubicBezTo>
                  <a:lnTo>
                    <a:pt x="1498" y="4853"/>
                  </a:lnTo>
                  <a:cubicBezTo>
                    <a:pt x="1672" y="4644"/>
                    <a:pt x="1916" y="4563"/>
                    <a:pt x="2171" y="4493"/>
                  </a:cubicBezTo>
                  <a:cubicBezTo>
                    <a:pt x="2264" y="4458"/>
                    <a:pt x="2380" y="4435"/>
                    <a:pt x="2484" y="4412"/>
                  </a:cubicBezTo>
                  <a:cubicBezTo>
                    <a:pt x="2786" y="4342"/>
                    <a:pt x="3100" y="4273"/>
                    <a:pt x="3413" y="4296"/>
                  </a:cubicBezTo>
                  <a:lnTo>
                    <a:pt x="3634" y="4296"/>
                  </a:lnTo>
                  <a:cubicBezTo>
                    <a:pt x="3692" y="4296"/>
                    <a:pt x="3761" y="4296"/>
                    <a:pt x="3808" y="4273"/>
                  </a:cubicBezTo>
                  <a:cubicBezTo>
                    <a:pt x="3936" y="4215"/>
                    <a:pt x="4063" y="4215"/>
                    <a:pt x="4203" y="4215"/>
                  </a:cubicBezTo>
                  <a:cubicBezTo>
                    <a:pt x="5387" y="4215"/>
                    <a:pt x="6594" y="4226"/>
                    <a:pt x="7778" y="4215"/>
                  </a:cubicBezTo>
                  <a:cubicBezTo>
                    <a:pt x="8161" y="4215"/>
                    <a:pt x="8510" y="4261"/>
                    <a:pt x="8823" y="4470"/>
                  </a:cubicBezTo>
                  <a:cubicBezTo>
                    <a:pt x="8858" y="4493"/>
                    <a:pt x="8881" y="4493"/>
                    <a:pt x="8916" y="4516"/>
                  </a:cubicBezTo>
                  <a:cubicBezTo>
                    <a:pt x="9055" y="4621"/>
                    <a:pt x="9218" y="4737"/>
                    <a:pt x="9276" y="4923"/>
                  </a:cubicBezTo>
                  <a:cubicBezTo>
                    <a:pt x="9322" y="5039"/>
                    <a:pt x="9380" y="5143"/>
                    <a:pt x="9438" y="5259"/>
                  </a:cubicBezTo>
                  <a:cubicBezTo>
                    <a:pt x="9450" y="5283"/>
                    <a:pt x="9450" y="5318"/>
                    <a:pt x="9485" y="5329"/>
                  </a:cubicBezTo>
                  <a:cubicBezTo>
                    <a:pt x="9624" y="5422"/>
                    <a:pt x="9729" y="5550"/>
                    <a:pt x="9798" y="5689"/>
                  </a:cubicBezTo>
                  <a:cubicBezTo>
                    <a:pt x="9810" y="5735"/>
                    <a:pt x="9891" y="5747"/>
                    <a:pt x="9914" y="5782"/>
                  </a:cubicBezTo>
                  <a:cubicBezTo>
                    <a:pt x="9984" y="5828"/>
                    <a:pt x="10077" y="5886"/>
                    <a:pt x="10147" y="5921"/>
                  </a:cubicBezTo>
                  <a:cubicBezTo>
                    <a:pt x="10309" y="6014"/>
                    <a:pt x="10472" y="6130"/>
                    <a:pt x="10623" y="6177"/>
                  </a:cubicBezTo>
                  <a:cubicBezTo>
                    <a:pt x="10785" y="6211"/>
                    <a:pt x="10936" y="6269"/>
                    <a:pt x="11075" y="6328"/>
                  </a:cubicBezTo>
                  <a:cubicBezTo>
                    <a:pt x="11307" y="6432"/>
                    <a:pt x="11551" y="6502"/>
                    <a:pt x="11783" y="6618"/>
                  </a:cubicBezTo>
                  <a:cubicBezTo>
                    <a:pt x="12016" y="6734"/>
                    <a:pt x="12283" y="6815"/>
                    <a:pt x="12503" y="6966"/>
                  </a:cubicBezTo>
                  <a:lnTo>
                    <a:pt x="12585" y="7012"/>
                  </a:lnTo>
                  <a:cubicBezTo>
                    <a:pt x="12770" y="7059"/>
                    <a:pt x="12921" y="7163"/>
                    <a:pt x="13095" y="7233"/>
                  </a:cubicBezTo>
                  <a:cubicBezTo>
                    <a:pt x="13142" y="7245"/>
                    <a:pt x="13165" y="7279"/>
                    <a:pt x="13211" y="7279"/>
                  </a:cubicBezTo>
                  <a:cubicBezTo>
                    <a:pt x="13374" y="7303"/>
                    <a:pt x="13525" y="7349"/>
                    <a:pt x="13664" y="7187"/>
                  </a:cubicBezTo>
                  <a:cubicBezTo>
                    <a:pt x="13618" y="7012"/>
                    <a:pt x="13676" y="6827"/>
                    <a:pt x="13583" y="6618"/>
                  </a:cubicBezTo>
                  <a:cubicBezTo>
                    <a:pt x="13409" y="6560"/>
                    <a:pt x="13223" y="6478"/>
                    <a:pt x="13026" y="6420"/>
                  </a:cubicBezTo>
                  <a:cubicBezTo>
                    <a:pt x="12828" y="6362"/>
                    <a:pt x="12643" y="6316"/>
                    <a:pt x="12468" y="6258"/>
                  </a:cubicBezTo>
                  <a:cubicBezTo>
                    <a:pt x="12294" y="6200"/>
                    <a:pt x="12132" y="6130"/>
                    <a:pt x="11958" y="6060"/>
                  </a:cubicBezTo>
                  <a:cubicBezTo>
                    <a:pt x="11714" y="5956"/>
                    <a:pt x="11470" y="5863"/>
                    <a:pt x="11226" y="5782"/>
                  </a:cubicBezTo>
                  <a:cubicBezTo>
                    <a:pt x="11122" y="5747"/>
                    <a:pt x="11029" y="5712"/>
                    <a:pt x="10948" y="5654"/>
                  </a:cubicBezTo>
                  <a:cubicBezTo>
                    <a:pt x="10820" y="5561"/>
                    <a:pt x="10657" y="5492"/>
                    <a:pt x="10506" y="5422"/>
                  </a:cubicBezTo>
                  <a:cubicBezTo>
                    <a:pt x="10379" y="5445"/>
                    <a:pt x="10321" y="5364"/>
                    <a:pt x="10239" y="5271"/>
                  </a:cubicBezTo>
                  <a:cubicBezTo>
                    <a:pt x="10135" y="5167"/>
                    <a:pt x="10065" y="5050"/>
                    <a:pt x="9961" y="4958"/>
                  </a:cubicBezTo>
                  <a:cubicBezTo>
                    <a:pt x="9810" y="4795"/>
                    <a:pt x="9833" y="4609"/>
                    <a:pt x="9845" y="4400"/>
                  </a:cubicBezTo>
                  <a:cubicBezTo>
                    <a:pt x="9845" y="4296"/>
                    <a:pt x="9868" y="4203"/>
                    <a:pt x="9868" y="4099"/>
                  </a:cubicBezTo>
                  <a:lnTo>
                    <a:pt x="9868" y="3390"/>
                  </a:lnTo>
                  <a:cubicBezTo>
                    <a:pt x="9868" y="3309"/>
                    <a:pt x="9868" y="3239"/>
                    <a:pt x="9903" y="3170"/>
                  </a:cubicBezTo>
                  <a:cubicBezTo>
                    <a:pt x="9961" y="3007"/>
                    <a:pt x="10019" y="2845"/>
                    <a:pt x="10100" y="2694"/>
                  </a:cubicBezTo>
                  <a:cubicBezTo>
                    <a:pt x="10147" y="2589"/>
                    <a:pt x="10216" y="2496"/>
                    <a:pt x="10297" y="2415"/>
                  </a:cubicBezTo>
                  <a:cubicBezTo>
                    <a:pt x="10356" y="2322"/>
                    <a:pt x="10425" y="2264"/>
                    <a:pt x="10483" y="2183"/>
                  </a:cubicBezTo>
                  <a:cubicBezTo>
                    <a:pt x="10715" y="1823"/>
                    <a:pt x="11064" y="1649"/>
                    <a:pt x="11435" y="1510"/>
                  </a:cubicBezTo>
                  <a:cubicBezTo>
                    <a:pt x="11575" y="1475"/>
                    <a:pt x="11691" y="1440"/>
                    <a:pt x="11818" y="1394"/>
                  </a:cubicBezTo>
                  <a:cubicBezTo>
                    <a:pt x="11876" y="1370"/>
                    <a:pt x="11934" y="1359"/>
                    <a:pt x="11992" y="1336"/>
                  </a:cubicBezTo>
                  <a:cubicBezTo>
                    <a:pt x="12236" y="1324"/>
                    <a:pt x="12468" y="1208"/>
                    <a:pt x="12712" y="1254"/>
                  </a:cubicBezTo>
                  <a:cubicBezTo>
                    <a:pt x="12759" y="1254"/>
                    <a:pt x="12793" y="1219"/>
                    <a:pt x="12828" y="1219"/>
                  </a:cubicBezTo>
                  <a:cubicBezTo>
                    <a:pt x="12910" y="1208"/>
                    <a:pt x="12979" y="1185"/>
                    <a:pt x="13037" y="1185"/>
                  </a:cubicBezTo>
                  <a:cubicBezTo>
                    <a:pt x="13211" y="1185"/>
                    <a:pt x="13374" y="1103"/>
                    <a:pt x="13560" y="1045"/>
                  </a:cubicBezTo>
                  <a:cubicBezTo>
                    <a:pt x="13351" y="929"/>
                    <a:pt x="13467" y="674"/>
                    <a:pt x="13258" y="488"/>
                  </a:cubicBezTo>
                  <a:close/>
                  <a:moveTo>
                    <a:pt x="16578" y="12945"/>
                  </a:moveTo>
                  <a:cubicBezTo>
                    <a:pt x="16892" y="12991"/>
                    <a:pt x="17205" y="12887"/>
                    <a:pt x="17507" y="12747"/>
                  </a:cubicBezTo>
                  <a:cubicBezTo>
                    <a:pt x="17762" y="12620"/>
                    <a:pt x="17925" y="12399"/>
                    <a:pt x="18052" y="12155"/>
                  </a:cubicBezTo>
                  <a:cubicBezTo>
                    <a:pt x="18099" y="12074"/>
                    <a:pt x="18099" y="11993"/>
                    <a:pt x="18111" y="11923"/>
                  </a:cubicBezTo>
                  <a:cubicBezTo>
                    <a:pt x="18134" y="11726"/>
                    <a:pt x="18134" y="11552"/>
                    <a:pt x="18111" y="11366"/>
                  </a:cubicBezTo>
                  <a:cubicBezTo>
                    <a:pt x="18087" y="11134"/>
                    <a:pt x="18052" y="10902"/>
                    <a:pt x="17878" y="10716"/>
                  </a:cubicBezTo>
                  <a:cubicBezTo>
                    <a:pt x="17693" y="10507"/>
                    <a:pt x="17507" y="10356"/>
                    <a:pt x="17263" y="10228"/>
                  </a:cubicBezTo>
                  <a:cubicBezTo>
                    <a:pt x="16938" y="10089"/>
                    <a:pt x="16625" y="10077"/>
                    <a:pt x="16288" y="10228"/>
                  </a:cubicBezTo>
                  <a:cubicBezTo>
                    <a:pt x="16230" y="10263"/>
                    <a:pt x="16172" y="10275"/>
                    <a:pt x="16114" y="10286"/>
                  </a:cubicBezTo>
                  <a:cubicBezTo>
                    <a:pt x="16056" y="10309"/>
                    <a:pt x="15986" y="10309"/>
                    <a:pt x="15940" y="10333"/>
                  </a:cubicBezTo>
                  <a:cubicBezTo>
                    <a:pt x="15823" y="10437"/>
                    <a:pt x="15661" y="10495"/>
                    <a:pt x="15545" y="10611"/>
                  </a:cubicBezTo>
                  <a:cubicBezTo>
                    <a:pt x="15348" y="10809"/>
                    <a:pt x="15173" y="11029"/>
                    <a:pt x="15197" y="11354"/>
                  </a:cubicBezTo>
                  <a:cubicBezTo>
                    <a:pt x="15208" y="11482"/>
                    <a:pt x="15185" y="11610"/>
                    <a:pt x="15289" y="11726"/>
                  </a:cubicBezTo>
                  <a:cubicBezTo>
                    <a:pt x="15324" y="11784"/>
                    <a:pt x="15348" y="11888"/>
                    <a:pt x="15324" y="11958"/>
                  </a:cubicBezTo>
                  <a:cubicBezTo>
                    <a:pt x="15324" y="12167"/>
                    <a:pt x="15406" y="12329"/>
                    <a:pt x="15522" y="12504"/>
                  </a:cubicBezTo>
                  <a:cubicBezTo>
                    <a:pt x="15696" y="12771"/>
                    <a:pt x="15940" y="12910"/>
                    <a:pt x="16253" y="12933"/>
                  </a:cubicBezTo>
                  <a:cubicBezTo>
                    <a:pt x="16358" y="12968"/>
                    <a:pt x="16462" y="12945"/>
                    <a:pt x="16578" y="12945"/>
                  </a:cubicBezTo>
                  <a:close/>
                  <a:moveTo>
                    <a:pt x="17495" y="1904"/>
                  </a:moveTo>
                  <a:lnTo>
                    <a:pt x="17495" y="1777"/>
                  </a:lnTo>
                  <a:cubicBezTo>
                    <a:pt x="17391" y="1440"/>
                    <a:pt x="17240" y="1138"/>
                    <a:pt x="17066" y="836"/>
                  </a:cubicBezTo>
                  <a:cubicBezTo>
                    <a:pt x="17054" y="802"/>
                    <a:pt x="17031" y="755"/>
                    <a:pt x="16996" y="743"/>
                  </a:cubicBezTo>
                  <a:cubicBezTo>
                    <a:pt x="16915" y="651"/>
                    <a:pt x="16822" y="569"/>
                    <a:pt x="16717" y="500"/>
                  </a:cubicBezTo>
                  <a:cubicBezTo>
                    <a:pt x="16520" y="349"/>
                    <a:pt x="16299" y="221"/>
                    <a:pt x="16021" y="233"/>
                  </a:cubicBezTo>
                  <a:cubicBezTo>
                    <a:pt x="15765" y="256"/>
                    <a:pt x="15522" y="233"/>
                    <a:pt x="15255" y="233"/>
                  </a:cubicBezTo>
                  <a:cubicBezTo>
                    <a:pt x="15197" y="233"/>
                    <a:pt x="15127" y="221"/>
                    <a:pt x="15069" y="256"/>
                  </a:cubicBezTo>
                  <a:cubicBezTo>
                    <a:pt x="14872" y="337"/>
                    <a:pt x="14674" y="326"/>
                    <a:pt x="14465" y="337"/>
                  </a:cubicBezTo>
                  <a:cubicBezTo>
                    <a:pt x="14407" y="337"/>
                    <a:pt x="14349" y="349"/>
                    <a:pt x="14303" y="372"/>
                  </a:cubicBezTo>
                  <a:cubicBezTo>
                    <a:pt x="14198" y="384"/>
                    <a:pt x="14094" y="407"/>
                    <a:pt x="13989" y="407"/>
                  </a:cubicBezTo>
                  <a:cubicBezTo>
                    <a:pt x="13862" y="407"/>
                    <a:pt x="13757" y="453"/>
                    <a:pt x="13653" y="558"/>
                  </a:cubicBezTo>
                  <a:cubicBezTo>
                    <a:pt x="13653" y="639"/>
                    <a:pt x="13676" y="743"/>
                    <a:pt x="13676" y="860"/>
                  </a:cubicBezTo>
                  <a:cubicBezTo>
                    <a:pt x="13757" y="848"/>
                    <a:pt x="13827" y="848"/>
                    <a:pt x="13908" y="836"/>
                  </a:cubicBezTo>
                  <a:cubicBezTo>
                    <a:pt x="14117" y="790"/>
                    <a:pt x="14338" y="732"/>
                    <a:pt x="14558" y="720"/>
                  </a:cubicBezTo>
                  <a:cubicBezTo>
                    <a:pt x="15104" y="697"/>
                    <a:pt x="15661" y="720"/>
                    <a:pt x="16207" y="720"/>
                  </a:cubicBezTo>
                  <a:cubicBezTo>
                    <a:pt x="16578" y="720"/>
                    <a:pt x="16880" y="964"/>
                    <a:pt x="16961" y="1312"/>
                  </a:cubicBezTo>
                  <a:cubicBezTo>
                    <a:pt x="17008" y="1510"/>
                    <a:pt x="17054" y="1730"/>
                    <a:pt x="17193" y="1904"/>
                  </a:cubicBezTo>
                  <a:close/>
                  <a:moveTo>
                    <a:pt x="13745" y="7256"/>
                  </a:moveTo>
                  <a:cubicBezTo>
                    <a:pt x="13792" y="7303"/>
                    <a:pt x="13815" y="7338"/>
                    <a:pt x="13862" y="7349"/>
                  </a:cubicBezTo>
                  <a:cubicBezTo>
                    <a:pt x="13908" y="7372"/>
                    <a:pt x="13954" y="7396"/>
                    <a:pt x="14012" y="7407"/>
                  </a:cubicBezTo>
                  <a:cubicBezTo>
                    <a:pt x="14152" y="7454"/>
                    <a:pt x="14303" y="7477"/>
                    <a:pt x="14442" y="7523"/>
                  </a:cubicBezTo>
                  <a:cubicBezTo>
                    <a:pt x="14767" y="7605"/>
                    <a:pt x="15092" y="7686"/>
                    <a:pt x="15429" y="7663"/>
                  </a:cubicBezTo>
                  <a:lnTo>
                    <a:pt x="15487" y="7663"/>
                  </a:lnTo>
                  <a:cubicBezTo>
                    <a:pt x="15719" y="7709"/>
                    <a:pt x="15928" y="7605"/>
                    <a:pt x="16160" y="7581"/>
                  </a:cubicBezTo>
                  <a:cubicBezTo>
                    <a:pt x="16253" y="7570"/>
                    <a:pt x="16358" y="7488"/>
                    <a:pt x="16462" y="7430"/>
                  </a:cubicBezTo>
                  <a:cubicBezTo>
                    <a:pt x="16543" y="7396"/>
                    <a:pt x="16636" y="7338"/>
                    <a:pt x="16741" y="7303"/>
                  </a:cubicBezTo>
                  <a:cubicBezTo>
                    <a:pt x="16915" y="7233"/>
                    <a:pt x="17031" y="7117"/>
                    <a:pt x="17124" y="6966"/>
                  </a:cubicBezTo>
                  <a:cubicBezTo>
                    <a:pt x="17240" y="6815"/>
                    <a:pt x="17333" y="6653"/>
                    <a:pt x="17414" y="6467"/>
                  </a:cubicBezTo>
                  <a:cubicBezTo>
                    <a:pt x="17553" y="6177"/>
                    <a:pt x="17693" y="5898"/>
                    <a:pt x="17843" y="5619"/>
                  </a:cubicBezTo>
                  <a:cubicBezTo>
                    <a:pt x="17739" y="5550"/>
                    <a:pt x="17669" y="5573"/>
                    <a:pt x="17623" y="5654"/>
                  </a:cubicBezTo>
                  <a:cubicBezTo>
                    <a:pt x="17576" y="5724"/>
                    <a:pt x="17530" y="5793"/>
                    <a:pt x="17518" y="5863"/>
                  </a:cubicBezTo>
                  <a:cubicBezTo>
                    <a:pt x="17495" y="6026"/>
                    <a:pt x="17414" y="6153"/>
                    <a:pt x="17321" y="6269"/>
                  </a:cubicBezTo>
                  <a:cubicBezTo>
                    <a:pt x="17275" y="6316"/>
                    <a:pt x="17240" y="6374"/>
                    <a:pt x="17228" y="6432"/>
                  </a:cubicBezTo>
                  <a:cubicBezTo>
                    <a:pt x="17182" y="6595"/>
                    <a:pt x="17054" y="6711"/>
                    <a:pt x="16973" y="6838"/>
                  </a:cubicBezTo>
                  <a:cubicBezTo>
                    <a:pt x="16938" y="6885"/>
                    <a:pt x="16868" y="6908"/>
                    <a:pt x="16833" y="6966"/>
                  </a:cubicBezTo>
                  <a:cubicBezTo>
                    <a:pt x="16694" y="7198"/>
                    <a:pt x="16474" y="7279"/>
                    <a:pt x="16218" y="7291"/>
                  </a:cubicBezTo>
                  <a:cubicBezTo>
                    <a:pt x="15777" y="7314"/>
                    <a:pt x="15359" y="7198"/>
                    <a:pt x="14941" y="7233"/>
                  </a:cubicBezTo>
                  <a:cubicBezTo>
                    <a:pt x="14906" y="7233"/>
                    <a:pt x="14883" y="7233"/>
                    <a:pt x="14848" y="7221"/>
                  </a:cubicBezTo>
                  <a:cubicBezTo>
                    <a:pt x="14546" y="7129"/>
                    <a:pt x="14245" y="7070"/>
                    <a:pt x="13920" y="7059"/>
                  </a:cubicBezTo>
                  <a:lnTo>
                    <a:pt x="13838" y="7059"/>
                  </a:lnTo>
                  <a:cubicBezTo>
                    <a:pt x="13803" y="7129"/>
                    <a:pt x="13780" y="7187"/>
                    <a:pt x="13745" y="7256"/>
                  </a:cubicBezTo>
                  <a:close/>
                  <a:moveTo>
                    <a:pt x="17704" y="5318"/>
                  </a:moveTo>
                  <a:cubicBezTo>
                    <a:pt x="17785" y="5294"/>
                    <a:pt x="17867" y="5318"/>
                    <a:pt x="17913" y="5271"/>
                  </a:cubicBezTo>
                  <a:cubicBezTo>
                    <a:pt x="18041" y="5143"/>
                    <a:pt x="18192" y="4992"/>
                    <a:pt x="18215" y="4795"/>
                  </a:cubicBezTo>
                  <a:cubicBezTo>
                    <a:pt x="18250" y="4667"/>
                    <a:pt x="18273" y="4528"/>
                    <a:pt x="18308" y="4412"/>
                  </a:cubicBezTo>
                  <a:cubicBezTo>
                    <a:pt x="18308" y="4389"/>
                    <a:pt x="18285" y="4354"/>
                    <a:pt x="18285" y="4331"/>
                  </a:cubicBezTo>
                  <a:cubicBezTo>
                    <a:pt x="18203" y="4296"/>
                    <a:pt x="18134" y="4249"/>
                    <a:pt x="18041" y="4226"/>
                  </a:cubicBezTo>
                  <a:cubicBezTo>
                    <a:pt x="17785" y="4157"/>
                    <a:pt x="17635" y="4249"/>
                    <a:pt x="17565" y="4505"/>
                  </a:cubicBezTo>
                  <a:cubicBezTo>
                    <a:pt x="17553" y="4563"/>
                    <a:pt x="17565" y="4633"/>
                    <a:pt x="17530" y="4679"/>
                  </a:cubicBezTo>
                  <a:cubicBezTo>
                    <a:pt x="17437" y="4911"/>
                    <a:pt x="17507" y="5085"/>
                    <a:pt x="17669" y="5259"/>
                  </a:cubicBezTo>
                  <a:cubicBezTo>
                    <a:pt x="17669" y="5271"/>
                    <a:pt x="17681" y="5271"/>
                    <a:pt x="17704" y="5318"/>
                  </a:cubicBezTo>
                  <a:close/>
                  <a:moveTo>
                    <a:pt x="17344" y="2206"/>
                  </a:moveTo>
                  <a:cubicBezTo>
                    <a:pt x="17333" y="2241"/>
                    <a:pt x="17321" y="2253"/>
                    <a:pt x="17298" y="2288"/>
                  </a:cubicBezTo>
                  <a:cubicBezTo>
                    <a:pt x="17240" y="2555"/>
                    <a:pt x="17379" y="2822"/>
                    <a:pt x="17391" y="3077"/>
                  </a:cubicBezTo>
                  <a:cubicBezTo>
                    <a:pt x="17391" y="3112"/>
                    <a:pt x="17460" y="3170"/>
                    <a:pt x="17495" y="3170"/>
                  </a:cubicBezTo>
                  <a:cubicBezTo>
                    <a:pt x="17635" y="3181"/>
                    <a:pt x="17797" y="3216"/>
                    <a:pt x="17948" y="3135"/>
                  </a:cubicBezTo>
                  <a:cubicBezTo>
                    <a:pt x="17925" y="2822"/>
                    <a:pt x="17855" y="2520"/>
                    <a:pt x="17751" y="220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0"/>
            <p:cNvSpPr/>
            <p:nvPr/>
          </p:nvSpPr>
          <p:spPr>
            <a:xfrm>
              <a:off x="1086750" y="2833825"/>
              <a:ext cx="45300" cy="43000"/>
            </a:xfrm>
            <a:custGeom>
              <a:rect b="b" l="l" r="r" t="t"/>
              <a:pathLst>
                <a:path extrusionOk="0" h="1720" w="1812">
                  <a:moveTo>
                    <a:pt x="941" y="1684"/>
                  </a:moveTo>
                  <a:lnTo>
                    <a:pt x="709" y="1684"/>
                  </a:lnTo>
                  <a:cubicBezTo>
                    <a:pt x="662" y="1684"/>
                    <a:pt x="627" y="1684"/>
                    <a:pt x="593" y="1661"/>
                  </a:cubicBezTo>
                  <a:cubicBezTo>
                    <a:pt x="465" y="1568"/>
                    <a:pt x="337" y="1498"/>
                    <a:pt x="233" y="1382"/>
                  </a:cubicBezTo>
                  <a:cubicBezTo>
                    <a:pt x="70" y="1185"/>
                    <a:pt x="0" y="930"/>
                    <a:pt x="0" y="674"/>
                  </a:cubicBezTo>
                  <a:cubicBezTo>
                    <a:pt x="0" y="628"/>
                    <a:pt x="12" y="570"/>
                    <a:pt x="24" y="523"/>
                  </a:cubicBezTo>
                  <a:cubicBezTo>
                    <a:pt x="163" y="314"/>
                    <a:pt x="534" y="1"/>
                    <a:pt x="860" y="152"/>
                  </a:cubicBezTo>
                  <a:cubicBezTo>
                    <a:pt x="929" y="175"/>
                    <a:pt x="1010" y="198"/>
                    <a:pt x="1080" y="198"/>
                  </a:cubicBezTo>
                  <a:cubicBezTo>
                    <a:pt x="1463" y="256"/>
                    <a:pt x="1753" y="581"/>
                    <a:pt x="1788" y="964"/>
                  </a:cubicBezTo>
                  <a:cubicBezTo>
                    <a:pt x="1811" y="1243"/>
                    <a:pt x="1661" y="1394"/>
                    <a:pt x="1475" y="1545"/>
                  </a:cubicBezTo>
                  <a:cubicBezTo>
                    <a:pt x="1301" y="1673"/>
                    <a:pt x="1115" y="1719"/>
                    <a:pt x="941" y="1684"/>
                  </a:cubicBezTo>
                  <a:close/>
                  <a:moveTo>
                    <a:pt x="627" y="442"/>
                  </a:moveTo>
                  <a:cubicBezTo>
                    <a:pt x="546" y="488"/>
                    <a:pt x="465" y="546"/>
                    <a:pt x="372" y="605"/>
                  </a:cubicBezTo>
                  <a:cubicBezTo>
                    <a:pt x="314" y="639"/>
                    <a:pt x="291" y="721"/>
                    <a:pt x="302" y="790"/>
                  </a:cubicBezTo>
                  <a:cubicBezTo>
                    <a:pt x="360" y="1011"/>
                    <a:pt x="453" y="1208"/>
                    <a:pt x="651" y="1336"/>
                  </a:cubicBezTo>
                  <a:cubicBezTo>
                    <a:pt x="697" y="1371"/>
                    <a:pt x="743" y="1382"/>
                    <a:pt x="778" y="1394"/>
                  </a:cubicBezTo>
                  <a:cubicBezTo>
                    <a:pt x="987" y="1429"/>
                    <a:pt x="1161" y="1382"/>
                    <a:pt x="1347" y="1313"/>
                  </a:cubicBezTo>
                  <a:cubicBezTo>
                    <a:pt x="1405" y="1278"/>
                    <a:pt x="1452" y="1243"/>
                    <a:pt x="1440" y="1162"/>
                  </a:cubicBezTo>
                  <a:cubicBezTo>
                    <a:pt x="1440" y="1069"/>
                    <a:pt x="1417" y="964"/>
                    <a:pt x="1405" y="860"/>
                  </a:cubicBezTo>
                  <a:cubicBezTo>
                    <a:pt x="1405" y="790"/>
                    <a:pt x="1359" y="721"/>
                    <a:pt x="1301" y="686"/>
                  </a:cubicBezTo>
                  <a:cubicBezTo>
                    <a:pt x="1208" y="628"/>
                    <a:pt x="1115" y="570"/>
                    <a:pt x="999" y="546"/>
                  </a:cubicBezTo>
                  <a:cubicBezTo>
                    <a:pt x="918" y="488"/>
                    <a:pt x="778" y="465"/>
                    <a:pt x="627" y="44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49" name="Google Shape;549;p10"/>
          <p:cNvGrpSpPr/>
          <p:nvPr/>
        </p:nvGrpSpPr>
        <p:grpSpPr>
          <a:xfrm flipH="1" rot="1062273">
            <a:off x="-107477" y="229689"/>
            <a:ext cx="384784" cy="1297441"/>
            <a:chOff x="954700" y="3672025"/>
            <a:chExt cx="106825" cy="360200"/>
          </a:xfrm>
        </p:grpSpPr>
        <p:sp>
          <p:nvSpPr>
            <p:cNvPr id="550" name="Google Shape;550;p10"/>
            <p:cNvSpPr/>
            <p:nvPr/>
          </p:nvSpPr>
          <p:spPr>
            <a:xfrm>
              <a:off x="954700" y="3672025"/>
              <a:ext cx="106825" cy="360200"/>
            </a:xfrm>
            <a:custGeom>
              <a:rect b="b" l="l" r="r" t="t"/>
              <a:pathLst>
                <a:path extrusionOk="0" h="14408" w="4273">
                  <a:moveTo>
                    <a:pt x="2276" y="0"/>
                  </a:moveTo>
                  <a:cubicBezTo>
                    <a:pt x="2392" y="81"/>
                    <a:pt x="2380" y="186"/>
                    <a:pt x="2380" y="290"/>
                  </a:cubicBezTo>
                  <a:cubicBezTo>
                    <a:pt x="2380" y="650"/>
                    <a:pt x="2392" y="999"/>
                    <a:pt x="2392" y="1358"/>
                  </a:cubicBezTo>
                  <a:cubicBezTo>
                    <a:pt x="2392" y="2078"/>
                    <a:pt x="2392" y="2798"/>
                    <a:pt x="2403" y="3506"/>
                  </a:cubicBezTo>
                  <a:cubicBezTo>
                    <a:pt x="2403" y="3622"/>
                    <a:pt x="2392" y="3727"/>
                    <a:pt x="2450" y="3854"/>
                  </a:cubicBezTo>
                  <a:cubicBezTo>
                    <a:pt x="2636" y="3854"/>
                    <a:pt x="2810" y="3889"/>
                    <a:pt x="2984" y="3947"/>
                  </a:cubicBezTo>
                  <a:cubicBezTo>
                    <a:pt x="3100" y="3982"/>
                    <a:pt x="3146" y="4063"/>
                    <a:pt x="3158" y="4156"/>
                  </a:cubicBezTo>
                  <a:lnTo>
                    <a:pt x="3158" y="4470"/>
                  </a:lnTo>
                  <a:cubicBezTo>
                    <a:pt x="3158" y="4574"/>
                    <a:pt x="3170" y="4667"/>
                    <a:pt x="3170" y="4772"/>
                  </a:cubicBezTo>
                  <a:cubicBezTo>
                    <a:pt x="3228" y="4783"/>
                    <a:pt x="3286" y="4783"/>
                    <a:pt x="3332" y="4806"/>
                  </a:cubicBezTo>
                  <a:cubicBezTo>
                    <a:pt x="3437" y="4830"/>
                    <a:pt x="3506" y="4888"/>
                    <a:pt x="3541" y="4981"/>
                  </a:cubicBezTo>
                  <a:cubicBezTo>
                    <a:pt x="3599" y="5131"/>
                    <a:pt x="3669" y="5294"/>
                    <a:pt x="3669" y="5468"/>
                  </a:cubicBezTo>
                  <a:cubicBezTo>
                    <a:pt x="3669" y="6606"/>
                    <a:pt x="3669" y="7732"/>
                    <a:pt x="3680" y="8881"/>
                  </a:cubicBezTo>
                  <a:cubicBezTo>
                    <a:pt x="3680" y="8997"/>
                    <a:pt x="3657" y="9125"/>
                    <a:pt x="3634" y="9241"/>
                  </a:cubicBezTo>
                  <a:cubicBezTo>
                    <a:pt x="3634" y="9276"/>
                    <a:pt x="3611" y="9299"/>
                    <a:pt x="3611" y="9334"/>
                  </a:cubicBezTo>
                  <a:cubicBezTo>
                    <a:pt x="3622" y="9636"/>
                    <a:pt x="3541" y="9938"/>
                    <a:pt x="3564" y="10239"/>
                  </a:cubicBezTo>
                  <a:cubicBezTo>
                    <a:pt x="3576" y="10437"/>
                    <a:pt x="3576" y="10611"/>
                    <a:pt x="3576" y="10797"/>
                  </a:cubicBezTo>
                  <a:cubicBezTo>
                    <a:pt x="3576" y="10901"/>
                    <a:pt x="3599" y="10994"/>
                    <a:pt x="3599" y="11110"/>
                  </a:cubicBezTo>
                  <a:cubicBezTo>
                    <a:pt x="3808" y="11099"/>
                    <a:pt x="3982" y="11168"/>
                    <a:pt x="4133" y="11308"/>
                  </a:cubicBezTo>
                  <a:cubicBezTo>
                    <a:pt x="4180" y="11342"/>
                    <a:pt x="4214" y="11389"/>
                    <a:pt x="4238" y="11447"/>
                  </a:cubicBezTo>
                  <a:cubicBezTo>
                    <a:pt x="4272" y="11691"/>
                    <a:pt x="4214" y="11923"/>
                    <a:pt x="4122" y="12155"/>
                  </a:cubicBezTo>
                  <a:cubicBezTo>
                    <a:pt x="4075" y="12248"/>
                    <a:pt x="4005" y="12306"/>
                    <a:pt x="3901" y="12306"/>
                  </a:cubicBezTo>
                  <a:cubicBezTo>
                    <a:pt x="3611" y="12306"/>
                    <a:pt x="3309" y="12306"/>
                    <a:pt x="3019" y="12294"/>
                  </a:cubicBezTo>
                  <a:cubicBezTo>
                    <a:pt x="2937" y="12294"/>
                    <a:pt x="2868" y="12248"/>
                    <a:pt x="2763" y="12213"/>
                  </a:cubicBezTo>
                  <a:cubicBezTo>
                    <a:pt x="2682" y="12445"/>
                    <a:pt x="2740" y="12666"/>
                    <a:pt x="2728" y="12898"/>
                  </a:cubicBezTo>
                  <a:cubicBezTo>
                    <a:pt x="2705" y="13119"/>
                    <a:pt x="2728" y="13351"/>
                    <a:pt x="2728" y="13583"/>
                  </a:cubicBezTo>
                  <a:cubicBezTo>
                    <a:pt x="2798" y="13583"/>
                    <a:pt x="2844" y="13571"/>
                    <a:pt x="2903" y="13571"/>
                  </a:cubicBezTo>
                  <a:cubicBezTo>
                    <a:pt x="2937" y="13571"/>
                    <a:pt x="2984" y="13548"/>
                    <a:pt x="3019" y="13583"/>
                  </a:cubicBezTo>
                  <a:cubicBezTo>
                    <a:pt x="3193" y="13699"/>
                    <a:pt x="3379" y="13757"/>
                    <a:pt x="3506" y="13931"/>
                  </a:cubicBezTo>
                  <a:cubicBezTo>
                    <a:pt x="3599" y="14047"/>
                    <a:pt x="3576" y="14175"/>
                    <a:pt x="3541" y="14303"/>
                  </a:cubicBezTo>
                  <a:cubicBezTo>
                    <a:pt x="3518" y="14361"/>
                    <a:pt x="3460" y="14407"/>
                    <a:pt x="3402" y="14407"/>
                  </a:cubicBezTo>
                  <a:lnTo>
                    <a:pt x="3193" y="14407"/>
                  </a:lnTo>
                  <a:lnTo>
                    <a:pt x="1533" y="14407"/>
                  </a:lnTo>
                  <a:cubicBezTo>
                    <a:pt x="1370" y="14407"/>
                    <a:pt x="1231" y="14396"/>
                    <a:pt x="1103" y="14303"/>
                  </a:cubicBezTo>
                  <a:cubicBezTo>
                    <a:pt x="1022" y="14268"/>
                    <a:pt x="952" y="14245"/>
                    <a:pt x="871" y="14221"/>
                  </a:cubicBezTo>
                  <a:cubicBezTo>
                    <a:pt x="778" y="14187"/>
                    <a:pt x="720" y="14129"/>
                    <a:pt x="697" y="14047"/>
                  </a:cubicBezTo>
                  <a:cubicBezTo>
                    <a:pt x="650" y="13943"/>
                    <a:pt x="697" y="13827"/>
                    <a:pt x="813" y="13804"/>
                  </a:cubicBezTo>
                  <a:cubicBezTo>
                    <a:pt x="987" y="13757"/>
                    <a:pt x="1126" y="13687"/>
                    <a:pt x="1289" y="13595"/>
                  </a:cubicBezTo>
                  <a:cubicBezTo>
                    <a:pt x="1347" y="13560"/>
                    <a:pt x="1417" y="13548"/>
                    <a:pt x="1486" y="13537"/>
                  </a:cubicBezTo>
                  <a:cubicBezTo>
                    <a:pt x="1544" y="13525"/>
                    <a:pt x="1602" y="13490"/>
                    <a:pt x="1649" y="13478"/>
                  </a:cubicBezTo>
                  <a:cubicBezTo>
                    <a:pt x="1695" y="13246"/>
                    <a:pt x="1707" y="12445"/>
                    <a:pt x="1660" y="12201"/>
                  </a:cubicBezTo>
                  <a:cubicBezTo>
                    <a:pt x="1602" y="12201"/>
                    <a:pt x="1544" y="12190"/>
                    <a:pt x="1486" y="12190"/>
                  </a:cubicBezTo>
                  <a:cubicBezTo>
                    <a:pt x="1289" y="12190"/>
                    <a:pt x="1080" y="12178"/>
                    <a:pt x="883" y="12190"/>
                  </a:cubicBezTo>
                  <a:cubicBezTo>
                    <a:pt x="639" y="12201"/>
                    <a:pt x="407" y="12143"/>
                    <a:pt x="151" y="12097"/>
                  </a:cubicBezTo>
                  <a:cubicBezTo>
                    <a:pt x="58" y="12085"/>
                    <a:pt x="12" y="12027"/>
                    <a:pt x="12" y="11946"/>
                  </a:cubicBezTo>
                  <a:cubicBezTo>
                    <a:pt x="12" y="11725"/>
                    <a:pt x="0" y="11493"/>
                    <a:pt x="12" y="11273"/>
                  </a:cubicBezTo>
                  <a:cubicBezTo>
                    <a:pt x="12" y="11110"/>
                    <a:pt x="116" y="11041"/>
                    <a:pt x="267" y="11029"/>
                  </a:cubicBezTo>
                  <a:lnTo>
                    <a:pt x="581" y="11029"/>
                  </a:lnTo>
                  <a:cubicBezTo>
                    <a:pt x="650" y="11029"/>
                    <a:pt x="708" y="11006"/>
                    <a:pt x="790" y="11006"/>
                  </a:cubicBezTo>
                  <a:cubicBezTo>
                    <a:pt x="790" y="10924"/>
                    <a:pt x="813" y="10855"/>
                    <a:pt x="813" y="10797"/>
                  </a:cubicBezTo>
                  <a:lnTo>
                    <a:pt x="813" y="8034"/>
                  </a:lnTo>
                  <a:cubicBezTo>
                    <a:pt x="813" y="7047"/>
                    <a:pt x="824" y="6072"/>
                    <a:pt x="824" y="5097"/>
                  </a:cubicBezTo>
                  <a:cubicBezTo>
                    <a:pt x="824" y="5015"/>
                    <a:pt x="824" y="4946"/>
                    <a:pt x="836" y="4876"/>
                  </a:cubicBezTo>
                  <a:cubicBezTo>
                    <a:pt x="848" y="4748"/>
                    <a:pt x="894" y="4690"/>
                    <a:pt x="1022" y="4690"/>
                  </a:cubicBezTo>
                  <a:cubicBezTo>
                    <a:pt x="1161" y="4690"/>
                    <a:pt x="1289" y="4667"/>
                    <a:pt x="1405" y="4574"/>
                  </a:cubicBezTo>
                  <a:lnTo>
                    <a:pt x="1405" y="4145"/>
                  </a:lnTo>
                  <a:cubicBezTo>
                    <a:pt x="1405" y="3820"/>
                    <a:pt x="1475" y="3762"/>
                    <a:pt x="1800" y="3738"/>
                  </a:cubicBezTo>
                  <a:cubicBezTo>
                    <a:pt x="1858" y="3738"/>
                    <a:pt x="1916" y="3738"/>
                    <a:pt x="1985" y="3727"/>
                  </a:cubicBezTo>
                  <a:cubicBezTo>
                    <a:pt x="1997" y="3727"/>
                    <a:pt x="2032" y="3715"/>
                    <a:pt x="2055" y="3704"/>
                  </a:cubicBezTo>
                  <a:cubicBezTo>
                    <a:pt x="2067" y="3657"/>
                    <a:pt x="2090" y="3599"/>
                    <a:pt x="2090" y="3541"/>
                  </a:cubicBezTo>
                  <a:cubicBezTo>
                    <a:pt x="2090" y="2868"/>
                    <a:pt x="2102" y="2206"/>
                    <a:pt x="2090" y="1544"/>
                  </a:cubicBezTo>
                  <a:cubicBezTo>
                    <a:pt x="2090" y="1242"/>
                    <a:pt x="2055" y="941"/>
                    <a:pt x="2043" y="639"/>
                  </a:cubicBezTo>
                  <a:cubicBezTo>
                    <a:pt x="2043" y="465"/>
                    <a:pt x="2055" y="290"/>
                    <a:pt x="2067" y="116"/>
                  </a:cubicBezTo>
                  <a:cubicBezTo>
                    <a:pt x="2102" y="58"/>
                    <a:pt x="2171" y="12"/>
                    <a:pt x="2276" y="0"/>
                  </a:cubicBezTo>
                  <a:close/>
                  <a:moveTo>
                    <a:pt x="1173" y="11168"/>
                  </a:moveTo>
                  <a:lnTo>
                    <a:pt x="1498" y="11168"/>
                  </a:lnTo>
                  <a:lnTo>
                    <a:pt x="2531" y="11168"/>
                  </a:lnTo>
                  <a:cubicBezTo>
                    <a:pt x="2624" y="11168"/>
                    <a:pt x="2705" y="11168"/>
                    <a:pt x="2763" y="11203"/>
                  </a:cubicBezTo>
                  <a:cubicBezTo>
                    <a:pt x="2926" y="11319"/>
                    <a:pt x="3088" y="11273"/>
                    <a:pt x="3262" y="11226"/>
                  </a:cubicBezTo>
                  <a:cubicBezTo>
                    <a:pt x="3262" y="11168"/>
                    <a:pt x="3274" y="11110"/>
                    <a:pt x="3274" y="11075"/>
                  </a:cubicBezTo>
                  <a:cubicBezTo>
                    <a:pt x="3286" y="10460"/>
                    <a:pt x="3309" y="9833"/>
                    <a:pt x="3320" y="9229"/>
                  </a:cubicBezTo>
                  <a:cubicBezTo>
                    <a:pt x="3320" y="9079"/>
                    <a:pt x="3344" y="8928"/>
                    <a:pt x="3367" y="8777"/>
                  </a:cubicBezTo>
                  <a:cubicBezTo>
                    <a:pt x="3379" y="8556"/>
                    <a:pt x="3390" y="8324"/>
                    <a:pt x="3332" y="8115"/>
                  </a:cubicBezTo>
                  <a:cubicBezTo>
                    <a:pt x="3181" y="8057"/>
                    <a:pt x="3007" y="8080"/>
                    <a:pt x="2844" y="8080"/>
                  </a:cubicBezTo>
                  <a:cubicBezTo>
                    <a:pt x="2810" y="8080"/>
                    <a:pt x="2775" y="8115"/>
                    <a:pt x="2740" y="8138"/>
                  </a:cubicBezTo>
                  <a:cubicBezTo>
                    <a:pt x="2601" y="8243"/>
                    <a:pt x="2577" y="8254"/>
                    <a:pt x="2485" y="8173"/>
                  </a:cubicBezTo>
                  <a:cubicBezTo>
                    <a:pt x="2380" y="8080"/>
                    <a:pt x="2276" y="8069"/>
                    <a:pt x="2171" y="8069"/>
                  </a:cubicBezTo>
                  <a:lnTo>
                    <a:pt x="1324" y="8069"/>
                  </a:lnTo>
                  <a:cubicBezTo>
                    <a:pt x="1266" y="8069"/>
                    <a:pt x="1208" y="8080"/>
                    <a:pt x="1150" y="8080"/>
                  </a:cubicBezTo>
                  <a:cubicBezTo>
                    <a:pt x="1115" y="8359"/>
                    <a:pt x="1126" y="10901"/>
                    <a:pt x="1173" y="11168"/>
                  </a:cubicBezTo>
                  <a:close/>
                  <a:moveTo>
                    <a:pt x="1150" y="4992"/>
                  </a:moveTo>
                  <a:cubicBezTo>
                    <a:pt x="1103" y="5236"/>
                    <a:pt x="1115" y="7593"/>
                    <a:pt x="1161" y="7825"/>
                  </a:cubicBezTo>
                  <a:cubicBezTo>
                    <a:pt x="1219" y="7836"/>
                    <a:pt x="1277" y="7848"/>
                    <a:pt x="1335" y="7848"/>
                  </a:cubicBezTo>
                  <a:lnTo>
                    <a:pt x="3170" y="7848"/>
                  </a:lnTo>
                  <a:cubicBezTo>
                    <a:pt x="3239" y="7848"/>
                    <a:pt x="3297" y="7825"/>
                    <a:pt x="3332" y="7825"/>
                  </a:cubicBezTo>
                  <a:cubicBezTo>
                    <a:pt x="3344" y="7778"/>
                    <a:pt x="3344" y="7744"/>
                    <a:pt x="3344" y="7720"/>
                  </a:cubicBezTo>
                  <a:cubicBezTo>
                    <a:pt x="3344" y="6977"/>
                    <a:pt x="3367" y="6258"/>
                    <a:pt x="3367" y="5515"/>
                  </a:cubicBezTo>
                  <a:cubicBezTo>
                    <a:pt x="3367" y="5352"/>
                    <a:pt x="3309" y="5224"/>
                    <a:pt x="3251" y="5097"/>
                  </a:cubicBezTo>
                  <a:cubicBezTo>
                    <a:pt x="3077" y="5050"/>
                    <a:pt x="2914" y="5015"/>
                    <a:pt x="2752" y="4992"/>
                  </a:cubicBezTo>
                  <a:cubicBezTo>
                    <a:pt x="2694" y="4969"/>
                    <a:pt x="2636" y="4969"/>
                    <a:pt x="2566" y="4969"/>
                  </a:cubicBezTo>
                  <a:lnTo>
                    <a:pt x="2067" y="4969"/>
                  </a:lnTo>
                  <a:cubicBezTo>
                    <a:pt x="1997" y="4969"/>
                    <a:pt x="1927" y="4969"/>
                    <a:pt x="1858" y="4946"/>
                  </a:cubicBezTo>
                  <a:cubicBezTo>
                    <a:pt x="1637" y="4841"/>
                    <a:pt x="1451" y="4876"/>
                    <a:pt x="1231" y="4957"/>
                  </a:cubicBezTo>
                  <a:close/>
                  <a:moveTo>
                    <a:pt x="256" y="11842"/>
                  </a:moveTo>
                  <a:cubicBezTo>
                    <a:pt x="465" y="11958"/>
                    <a:pt x="650" y="11981"/>
                    <a:pt x="836" y="11969"/>
                  </a:cubicBezTo>
                  <a:cubicBezTo>
                    <a:pt x="1451" y="11958"/>
                    <a:pt x="2055" y="11969"/>
                    <a:pt x="2670" y="11969"/>
                  </a:cubicBezTo>
                  <a:cubicBezTo>
                    <a:pt x="2752" y="11969"/>
                    <a:pt x="2856" y="11969"/>
                    <a:pt x="2949" y="11981"/>
                  </a:cubicBezTo>
                  <a:cubicBezTo>
                    <a:pt x="3239" y="12062"/>
                    <a:pt x="3495" y="12062"/>
                    <a:pt x="3831" y="12016"/>
                  </a:cubicBezTo>
                  <a:cubicBezTo>
                    <a:pt x="3936" y="11865"/>
                    <a:pt x="4017" y="11714"/>
                    <a:pt x="3947" y="11505"/>
                  </a:cubicBezTo>
                  <a:cubicBezTo>
                    <a:pt x="3855" y="11424"/>
                    <a:pt x="3762" y="11342"/>
                    <a:pt x="3622" y="11377"/>
                  </a:cubicBezTo>
                  <a:cubicBezTo>
                    <a:pt x="3471" y="11551"/>
                    <a:pt x="3471" y="11551"/>
                    <a:pt x="3239" y="11551"/>
                  </a:cubicBezTo>
                  <a:cubicBezTo>
                    <a:pt x="3100" y="11551"/>
                    <a:pt x="2972" y="11551"/>
                    <a:pt x="2844" y="11540"/>
                  </a:cubicBezTo>
                  <a:cubicBezTo>
                    <a:pt x="2543" y="11517"/>
                    <a:pt x="2229" y="11493"/>
                    <a:pt x="1927" y="11482"/>
                  </a:cubicBezTo>
                  <a:cubicBezTo>
                    <a:pt x="1672" y="11458"/>
                    <a:pt x="1393" y="11482"/>
                    <a:pt x="1126" y="11482"/>
                  </a:cubicBezTo>
                  <a:cubicBezTo>
                    <a:pt x="999" y="11482"/>
                    <a:pt x="883" y="11482"/>
                    <a:pt x="813" y="11342"/>
                  </a:cubicBezTo>
                  <a:cubicBezTo>
                    <a:pt x="801" y="11319"/>
                    <a:pt x="755" y="11284"/>
                    <a:pt x="708" y="11284"/>
                  </a:cubicBezTo>
                  <a:cubicBezTo>
                    <a:pt x="569" y="11284"/>
                    <a:pt x="407" y="11249"/>
                    <a:pt x="256" y="11319"/>
                  </a:cubicBezTo>
                  <a:cubicBezTo>
                    <a:pt x="256" y="11389"/>
                    <a:pt x="244" y="11458"/>
                    <a:pt x="244" y="11540"/>
                  </a:cubicBezTo>
                  <a:cubicBezTo>
                    <a:pt x="256" y="11656"/>
                    <a:pt x="256" y="11737"/>
                    <a:pt x="256" y="11842"/>
                  </a:cubicBezTo>
                  <a:close/>
                  <a:moveTo>
                    <a:pt x="2856" y="4238"/>
                  </a:moveTo>
                  <a:cubicBezTo>
                    <a:pt x="2752" y="4145"/>
                    <a:pt x="2659" y="4121"/>
                    <a:pt x="2543" y="4121"/>
                  </a:cubicBezTo>
                  <a:cubicBezTo>
                    <a:pt x="2392" y="4121"/>
                    <a:pt x="2229" y="4121"/>
                    <a:pt x="2090" y="4052"/>
                  </a:cubicBezTo>
                  <a:cubicBezTo>
                    <a:pt x="1997" y="4005"/>
                    <a:pt x="1869" y="4017"/>
                    <a:pt x="1765" y="4052"/>
                  </a:cubicBezTo>
                  <a:cubicBezTo>
                    <a:pt x="1707" y="4365"/>
                    <a:pt x="1707" y="4377"/>
                    <a:pt x="1881" y="4667"/>
                  </a:cubicBezTo>
                  <a:cubicBezTo>
                    <a:pt x="2194" y="4760"/>
                    <a:pt x="2508" y="4702"/>
                    <a:pt x="2844" y="4714"/>
                  </a:cubicBezTo>
                  <a:cubicBezTo>
                    <a:pt x="2868" y="4551"/>
                    <a:pt x="2856" y="4400"/>
                    <a:pt x="2856" y="4238"/>
                  </a:cubicBezTo>
                  <a:close/>
                  <a:moveTo>
                    <a:pt x="1962" y="12259"/>
                  </a:moveTo>
                  <a:lnTo>
                    <a:pt x="1962" y="13049"/>
                  </a:lnTo>
                  <a:cubicBezTo>
                    <a:pt x="1962" y="13246"/>
                    <a:pt x="1985" y="13455"/>
                    <a:pt x="2090" y="13641"/>
                  </a:cubicBezTo>
                  <a:cubicBezTo>
                    <a:pt x="2206" y="13653"/>
                    <a:pt x="2322" y="13687"/>
                    <a:pt x="2450" y="13606"/>
                  </a:cubicBezTo>
                  <a:lnTo>
                    <a:pt x="2450" y="12944"/>
                  </a:lnTo>
                  <a:cubicBezTo>
                    <a:pt x="2438" y="12712"/>
                    <a:pt x="2496" y="12480"/>
                    <a:pt x="2403" y="12248"/>
                  </a:cubicBezTo>
                  <a:cubicBezTo>
                    <a:pt x="2252" y="12236"/>
                    <a:pt x="2113" y="12213"/>
                    <a:pt x="1962" y="12259"/>
                  </a:cubicBezTo>
                  <a:close/>
                  <a:moveTo>
                    <a:pt x="1161" y="14047"/>
                  </a:moveTo>
                  <a:cubicBezTo>
                    <a:pt x="1242" y="14152"/>
                    <a:pt x="1359" y="14175"/>
                    <a:pt x="1498" y="14175"/>
                  </a:cubicBezTo>
                  <a:lnTo>
                    <a:pt x="3123" y="14175"/>
                  </a:lnTo>
                  <a:cubicBezTo>
                    <a:pt x="3158" y="14175"/>
                    <a:pt x="3204" y="14163"/>
                    <a:pt x="3262" y="14140"/>
                  </a:cubicBezTo>
                  <a:cubicBezTo>
                    <a:pt x="3146" y="14012"/>
                    <a:pt x="3065" y="13954"/>
                    <a:pt x="2775" y="13838"/>
                  </a:cubicBezTo>
                  <a:cubicBezTo>
                    <a:pt x="2554" y="13954"/>
                    <a:pt x="2554" y="13954"/>
                    <a:pt x="2310" y="13954"/>
                  </a:cubicBezTo>
                  <a:lnTo>
                    <a:pt x="2090" y="13954"/>
                  </a:lnTo>
                  <a:cubicBezTo>
                    <a:pt x="1881" y="13954"/>
                    <a:pt x="1881" y="13954"/>
                    <a:pt x="1707" y="13815"/>
                  </a:cubicBezTo>
                  <a:cubicBezTo>
                    <a:pt x="1521" y="13815"/>
                    <a:pt x="1324" y="13873"/>
                    <a:pt x="1161" y="1404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0"/>
            <p:cNvSpPr/>
            <p:nvPr/>
          </p:nvSpPr>
          <p:spPr>
            <a:xfrm>
              <a:off x="1014200" y="3903325"/>
              <a:ext cx="13375" cy="6700"/>
            </a:xfrm>
            <a:custGeom>
              <a:rect b="b" l="l" r="r" t="t"/>
              <a:pathLst>
                <a:path extrusionOk="0" h="268" w="535">
                  <a:moveTo>
                    <a:pt x="232" y="268"/>
                  </a:moveTo>
                  <a:cubicBezTo>
                    <a:pt x="186" y="256"/>
                    <a:pt x="116" y="233"/>
                    <a:pt x="47" y="221"/>
                  </a:cubicBezTo>
                  <a:cubicBezTo>
                    <a:pt x="12" y="210"/>
                    <a:pt x="0" y="175"/>
                    <a:pt x="0" y="152"/>
                  </a:cubicBezTo>
                  <a:cubicBezTo>
                    <a:pt x="0" y="117"/>
                    <a:pt x="12" y="94"/>
                    <a:pt x="47" y="82"/>
                  </a:cubicBezTo>
                  <a:cubicBezTo>
                    <a:pt x="186" y="1"/>
                    <a:pt x="337" y="1"/>
                    <a:pt x="476" y="82"/>
                  </a:cubicBezTo>
                  <a:cubicBezTo>
                    <a:pt x="499" y="94"/>
                    <a:pt x="534" y="152"/>
                    <a:pt x="523" y="175"/>
                  </a:cubicBezTo>
                  <a:cubicBezTo>
                    <a:pt x="523" y="210"/>
                    <a:pt x="476" y="233"/>
                    <a:pt x="430" y="256"/>
                  </a:cubicBezTo>
                  <a:cubicBezTo>
                    <a:pt x="372" y="268"/>
                    <a:pt x="337" y="268"/>
                    <a:pt x="232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0"/>
            <p:cNvSpPr/>
            <p:nvPr/>
          </p:nvSpPr>
          <p:spPr>
            <a:xfrm>
              <a:off x="1013025" y="3887075"/>
              <a:ext cx="12800" cy="7575"/>
            </a:xfrm>
            <a:custGeom>
              <a:rect b="b" l="l" r="r" t="t"/>
              <a:pathLst>
                <a:path extrusionOk="0" h="303" w="512">
                  <a:moveTo>
                    <a:pt x="210" y="1"/>
                  </a:moveTo>
                  <a:cubicBezTo>
                    <a:pt x="303" y="1"/>
                    <a:pt x="395" y="70"/>
                    <a:pt x="465" y="152"/>
                  </a:cubicBezTo>
                  <a:cubicBezTo>
                    <a:pt x="511" y="186"/>
                    <a:pt x="477" y="279"/>
                    <a:pt x="419" y="291"/>
                  </a:cubicBezTo>
                  <a:cubicBezTo>
                    <a:pt x="384" y="302"/>
                    <a:pt x="337" y="302"/>
                    <a:pt x="303" y="302"/>
                  </a:cubicBezTo>
                  <a:cubicBezTo>
                    <a:pt x="233" y="279"/>
                    <a:pt x="163" y="244"/>
                    <a:pt x="94" y="210"/>
                  </a:cubicBezTo>
                  <a:cubicBezTo>
                    <a:pt x="47" y="175"/>
                    <a:pt x="1" y="128"/>
                    <a:pt x="36" y="70"/>
                  </a:cubicBezTo>
                  <a:cubicBezTo>
                    <a:pt x="47" y="47"/>
                    <a:pt x="105" y="35"/>
                    <a:pt x="152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1017675" y="39164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0" y="151"/>
                  </a:moveTo>
                  <a:cubicBezTo>
                    <a:pt x="163" y="23"/>
                    <a:pt x="233" y="0"/>
                    <a:pt x="291" y="81"/>
                  </a:cubicBezTo>
                  <a:cubicBezTo>
                    <a:pt x="325" y="105"/>
                    <a:pt x="325" y="174"/>
                    <a:pt x="314" y="209"/>
                  </a:cubicBezTo>
                  <a:cubicBezTo>
                    <a:pt x="314" y="232"/>
                    <a:pt x="233" y="256"/>
                    <a:pt x="209" y="256"/>
                  </a:cubicBezTo>
                  <a:cubicBezTo>
                    <a:pt x="151" y="232"/>
                    <a:pt x="93" y="197"/>
                    <a:pt x="0" y="15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1019125" y="3938150"/>
              <a:ext cx="5825" cy="4375"/>
            </a:xfrm>
            <a:custGeom>
              <a:rect b="b" l="l" r="r" t="t"/>
              <a:pathLst>
                <a:path extrusionOk="0" h="175" w="233">
                  <a:moveTo>
                    <a:pt x="209" y="152"/>
                  </a:moveTo>
                  <a:cubicBezTo>
                    <a:pt x="175" y="152"/>
                    <a:pt x="140" y="175"/>
                    <a:pt x="93" y="163"/>
                  </a:cubicBezTo>
                  <a:cubicBezTo>
                    <a:pt x="47" y="163"/>
                    <a:pt x="0" y="82"/>
                    <a:pt x="47" y="47"/>
                  </a:cubicBezTo>
                  <a:cubicBezTo>
                    <a:pt x="70" y="24"/>
                    <a:pt x="117" y="1"/>
                    <a:pt x="151" y="24"/>
                  </a:cubicBezTo>
                  <a:cubicBezTo>
                    <a:pt x="209" y="36"/>
                    <a:pt x="233" y="94"/>
                    <a:pt x="209" y="152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0"/>
            <p:cNvSpPr/>
            <p:nvPr/>
          </p:nvSpPr>
          <p:spPr>
            <a:xfrm>
              <a:off x="1012150" y="3814800"/>
              <a:ext cx="17150" cy="6700"/>
            </a:xfrm>
            <a:custGeom>
              <a:rect b="b" l="l" r="r" t="t"/>
              <a:pathLst>
                <a:path extrusionOk="0" h="268" w="686">
                  <a:moveTo>
                    <a:pt x="326" y="268"/>
                  </a:moveTo>
                  <a:cubicBezTo>
                    <a:pt x="268" y="268"/>
                    <a:pt x="163" y="256"/>
                    <a:pt x="71" y="233"/>
                  </a:cubicBezTo>
                  <a:cubicBezTo>
                    <a:pt x="36" y="233"/>
                    <a:pt x="1" y="175"/>
                    <a:pt x="1" y="152"/>
                  </a:cubicBezTo>
                  <a:cubicBezTo>
                    <a:pt x="1" y="117"/>
                    <a:pt x="36" y="59"/>
                    <a:pt x="71" y="59"/>
                  </a:cubicBezTo>
                  <a:cubicBezTo>
                    <a:pt x="256" y="1"/>
                    <a:pt x="442" y="13"/>
                    <a:pt x="628" y="47"/>
                  </a:cubicBezTo>
                  <a:cubicBezTo>
                    <a:pt x="663" y="47"/>
                    <a:pt x="686" y="117"/>
                    <a:pt x="686" y="129"/>
                  </a:cubicBezTo>
                  <a:cubicBezTo>
                    <a:pt x="674" y="175"/>
                    <a:pt x="651" y="233"/>
                    <a:pt x="605" y="233"/>
                  </a:cubicBezTo>
                  <a:cubicBezTo>
                    <a:pt x="535" y="256"/>
                    <a:pt x="442" y="256"/>
                    <a:pt x="326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0"/>
            <p:cNvSpPr/>
            <p:nvPr/>
          </p:nvSpPr>
          <p:spPr>
            <a:xfrm>
              <a:off x="1014475" y="3828750"/>
              <a:ext cx="11650" cy="4650"/>
            </a:xfrm>
            <a:custGeom>
              <a:rect b="b" l="l" r="r" t="t"/>
              <a:pathLst>
                <a:path extrusionOk="0" h="186" w="466">
                  <a:moveTo>
                    <a:pt x="233" y="186"/>
                  </a:moveTo>
                  <a:cubicBezTo>
                    <a:pt x="186" y="186"/>
                    <a:pt x="152" y="186"/>
                    <a:pt x="105" y="174"/>
                  </a:cubicBezTo>
                  <a:cubicBezTo>
                    <a:pt x="70" y="163"/>
                    <a:pt x="12" y="128"/>
                    <a:pt x="12" y="105"/>
                  </a:cubicBezTo>
                  <a:cubicBezTo>
                    <a:pt x="1" y="47"/>
                    <a:pt x="59" y="12"/>
                    <a:pt x="105" y="12"/>
                  </a:cubicBezTo>
                  <a:cubicBezTo>
                    <a:pt x="186" y="0"/>
                    <a:pt x="279" y="0"/>
                    <a:pt x="361" y="12"/>
                  </a:cubicBezTo>
                  <a:cubicBezTo>
                    <a:pt x="395" y="12"/>
                    <a:pt x="442" y="58"/>
                    <a:pt x="453" y="81"/>
                  </a:cubicBezTo>
                  <a:cubicBezTo>
                    <a:pt x="465" y="139"/>
                    <a:pt x="419" y="174"/>
                    <a:pt x="361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0"/>
            <p:cNvSpPr/>
            <p:nvPr/>
          </p:nvSpPr>
          <p:spPr>
            <a:xfrm>
              <a:off x="1015650" y="3840650"/>
              <a:ext cx="10175" cy="5825"/>
            </a:xfrm>
            <a:custGeom>
              <a:rect b="b" l="l" r="r" t="t"/>
              <a:pathLst>
                <a:path extrusionOk="0" h="233" w="407">
                  <a:moveTo>
                    <a:pt x="0" y="58"/>
                  </a:moveTo>
                  <a:cubicBezTo>
                    <a:pt x="116" y="0"/>
                    <a:pt x="221" y="12"/>
                    <a:pt x="314" y="35"/>
                  </a:cubicBezTo>
                  <a:cubicBezTo>
                    <a:pt x="372" y="47"/>
                    <a:pt x="406" y="93"/>
                    <a:pt x="395" y="139"/>
                  </a:cubicBezTo>
                  <a:cubicBezTo>
                    <a:pt x="372" y="197"/>
                    <a:pt x="337" y="232"/>
                    <a:pt x="279" y="232"/>
                  </a:cubicBezTo>
                  <a:cubicBezTo>
                    <a:pt x="221" y="232"/>
                    <a:pt x="139" y="232"/>
                    <a:pt x="105" y="197"/>
                  </a:cubicBezTo>
                  <a:cubicBezTo>
                    <a:pt x="70" y="174"/>
                    <a:pt x="47" y="105"/>
                    <a:pt x="0" y="5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0"/>
            <p:cNvSpPr/>
            <p:nvPr/>
          </p:nvSpPr>
          <p:spPr>
            <a:xfrm>
              <a:off x="1015350" y="3854850"/>
              <a:ext cx="9025" cy="6425"/>
            </a:xfrm>
            <a:custGeom>
              <a:rect b="b" l="l" r="r" t="t"/>
              <a:pathLst>
                <a:path extrusionOk="0" h="257" w="361">
                  <a:moveTo>
                    <a:pt x="198" y="256"/>
                  </a:moveTo>
                  <a:cubicBezTo>
                    <a:pt x="128" y="245"/>
                    <a:pt x="82" y="245"/>
                    <a:pt x="35" y="222"/>
                  </a:cubicBezTo>
                  <a:cubicBezTo>
                    <a:pt x="12" y="198"/>
                    <a:pt x="1" y="140"/>
                    <a:pt x="1" y="117"/>
                  </a:cubicBezTo>
                  <a:cubicBezTo>
                    <a:pt x="1" y="82"/>
                    <a:pt x="24" y="24"/>
                    <a:pt x="59" y="13"/>
                  </a:cubicBezTo>
                  <a:cubicBezTo>
                    <a:pt x="117" y="1"/>
                    <a:pt x="175" y="1"/>
                    <a:pt x="233" y="1"/>
                  </a:cubicBezTo>
                  <a:cubicBezTo>
                    <a:pt x="291" y="13"/>
                    <a:pt x="360" y="117"/>
                    <a:pt x="326" y="152"/>
                  </a:cubicBezTo>
                  <a:cubicBezTo>
                    <a:pt x="291" y="222"/>
                    <a:pt x="233" y="233"/>
                    <a:pt x="198" y="25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9" name="Google Shape;559;p10"/>
          <p:cNvGrpSpPr/>
          <p:nvPr/>
        </p:nvGrpSpPr>
        <p:grpSpPr>
          <a:xfrm flipH="1" rot="-1031363">
            <a:off x="-137267" y="1716289"/>
            <a:ext cx="781001" cy="756958"/>
            <a:chOff x="852825" y="3133350"/>
            <a:chExt cx="216825" cy="210150"/>
          </a:xfrm>
        </p:grpSpPr>
        <p:sp>
          <p:nvSpPr>
            <p:cNvPr id="560" name="Google Shape;560;p10"/>
            <p:cNvSpPr/>
            <p:nvPr/>
          </p:nvSpPr>
          <p:spPr>
            <a:xfrm>
              <a:off x="852825" y="3133350"/>
              <a:ext cx="216825" cy="210150"/>
            </a:xfrm>
            <a:custGeom>
              <a:rect b="b" l="l" r="r" t="t"/>
              <a:pathLst>
                <a:path extrusionOk="0" h="8406" w="8673">
                  <a:moveTo>
                    <a:pt x="3228" y="7976"/>
                  </a:moveTo>
                  <a:cubicBezTo>
                    <a:pt x="3042" y="8301"/>
                    <a:pt x="3042" y="8301"/>
                    <a:pt x="2671" y="8301"/>
                  </a:cubicBezTo>
                  <a:lnTo>
                    <a:pt x="2020" y="8301"/>
                  </a:lnTo>
                  <a:cubicBezTo>
                    <a:pt x="1951" y="8301"/>
                    <a:pt x="1881" y="8301"/>
                    <a:pt x="1811" y="8278"/>
                  </a:cubicBezTo>
                  <a:cubicBezTo>
                    <a:pt x="1649" y="8255"/>
                    <a:pt x="1486" y="8139"/>
                    <a:pt x="1486" y="7964"/>
                  </a:cubicBezTo>
                  <a:cubicBezTo>
                    <a:pt x="1486" y="7918"/>
                    <a:pt x="1475" y="7872"/>
                    <a:pt x="1475" y="7837"/>
                  </a:cubicBezTo>
                  <a:cubicBezTo>
                    <a:pt x="1312" y="7802"/>
                    <a:pt x="1173" y="7779"/>
                    <a:pt x="1022" y="7744"/>
                  </a:cubicBezTo>
                  <a:cubicBezTo>
                    <a:pt x="790" y="7697"/>
                    <a:pt x="639" y="7570"/>
                    <a:pt x="558" y="7338"/>
                  </a:cubicBezTo>
                  <a:cubicBezTo>
                    <a:pt x="383" y="6792"/>
                    <a:pt x="209" y="6223"/>
                    <a:pt x="70" y="5666"/>
                  </a:cubicBezTo>
                  <a:cubicBezTo>
                    <a:pt x="24" y="5492"/>
                    <a:pt x="12" y="5306"/>
                    <a:pt x="12" y="5120"/>
                  </a:cubicBezTo>
                  <a:cubicBezTo>
                    <a:pt x="0" y="4586"/>
                    <a:pt x="0" y="4064"/>
                    <a:pt x="0" y="3518"/>
                  </a:cubicBezTo>
                  <a:cubicBezTo>
                    <a:pt x="0" y="3158"/>
                    <a:pt x="116" y="2822"/>
                    <a:pt x="314" y="2508"/>
                  </a:cubicBezTo>
                  <a:cubicBezTo>
                    <a:pt x="442" y="2288"/>
                    <a:pt x="674" y="2183"/>
                    <a:pt x="906" y="2113"/>
                  </a:cubicBezTo>
                  <a:cubicBezTo>
                    <a:pt x="1045" y="2067"/>
                    <a:pt x="1173" y="2044"/>
                    <a:pt x="1301" y="2032"/>
                  </a:cubicBezTo>
                  <a:cubicBezTo>
                    <a:pt x="1475" y="1997"/>
                    <a:pt x="1649" y="1986"/>
                    <a:pt x="1823" y="1986"/>
                  </a:cubicBezTo>
                  <a:cubicBezTo>
                    <a:pt x="1962" y="1974"/>
                    <a:pt x="2113" y="1997"/>
                    <a:pt x="2276" y="1974"/>
                  </a:cubicBezTo>
                  <a:lnTo>
                    <a:pt x="2276" y="1812"/>
                  </a:lnTo>
                  <a:cubicBezTo>
                    <a:pt x="2241" y="1428"/>
                    <a:pt x="2287" y="1057"/>
                    <a:pt x="2427" y="697"/>
                  </a:cubicBezTo>
                  <a:cubicBezTo>
                    <a:pt x="2543" y="384"/>
                    <a:pt x="2763" y="210"/>
                    <a:pt x="3065" y="128"/>
                  </a:cubicBezTo>
                  <a:cubicBezTo>
                    <a:pt x="3146" y="117"/>
                    <a:pt x="3216" y="82"/>
                    <a:pt x="3274" y="82"/>
                  </a:cubicBezTo>
                  <a:cubicBezTo>
                    <a:pt x="3727" y="59"/>
                    <a:pt x="4168" y="12"/>
                    <a:pt x="4621" y="1"/>
                  </a:cubicBezTo>
                  <a:cubicBezTo>
                    <a:pt x="4841" y="1"/>
                    <a:pt x="5074" y="35"/>
                    <a:pt x="5294" y="70"/>
                  </a:cubicBezTo>
                  <a:cubicBezTo>
                    <a:pt x="5352" y="82"/>
                    <a:pt x="5410" y="93"/>
                    <a:pt x="5468" y="128"/>
                  </a:cubicBezTo>
                  <a:cubicBezTo>
                    <a:pt x="5712" y="221"/>
                    <a:pt x="5875" y="418"/>
                    <a:pt x="5886" y="674"/>
                  </a:cubicBezTo>
                  <a:cubicBezTo>
                    <a:pt x="5898" y="1069"/>
                    <a:pt x="6002" y="1463"/>
                    <a:pt x="5909" y="1870"/>
                  </a:cubicBezTo>
                  <a:cubicBezTo>
                    <a:pt x="6049" y="1939"/>
                    <a:pt x="6165" y="1904"/>
                    <a:pt x="6293" y="1904"/>
                  </a:cubicBezTo>
                  <a:cubicBezTo>
                    <a:pt x="6722" y="1904"/>
                    <a:pt x="7152" y="1939"/>
                    <a:pt x="7570" y="2032"/>
                  </a:cubicBezTo>
                  <a:cubicBezTo>
                    <a:pt x="7686" y="2055"/>
                    <a:pt x="7813" y="2079"/>
                    <a:pt x="7918" y="2125"/>
                  </a:cubicBezTo>
                  <a:cubicBezTo>
                    <a:pt x="8115" y="2218"/>
                    <a:pt x="8266" y="2357"/>
                    <a:pt x="8347" y="2578"/>
                  </a:cubicBezTo>
                  <a:cubicBezTo>
                    <a:pt x="8452" y="2868"/>
                    <a:pt x="8498" y="3170"/>
                    <a:pt x="8522" y="3483"/>
                  </a:cubicBezTo>
                  <a:cubicBezTo>
                    <a:pt x="8568" y="4087"/>
                    <a:pt x="8626" y="4691"/>
                    <a:pt x="8672" y="5306"/>
                  </a:cubicBezTo>
                  <a:lnTo>
                    <a:pt x="8672" y="5527"/>
                  </a:lnTo>
                  <a:cubicBezTo>
                    <a:pt x="8638" y="5828"/>
                    <a:pt x="8626" y="6130"/>
                    <a:pt x="8580" y="6432"/>
                  </a:cubicBezTo>
                  <a:cubicBezTo>
                    <a:pt x="8556" y="6711"/>
                    <a:pt x="8510" y="6989"/>
                    <a:pt x="8440" y="7245"/>
                  </a:cubicBezTo>
                  <a:cubicBezTo>
                    <a:pt x="8347" y="7570"/>
                    <a:pt x="8115" y="7744"/>
                    <a:pt x="7813" y="7802"/>
                  </a:cubicBezTo>
                  <a:cubicBezTo>
                    <a:pt x="7674" y="7825"/>
                    <a:pt x="7535" y="7848"/>
                    <a:pt x="7384" y="7872"/>
                  </a:cubicBezTo>
                  <a:cubicBezTo>
                    <a:pt x="7384" y="7988"/>
                    <a:pt x="7384" y="8104"/>
                    <a:pt x="7361" y="8220"/>
                  </a:cubicBezTo>
                  <a:cubicBezTo>
                    <a:pt x="7349" y="8348"/>
                    <a:pt x="7303" y="8406"/>
                    <a:pt x="7175" y="8406"/>
                  </a:cubicBezTo>
                  <a:lnTo>
                    <a:pt x="6745" y="8406"/>
                  </a:lnTo>
                  <a:lnTo>
                    <a:pt x="6188" y="8406"/>
                  </a:lnTo>
                  <a:cubicBezTo>
                    <a:pt x="5991" y="8406"/>
                    <a:pt x="5933" y="8348"/>
                    <a:pt x="5875" y="8150"/>
                  </a:cubicBezTo>
                  <a:cubicBezTo>
                    <a:pt x="5851" y="8104"/>
                    <a:pt x="5840" y="8046"/>
                    <a:pt x="5817" y="7999"/>
                  </a:cubicBezTo>
                  <a:cubicBezTo>
                    <a:pt x="5526" y="7941"/>
                    <a:pt x="5248" y="7988"/>
                    <a:pt x="4958" y="7964"/>
                  </a:cubicBezTo>
                  <a:cubicBezTo>
                    <a:pt x="4667" y="7941"/>
                    <a:pt x="4365" y="7941"/>
                    <a:pt x="4075" y="7941"/>
                  </a:cubicBezTo>
                  <a:cubicBezTo>
                    <a:pt x="3797" y="7964"/>
                    <a:pt x="3506" y="7964"/>
                    <a:pt x="3228" y="7976"/>
                  </a:cubicBezTo>
                  <a:close/>
                  <a:moveTo>
                    <a:pt x="4424" y="2218"/>
                  </a:moveTo>
                  <a:cubicBezTo>
                    <a:pt x="4424" y="2218"/>
                    <a:pt x="4424" y="2229"/>
                    <a:pt x="4424" y="2218"/>
                  </a:cubicBezTo>
                  <a:cubicBezTo>
                    <a:pt x="3982" y="2229"/>
                    <a:pt x="3541" y="2229"/>
                    <a:pt x="3100" y="2229"/>
                  </a:cubicBezTo>
                  <a:cubicBezTo>
                    <a:pt x="2740" y="2229"/>
                    <a:pt x="2392" y="2218"/>
                    <a:pt x="2032" y="2229"/>
                  </a:cubicBezTo>
                  <a:cubicBezTo>
                    <a:pt x="1823" y="2229"/>
                    <a:pt x="1626" y="2264"/>
                    <a:pt x="1417" y="2299"/>
                  </a:cubicBezTo>
                  <a:cubicBezTo>
                    <a:pt x="1289" y="2334"/>
                    <a:pt x="1173" y="2392"/>
                    <a:pt x="1045" y="2404"/>
                  </a:cubicBezTo>
                  <a:cubicBezTo>
                    <a:pt x="813" y="2438"/>
                    <a:pt x="616" y="2566"/>
                    <a:pt x="523" y="2787"/>
                  </a:cubicBezTo>
                  <a:cubicBezTo>
                    <a:pt x="407" y="3019"/>
                    <a:pt x="325" y="3251"/>
                    <a:pt x="325" y="3518"/>
                  </a:cubicBezTo>
                  <a:cubicBezTo>
                    <a:pt x="349" y="4075"/>
                    <a:pt x="349" y="4621"/>
                    <a:pt x="349" y="5178"/>
                  </a:cubicBezTo>
                  <a:cubicBezTo>
                    <a:pt x="349" y="5306"/>
                    <a:pt x="349" y="5457"/>
                    <a:pt x="383" y="5573"/>
                  </a:cubicBezTo>
                  <a:lnTo>
                    <a:pt x="871" y="7175"/>
                  </a:lnTo>
                  <a:cubicBezTo>
                    <a:pt x="906" y="7314"/>
                    <a:pt x="999" y="7384"/>
                    <a:pt x="1126" y="7407"/>
                  </a:cubicBezTo>
                  <a:lnTo>
                    <a:pt x="1347" y="7454"/>
                  </a:lnTo>
                  <a:cubicBezTo>
                    <a:pt x="1568" y="7488"/>
                    <a:pt x="1777" y="7488"/>
                    <a:pt x="1986" y="7523"/>
                  </a:cubicBezTo>
                  <a:cubicBezTo>
                    <a:pt x="2508" y="7616"/>
                    <a:pt x="3042" y="7663"/>
                    <a:pt x="3564" y="7628"/>
                  </a:cubicBezTo>
                  <a:lnTo>
                    <a:pt x="4273" y="7628"/>
                  </a:lnTo>
                  <a:cubicBezTo>
                    <a:pt x="4667" y="7639"/>
                    <a:pt x="5062" y="7639"/>
                    <a:pt x="5434" y="7663"/>
                  </a:cubicBezTo>
                  <a:cubicBezTo>
                    <a:pt x="6177" y="7686"/>
                    <a:pt x="6931" y="7686"/>
                    <a:pt x="7674" y="7558"/>
                  </a:cubicBezTo>
                  <a:cubicBezTo>
                    <a:pt x="7964" y="7512"/>
                    <a:pt x="8138" y="7372"/>
                    <a:pt x="8208" y="7082"/>
                  </a:cubicBezTo>
                  <a:cubicBezTo>
                    <a:pt x="8220" y="7036"/>
                    <a:pt x="8243" y="6978"/>
                    <a:pt x="8243" y="6931"/>
                  </a:cubicBezTo>
                  <a:cubicBezTo>
                    <a:pt x="8278" y="6583"/>
                    <a:pt x="8313" y="6235"/>
                    <a:pt x="8359" y="5898"/>
                  </a:cubicBezTo>
                  <a:cubicBezTo>
                    <a:pt x="8382" y="5608"/>
                    <a:pt x="8371" y="5341"/>
                    <a:pt x="8324" y="5051"/>
                  </a:cubicBezTo>
                  <a:cubicBezTo>
                    <a:pt x="8278" y="4784"/>
                    <a:pt x="8255" y="4528"/>
                    <a:pt x="8220" y="4261"/>
                  </a:cubicBezTo>
                  <a:cubicBezTo>
                    <a:pt x="8197" y="3890"/>
                    <a:pt x="8185" y="3507"/>
                    <a:pt x="8162" y="3135"/>
                  </a:cubicBezTo>
                  <a:cubicBezTo>
                    <a:pt x="8162" y="2972"/>
                    <a:pt x="8104" y="2822"/>
                    <a:pt x="8069" y="2682"/>
                  </a:cubicBezTo>
                  <a:cubicBezTo>
                    <a:pt x="8022" y="2531"/>
                    <a:pt x="7918" y="2462"/>
                    <a:pt x="7802" y="2404"/>
                  </a:cubicBezTo>
                  <a:cubicBezTo>
                    <a:pt x="7732" y="2380"/>
                    <a:pt x="7639" y="2346"/>
                    <a:pt x="7570" y="2334"/>
                  </a:cubicBezTo>
                  <a:cubicBezTo>
                    <a:pt x="7175" y="2229"/>
                    <a:pt x="6792" y="2218"/>
                    <a:pt x="6385" y="2218"/>
                  </a:cubicBezTo>
                  <a:close/>
                  <a:moveTo>
                    <a:pt x="2868" y="1951"/>
                  </a:moveTo>
                  <a:cubicBezTo>
                    <a:pt x="2868" y="1870"/>
                    <a:pt x="2856" y="1812"/>
                    <a:pt x="2856" y="1765"/>
                  </a:cubicBezTo>
                  <a:cubicBezTo>
                    <a:pt x="2856" y="1603"/>
                    <a:pt x="2856" y="1428"/>
                    <a:pt x="2868" y="1278"/>
                  </a:cubicBezTo>
                  <a:cubicBezTo>
                    <a:pt x="2891" y="1080"/>
                    <a:pt x="2996" y="952"/>
                    <a:pt x="3205" y="929"/>
                  </a:cubicBezTo>
                  <a:cubicBezTo>
                    <a:pt x="3286" y="906"/>
                    <a:pt x="3379" y="883"/>
                    <a:pt x="3483" y="883"/>
                  </a:cubicBezTo>
                  <a:cubicBezTo>
                    <a:pt x="3843" y="883"/>
                    <a:pt x="4191" y="871"/>
                    <a:pt x="4551" y="883"/>
                  </a:cubicBezTo>
                  <a:cubicBezTo>
                    <a:pt x="4830" y="883"/>
                    <a:pt x="5050" y="1011"/>
                    <a:pt x="5108" y="1347"/>
                  </a:cubicBezTo>
                  <a:cubicBezTo>
                    <a:pt x="5132" y="1533"/>
                    <a:pt x="5178" y="1719"/>
                    <a:pt x="5225" y="1928"/>
                  </a:cubicBezTo>
                  <a:cubicBezTo>
                    <a:pt x="5364" y="1939"/>
                    <a:pt x="5480" y="1951"/>
                    <a:pt x="5631" y="1916"/>
                  </a:cubicBezTo>
                  <a:lnTo>
                    <a:pt x="5631" y="1359"/>
                  </a:lnTo>
                  <a:cubicBezTo>
                    <a:pt x="5608" y="1173"/>
                    <a:pt x="5596" y="964"/>
                    <a:pt x="5584" y="778"/>
                  </a:cubicBezTo>
                  <a:cubicBezTo>
                    <a:pt x="5573" y="581"/>
                    <a:pt x="5468" y="465"/>
                    <a:pt x="5283" y="407"/>
                  </a:cubicBezTo>
                  <a:cubicBezTo>
                    <a:pt x="5178" y="372"/>
                    <a:pt x="5074" y="349"/>
                    <a:pt x="4969" y="326"/>
                  </a:cubicBezTo>
                  <a:cubicBezTo>
                    <a:pt x="4365" y="244"/>
                    <a:pt x="3750" y="314"/>
                    <a:pt x="3146" y="407"/>
                  </a:cubicBezTo>
                  <a:cubicBezTo>
                    <a:pt x="2914" y="430"/>
                    <a:pt x="2752" y="593"/>
                    <a:pt x="2647" y="813"/>
                  </a:cubicBezTo>
                  <a:cubicBezTo>
                    <a:pt x="2531" y="1057"/>
                    <a:pt x="2554" y="1312"/>
                    <a:pt x="2520" y="1579"/>
                  </a:cubicBezTo>
                  <a:cubicBezTo>
                    <a:pt x="2508" y="1684"/>
                    <a:pt x="2508" y="1777"/>
                    <a:pt x="2508" y="1881"/>
                  </a:cubicBezTo>
                  <a:cubicBezTo>
                    <a:pt x="2508" y="1893"/>
                    <a:pt x="2520" y="1916"/>
                    <a:pt x="2531" y="1951"/>
                  </a:cubicBezTo>
                  <a:close/>
                  <a:moveTo>
                    <a:pt x="3135" y="1939"/>
                  </a:moveTo>
                  <a:cubicBezTo>
                    <a:pt x="3193" y="1951"/>
                    <a:pt x="3216" y="1974"/>
                    <a:pt x="3251" y="1974"/>
                  </a:cubicBezTo>
                  <a:lnTo>
                    <a:pt x="4795" y="1974"/>
                  </a:lnTo>
                  <a:cubicBezTo>
                    <a:pt x="4830" y="1974"/>
                    <a:pt x="4876" y="1939"/>
                    <a:pt x="4911" y="1928"/>
                  </a:cubicBezTo>
                  <a:cubicBezTo>
                    <a:pt x="4876" y="1719"/>
                    <a:pt x="4841" y="1533"/>
                    <a:pt x="4795" y="1347"/>
                  </a:cubicBezTo>
                  <a:cubicBezTo>
                    <a:pt x="4783" y="1243"/>
                    <a:pt x="4714" y="1185"/>
                    <a:pt x="4609" y="1173"/>
                  </a:cubicBezTo>
                  <a:cubicBezTo>
                    <a:pt x="4528" y="1161"/>
                    <a:pt x="4447" y="1161"/>
                    <a:pt x="4365" y="1161"/>
                  </a:cubicBezTo>
                  <a:lnTo>
                    <a:pt x="3541" y="1161"/>
                  </a:lnTo>
                  <a:cubicBezTo>
                    <a:pt x="3460" y="1161"/>
                    <a:pt x="3390" y="1161"/>
                    <a:pt x="3321" y="1173"/>
                  </a:cubicBezTo>
                  <a:cubicBezTo>
                    <a:pt x="3170" y="1185"/>
                    <a:pt x="3112" y="1243"/>
                    <a:pt x="3100" y="1394"/>
                  </a:cubicBezTo>
                  <a:cubicBezTo>
                    <a:pt x="3135" y="1568"/>
                    <a:pt x="3135" y="1742"/>
                    <a:pt x="3135" y="1939"/>
                  </a:cubicBezTo>
                  <a:close/>
                  <a:moveTo>
                    <a:pt x="7105" y="8022"/>
                  </a:moveTo>
                  <a:cubicBezTo>
                    <a:pt x="6711" y="7976"/>
                    <a:pt x="6293" y="7976"/>
                    <a:pt x="6107" y="8046"/>
                  </a:cubicBezTo>
                  <a:cubicBezTo>
                    <a:pt x="6107" y="8139"/>
                    <a:pt x="6165" y="8185"/>
                    <a:pt x="6235" y="8185"/>
                  </a:cubicBezTo>
                  <a:lnTo>
                    <a:pt x="7036" y="8185"/>
                  </a:lnTo>
                  <a:cubicBezTo>
                    <a:pt x="7105" y="8162"/>
                    <a:pt x="7117" y="8104"/>
                    <a:pt x="7105" y="8022"/>
                  </a:cubicBezTo>
                  <a:close/>
                  <a:moveTo>
                    <a:pt x="2821" y="8022"/>
                  </a:moveTo>
                  <a:cubicBezTo>
                    <a:pt x="2810" y="7964"/>
                    <a:pt x="2763" y="7964"/>
                    <a:pt x="2740" y="7953"/>
                  </a:cubicBezTo>
                  <a:cubicBezTo>
                    <a:pt x="2496" y="7918"/>
                    <a:pt x="2229" y="7895"/>
                    <a:pt x="1986" y="7860"/>
                  </a:cubicBezTo>
                  <a:cubicBezTo>
                    <a:pt x="1939" y="7860"/>
                    <a:pt x="1881" y="7848"/>
                    <a:pt x="1835" y="7860"/>
                  </a:cubicBezTo>
                  <a:cubicBezTo>
                    <a:pt x="1811" y="7860"/>
                    <a:pt x="1777" y="7895"/>
                    <a:pt x="1777" y="7918"/>
                  </a:cubicBezTo>
                  <a:cubicBezTo>
                    <a:pt x="1777" y="7953"/>
                    <a:pt x="1800" y="7988"/>
                    <a:pt x="1811" y="7988"/>
                  </a:cubicBezTo>
                  <a:cubicBezTo>
                    <a:pt x="1869" y="8022"/>
                    <a:pt x="1939" y="8046"/>
                    <a:pt x="2009" y="8046"/>
                  </a:cubicBezTo>
                  <a:lnTo>
                    <a:pt x="2763" y="8046"/>
                  </a:ln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0"/>
            <p:cNvSpPr/>
            <p:nvPr/>
          </p:nvSpPr>
          <p:spPr>
            <a:xfrm>
              <a:off x="918700" y="3216650"/>
              <a:ext cx="82450" cy="81275"/>
            </a:xfrm>
            <a:custGeom>
              <a:rect b="b" l="l" r="r" t="t"/>
              <a:pathLst>
                <a:path extrusionOk="0" h="3251" w="3298">
                  <a:moveTo>
                    <a:pt x="2485" y="2148"/>
                  </a:moveTo>
                  <a:cubicBezTo>
                    <a:pt x="2473" y="2241"/>
                    <a:pt x="2473" y="2322"/>
                    <a:pt x="2473" y="2392"/>
                  </a:cubicBezTo>
                  <a:lnTo>
                    <a:pt x="2473" y="2972"/>
                  </a:lnTo>
                  <a:cubicBezTo>
                    <a:pt x="2473" y="3146"/>
                    <a:pt x="2392" y="3228"/>
                    <a:pt x="2241" y="3239"/>
                  </a:cubicBezTo>
                  <a:cubicBezTo>
                    <a:pt x="1974" y="3251"/>
                    <a:pt x="1719" y="3251"/>
                    <a:pt x="1452" y="3181"/>
                  </a:cubicBezTo>
                  <a:cubicBezTo>
                    <a:pt x="1289" y="3135"/>
                    <a:pt x="1208" y="3054"/>
                    <a:pt x="1196" y="2891"/>
                  </a:cubicBezTo>
                  <a:cubicBezTo>
                    <a:pt x="1196" y="2729"/>
                    <a:pt x="1150" y="2589"/>
                    <a:pt x="1069" y="2450"/>
                  </a:cubicBezTo>
                  <a:cubicBezTo>
                    <a:pt x="1057" y="2427"/>
                    <a:pt x="1046" y="2392"/>
                    <a:pt x="1011" y="2345"/>
                  </a:cubicBezTo>
                  <a:lnTo>
                    <a:pt x="662" y="2345"/>
                  </a:lnTo>
                  <a:lnTo>
                    <a:pt x="453" y="2345"/>
                  </a:lnTo>
                  <a:cubicBezTo>
                    <a:pt x="221" y="2322"/>
                    <a:pt x="117" y="2253"/>
                    <a:pt x="70" y="2020"/>
                  </a:cubicBezTo>
                  <a:cubicBezTo>
                    <a:pt x="47" y="1800"/>
                    <a:pt x="24" y="1602"/>
                    <a:pt x="12" y="1382"/>
                  </a:cubicBezTo>
                  <a:cubicBezTo>
                    <a:pt x="1" y="1173"/>
                    <a:pt x="59" y="1138"/>
                    <a:pt x="279" y="1138"/>
                  </a:cubicBezTo>
                  <a:lnTo>
                    <a:pt x="976" y="1138"/>
                  </a:lnTo>
                  <a:cubicBezTo>
                    <a:pt x="987" y="1080"/>
                    <a:pt x="999" y="999"/>
                    <a:pt x="999" y="929"/>
                  </a:cubicBezTo>
                  <a:lnTo>
                    <a:pt x="999" y="291"/>
                  </a:lnTo>
                  <a:cubicBezTo>
                    <a:pt x="999" y="93"/>
                    <a:pt x="1046" y="35"/>
                    <a:pt x="1243" y="12"/>
                  </a:cubicBezTo>
                  <a:cubicBezTo>
                    <a:pt x="1440" y="0"/>
                    <a:pt x="1638" y="12"/>
                    <a:pt x="1823" y="12"/>
                  </a:cubicBezTo>
                  <a:cubicBezTo>
                    <a:pt x="2021" y="12"/>
                    <a:pt x="2148" y="105"/>
                    <a:pt x="2195" y="279"/>
                  </a:cubicBezTo>
                  <a:cubicBezTo>
                    <a:pt x="2253" y="465"/>
                    <a:pt x="2288" y="650"/>
                    <a:pt x="2334" y="848"/>
                  </a:cubicBezTo>
                  <a:cubicBezTo>
                    <a:pt x="2346" y="906"/>
                    <a:pt x="2369" y="964"/>
                    <a:pt x="2369" y="1022"/>
                  </a:cubicBezTo>
                  <a:cubicBezTo>
                    <a:pt x="2520" y="1057"/>
                    <a:pt x="2682" y="1034"/>
                    <a:pt x="2833" y="1045"/>
                  </a:cubicBezTo>
                  <a:cubicBezTo>
                    <a:pt x="2915" y="1057"/>
                    <a:pt x="3019" y="1080"/>
                    <a:pt x="3089" y="1103"/>
                  </a:cubicBezTo>
                  <a:cubicBezTo>
                    <a:pt x="3216" y="1161"/>
                    <a:pt x="3298" y="1277"/>
                    <a:pt x="3298" y="1428"/>
                  </a:cubicBezTo>
                  <a:lnTo>
                    <a:pt x="3298" y="1974"/>
                  </a:lnTo>
                  <a:cubicBezTo>
                    <a:pt x="3298" y="2148"/>
                    <a:pt x="3240" y="2195"/>
                    <a:pt x="3077" y="2206"/>
                  </a:cubicBezTo>
                  <a:cubicBezTo>
                    <a:pt x="2961" y="2206"/>
                    <a:pt x="2833" y="2195"/>
                    <a:pt x="2717" y="2195"/>
                  </a:cubicBezTo>
                  <a:cubicBezTo>
                    <a:pt x="2624" y="2160"/>
                    <a:pt x="2566" y="2160"/>
                    <a:pt x="2485" y="2148"/>
                  </a:cubicBezTo>
                  <a:close/>
                  <a:moveTo>
                    <a:pt x="1173" y="2055"/>
                  </a:moveTo>
                  <a:cubicBezTo>
                    <a:pt x="1324" y="2334"/>
                    <a:pt x="1405" y="2612"/>
                    <a:pt x="1463" y="2903"/>
                  </a:cubicBezTo>
                  <a:cubicBezTo>
                    <a:pt x="1696" y="3007"/>
                    <a:pt x="1928" y="3019"/>
                    <a:pt x="2160" y="2972"/>
                  </a:cubicBezTo>
                  <a:cubicBezTo>
                    <a:pt x="2218" y="2868"/>
                    <a:pt x="2195" y="2775"/>
                    <a:pt x="2206" y="2670"/>
                  </a:cubicBezTo>
                  <a:lnTo>
                    <a:pt x="2206" y="2032"/>
                  </a:lnTo>
                  <a:cubicBezTo>
                    <a:pt x="2206" y="1916"/>
                    <a:pt x="2276" y="1858"/>
                    <a:pt x="2381" y="1869"/>
                  </a:cubicBezTo>
                  <a:cubicBezTo>
                    <a:pt x="2543" y="1881"/>
                    <a:pt x="2682" y="1916"/>
                    <a:pt x="2833" y="1927"/>
                  </a:cubicBezTo>
                  <a:cubicBezTo>
                    <a:pt x="2891" y="1927"/>
                    <a:pt x="2949" y="1916"/>
                    <a:pt x="3019" y="1904"/>
                  </a:cubicBezTo>
                  <a:lnTo>
                    <a:pt x="3019" y="1521"/>
                  </a:lnTo>
                  <a:cubicBezTo>
                    <a:pt x="3019" y="1347"/>
                    <a:pt x="2973" y="1301"/>
                    <a:pt x="2799" y="1289"/>
                  </a:cubicBezTo>
                  <a:lnTo>
                    <a:pt x="2311" y="1289"/>
                  </a:lnTo>
                  <a:cubicBezTo>
                    <a:pt x="2160" y="1289"/>
                    <a:pt x="2102" y="1231"/>
                    <a:pt x="2079" y="1092"/>
                  </a:cubicBezTo>
                  <a:cubicBezTo>
                    <a:pt x="2067" y="1034"/>
                    <a:pt x="2067" y="976"/>
                    <a:pt x="2067" y="894"/>
                  </a:cubicBezTo>
                  <a:cubicBezTo>
                    <a:pt x="2021" y="720"/>
                    <a:pt x="1986" y="569"/>
                    <a:pt x="1951" y="395"/>
                  </a:cubicBezTo>
                  <a:cubicBezTo>
                    <a:pt x="1928" y="337"/>
                    <a:pt x="1870" y="279"/>
                    <a:pt x="1835" y="256"/>
                  </a:cubicBezTo>
                  <a:cubicBezTo>
                    <a:pt x="1626" y="233"/>
                    <a:pt x="1417" y="198"/>
                    <a:pt x="1220" y="291"/>
                  </a:cubicBezTo>
                  <a:lnTo>
                    <a:pt x="1220" y="604"/>
                  </a:lnTo>
                  <a:lnTo>
                    <a:pt x="1220" y="1103"/>
                  </a:lnTo>
                  <a:cubicBezTo>
                    <a:pt x="1220" y="1219"/>
                    <a:pt x="1208" y="1324"/>
                    <a:pt x="1115" y="1405"/>
                  </a:cubicBezTo>
                  <a:cubicBezTo>
                    <a:pt x="848" y="1359"/>
                    <a:pt x="570" y="1359"/>
                    <a:pt x="291" y="1417"/>
                  </a:cubicBezTo>
                  <a:cubicBezTo>
                    <a:pt x="279" y="1649"/>
                    <a:pt x="279" y="1858"/>
                    <a:pt x="384" y="2055"/>
                  </a:cubicBezTo>
                  <a:cubicBezTo>
                    <a:pt x="628" y="2125"/>
                    <a:pt x="883" y="2078"/>
                    <a:pt x="1173" y="205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2" name="Google Shape;562;p10"/>
          <p:cNvGrpSpPr/>
          <p:nvPr/>
        </p:nvGrpSpPr>
        <p:grpSpPr>
          <a:xfrm flipH="1" rot="9086648">
            <a:off x="2361570" y="-673704"/>
            <a:ext cx="351283" cy="1120755"/>
            <a:chOff x="616875" y="3027700"/>
            <a:chExt cx="97525" cy="311150"/>
          </a:xfrm>
        </p:grpSpPr>
        <p:sp>
          <p:nvSpPr>
            <p:cNvPr id="563" name="Google Shape;563;p10"/>
            <p:cNvSpPr/>
            <p:nvPr/>
          </p:nvSpPr>
          <p:spPr>
            <a:xfrm>
              <a:off x="616875" y="3027700"/>
              <a:ext cx="97525" cy="311150"/>
            </a:xfrm>
            <a:custGeom>
              <a:rect b="b" l="l" r="r" t="t"/>
              <a:pathLst>
                <a:path extrusionOk="0" h="12446" w="3901">
                  <a:moveTo>
                    <a:pt x="12" y="8116"/>
                  </a:moveTo>
                  <a:lnTo>
                    <a:pt x="12" y="5109"/>
                  </a:lnTo>
                  <a:cubicBezTo>
                    <a:pt x="12" y="4946"/>
                    <a:pt x="12" y="4784"/>
                    <a:pt x="93" y="4633"/>
                  </a:cubicBezTo>
                  <a:cubicBezTo>
                    <a:pt x="116" y="4552"/>
                    <a:pt x="116" y="4436"/>
                    <a:pt x="116" y="4354"/>
                  </a:cubicBezTo>
                  <a:lnTo>
                    <a:pt x="116" y="3936"/>
                  </a:lnTo>
                  <a:cubicBezTo>
                    <a:pt x="116" y="3832"/>
                    <a:pt x="151" y="3739"/>
                    <a:pt x="221" y="3681"/>
                  </a:cubicBezTo>
                  <a:cubicBezTo>
                    <a:pt x="325" y="3600"/>
                    <a:pt x="360" y="3484"/>
                    <a:pt x="406" y="3367"/>
                  </a:cubicBezTo>
                  <a:cubicBezTo>
                    <a:pt x="476" y="3193"/>
                    <a:pt x="557" y="3031"/>
                    <a:pt x="639" y="2857"/>
                  </a:cubicBezTo>
                  <a:cubicBezTo>
                    <a:pt x="731" y="2671"/>
                    <a:pt x="824" y="2485"/>
                    <a:pt x="801" y="2265"/>
                  </a:cubicBezTo>
                  <a:cubicBezTo>
                    <a:pt x="801" y="2230"/>
                    <a:pt x="801" y="2218"/>
                    <a:pt x="813" y="2195"/>
                  </a:cubicBezTo>
                  <a:cubicBezTo>
                    <a:pt x="940" y="1905"/>
                    <a:pt x="894" y="1591"/>
                    <a:pt x="894" y="1289"/>
                  </a:cubicBezTo>
                  <a:cubicBezTo>
                    <a:pt x="894" y="1150"/>
                    <a:pt x="917" y="1011"/>
                    <a:pt x="894" y="871"/>
                  </a:cubicBezTo>
                  <a:cubicBezTo>
                    <a:pt x="871" y="663"/>
                    <a:pt x="952" y="512"/>
                    <a:pt x="1010" y="337"/>
                  </a:cubicBezTo>
                  <a:cubicBezTo>
                    <a:pt x="1091" y="117"/>
                    <a:pt x="1300" y="47"/>
                    <a:pt x="1521" y="12"/>
                  </a:cubicBezTo>
                  <a:cubicBezTo>
                    <a:pt x="1625" y="1"/>
                    <a:pt x="1730" y="12"/>
                    <a:pt x="1846" y="12"/>
                  </a:cubicBezTo>
                  <a:cubicBezTo>
                    <a:pt x="1962" y="12"/>
                    <a:pt x="2055" y="70"/>
                    <a:pt x="2090" y="175"/>
                  </a:cubicBezTo>
                  <a:cubicBezTo>
                    <a:pt x="2171" y="419"/>
                    <a:pt x="2287" y="663"/>
                    <a:pt x="2275" y="941"/>
                  </a:cubicBezTo>
                  <a:cubicBezTo>
                    <a:pt x="2252" y="1266"/>
                    <a:pt x="2368" y="1556"/>
                    <a:pt x="2426" y="1870"/>
                  </a:cubicBezTo>
                  <a:cubicBezTo>
                    <a:pt x="2438" y="1940"/>
                    <a:pt x="2461" y="2032"/>
                    <a:pt x="2484" y="2102"/>
                  </a:cubicBezTo>
                  <a:cubicBezTo>
                    <a:pt x="2519" y="2369"/>
                    <a:pt x="2659" y="2555"/>
                    <a:pt x="2868" y="2683"/>
                  </a:cubicBezTo>
                  <a:cubicBezTo>
                    <a:pt x="2891" y="2683"/>
                    <a:pt x="2891" y="2694"/>
                    <a:pt x="2902" y="2694"/>
                  </a:cubicBezTo>
                  <a:cubicBezTo>
                    <a:pt x="3297" y="2845"/>
                    <a:pt x="3494" y="3158"/>
                    <a:pt x="3587" y="3553"/>
                  </a:cubicBezTo>
                  <a:cubicBezTo>
                    <a:pt x="3634" y="3774"/>
                    <a:pt x="3761" y="3960"/>
                    <a:pt x="3715" y="4192"/>
                  </a:cubicBezTo>
                  <a:cubicBezTo>
                    <a:pt x="3866" y="4586"/>
                    <a:pt x="3808" y="5004"/>
                    <a:pt x="3808" y="5399"/>
                  </a:cubicBezTo>
                  <a:cubicBezTo>
                    <a:pt x="3808" y="5736"/>
                    <a:pt x="3831" y="6061"/>
                    <a:pt x="3878" y="6397"/>
                  </a:cubicBezTo>
                  <a:cubicBezTo>
                    <a:pt x="3889" y="6560"/>
                    <a:pt x="3901" y="6723"/>
                    <a:pt x="3901" y="6897"/>
                  </a:cubicBezTo>
                  <a:lnTo>
                    <a:pt x="3901" y="10147"/>
                  </a:lnTo>
                  <a:cubicBezTo>
                    <a:pt x="3901" y="10345"/>
                    <a:pt x="3878" y="10530"/>
                    <a:pt x="3785" y="10728"/>
                  </a:cubicBezTo>
                  <a:cubicBezTo>
                    <a:pt x="3715" y="10902"/>
                    <a:pt x="3657" y="11076"/>
                    <a:pt x="3622" y="11262"/>
                  </a:cubicBezTo>
                  <a:cubicBezTo>
                    <a:pt x="3599" y="11436"/>
                    <a:pt x="3506" y="11575"/>
                    <a:pt x="3448" y="11738"/>
                  </a:cubicBezTo>
                  <a:cubicBezTo>
                    <a:pt x="3344" y="12016"/>
                    <a:pt x="3135" y="12144"/>
                    <a:pt x="2868" y="12248"/>
                  </a:cubicBezTo>
                  <a:cubicBezTo>
                    <a:pt x="2810" y="12272"/>
                    <a:pt x="2740" y="12307"/>
                    <a:pt x="2670" y="12307"/>
                  </a:cubicBezTo>
                  <a:cubicBezTo>
                    <a:pt x="2345" y="12318"/>
                    <a:pt x="2055" y="12446"/>
                    <a:pt x="1741" y="12446"/>
                  </a:cubicBezTo>
                  <a:lnTo>
                    <a:pt x="894" y="12446"/>
                  </a:lnTo>
                  <a:cubicBezTo>
                    <a:pt x="662" y="12446"/>
                    <a:pt x="348" y="12248"/>
                    <a:pt x="255" y="12040"/>
                  </a:cubicBezTo>
                  <a:cubicBezTo>
                    <a:pt x="105" y="11714"/>
                    <a:pt x="0" y="11366"/>
                    <a:pt x="12" y="10971"/>
                  </a:cubicBezTo>
                  <a:cubicBezTo>
                    <a:pt x="35" y="10008"/>
                    <a:pt x="12" y="9068"/>
                    <a:pt x="12" y="8116"/>
                  </a:cubicBezTo>
                  <a:close/>
                  <a:moveTo>
                    <a:pt x="2008" y="1754"/>
                  </a:moveTo>
                  <a:lnTo>
                    <a:pt x="1382" y="1754"/>
                  </a:lnTo>
                  <a:cubicBezTo>
                    <a:pt x="1265" y="1754"/>
                    <a:pt x="1207" y="1812"/>
                    <a:pt x="1196" y="1928"/>
                  </a:cubicBezTo>
                  <a:cubicBezTo>
                    <a:pt x="1173" y="2079"/>
                    <a:pt x="1196" y="2207"/>
                    <a:pt x="1173" y="2346"/>
                  </a:cubicBezTo>
                  <a:cubicBezTo>
                    <a:pt x="1173" y="2427"/>
                    <a:pt x="1161" y="2520"/>
                    <a:pt x="1115" y="2578"/>
                  </a:cubicBezTo>
                  <a:cubicBezTo>
                    <a:pt x="917" y="2845"/>
                    <a:pt x="801" y="3147"/>
                    <a:pt x="627" y="3426"/>
                  </a:cubicBezTo>
                  <a:cubicBezTo>
                    <a:pt x="476" y="3681"/>
                    <a:pt x="395" y="3971"/>
                    <a:pt x="418" y="4296"/>
                  </a:cubicBezTo>
                  <a:cubicBezTo>
                    <a:pt x="441" y="4436"/>
                    <a:pt x="441" y="4598"/>
                    <a:pt x="395" y="4749"/>
                  </a:cubicBezTo>
                  <a:cubicBezTo>
                    <a:pt x="348" y="4888"/>
                    <a:pt x="337" y="5039"/>
                    <a:pt x="337" y="5190"/>
                  </a:cubicBezTo>
                  <a:lnTo>
                    <a:pt x="337" y="11053"/>
                  </a:lnTo>
                  <a:cubicBezTo>
                    <a:pt x="337" y="11343"/>
                    <a:pt x="418" y="11610"/>
                    <a:pt x="534" y="11854"/>
                  </a:cubicBezTo>
                  <a:cubicBezTo>
                    <a:pt x="615" y="12005"/>
                    <a:pt x="743" y="12132"/>
                    <a:pt x="940" y="12132"/>
                  </a:cubicBezTo>
                  <a:cubicBezTo>
                    <a:pt x="1451" y="12156"/>
                    <a:pt x="1962" y="12086"/>
                    <a:pt x="2473" y="12028"/>
                  </a:cubicBezTo>
                  <a:cubicBezTo>
                    <a:pt x="2577" y="12016"/>
                    <a:pt x="2693" y="11970"/>
                    <a:pt x="2798" y="11912"/>
                  </a:cubicBezTo>
                  <a:cubicBezTo>
                    <a:pt x="2902" y="11854"/>
                    <a:pt x="3018" y="11773"/>
                    <a:pt x="3088" y="11680"/>
                  </a:cubicBezTo>
                  <a:cubicBezTo>
                    <a:pt x="3239" y="11482"/>
                    <a:pt x="3320" y="11227"/>
                    <a:pt x="3390" y="10983"/>
                  </a:cubicBezTo>
                  <a:cubicBezTo>
                    <a:pt x="3425" y="10867"/>
                    <a:pt x="3448" y="10751"/>
                    <a:pt x="3494" y="10646"/>
                  </a:cubicBezTo>
                  <a:cubicBezTo>
                    <a:pt x="3564" y="10495"/>
                    <a:pt x="3587" y="10321"/>
                    <a:pt x="3587" y="10147"/>
                  </a:cubicBezTo>
                  <a:lnTo>
                    <a:pt x="3587" y="6862"/>
                  </a:lnTo>
                  <a:cubicBezTo>
                    <a:pt x="3587" y="6734"/>
                    <a:pt x="3587" y="6606"/>
                    <a:pt x="3564" y="6490"/>
                  </a:cubicBezTo>
                  <a:cubicBezTo>
                    <a:pt x="3483" y="6061"/>
                    <a:pt x="3506" y="5631"/>
                    <a:pt x="3494" y="5190"/>
                  </a:cubicBezTo>
                  <a:cubicBezTo>
                    <a:pt x="3494" y="4946"/>
                    <a:pt x="3529" y="4703"/>
                    <a:pt x="3425" y="4470"/>
                  </a:cubicBezTo>
                  <a:cubicBezTo>
                    <a:pt x="3413" y="4424"/>
                    <a:pt x="3413" y="4354"/>
                    <a:pt x="3413" y="4296"/>
                  </a:cubicBezTo>
                  <a:cubicBezTo>
                    <a:pt x="3413" y="4134"/>
                    <a:pt x="3390" y="4006"/>
                    <a:pt x="3320" y="3855"/>
                  </a:cubicBezTo>
                  <a:cubicBezTo>
                    <a:pt x="3262" y="3762"/>
                    <a:pt x="3239" y="3646"/>
                    <a:pt x="3204" y="3530"/>
                  </a:cubicBezTo>
                  <a:cubicBezTo>
                    <a:pt x="3158" y="3333"/>
                    <a:pt x="3053" y="3217"/>
                    <a:pt x="2902" y="3124"/>
                  </a:cubicBezTo>
                  <a:cubicBezTo>
                    <a:pt x="2786" y="3042"/>
                    <a:pt x="2659" y="2973"/>
                    <a:pt x="2554" y="2903"/>
                  </a:cubicBezTo>
                  <a:cubicBezTo>
                    <a:pt x="2392" y="2799"/>
                    <a:pt x="2264" y="2683"/>
                    <a:pt x="2217" y="2485"/>
                  </a:cubicBezTo>
                  <a:cubicBezTo>
                    <a:pt x="2183" y="2230"/>
                    <a:pt x="2078" y="1986"/>
                    <a:pt x="2008" y="1754"/>
                  </a:cubicBezTo>
                  <a:close/>
                  <a:moveTo>
                    <a:pt x="1950" y="1464"/>
                  </a:moveTo>
                  <a:lnTo>
                    <a:pt x="1950" y="1011"/>
                  </a:lnTo>
                  <a:cubicBezTo>
                    <a:pt x="1950" y="895"/>
                    <a:pt x="1927" y="779"/>
                    <a:pt x="1916" y="663"/>
                  </a:cubicBezTo>
                  <a:cubicBezTo>
                    <a:pt x="1892" y="535"/>
                    <a:pt x="1800" y="454"/>
                    <a:pt x="1672" y="396"/>
                  </a:cubicBezTo>
                  <a:cubicBezTo>
                    <a:pt x="1521" y="337"/>
                    <a:pt x="1324" y="419"/>
                    <a:pt x="1312" y="570"/>
                  </a:cubicBezTo>
                  <a:cubicBezTo>
                    <a:pt x="1289" y="860"/>
                    <a:pt x="1265" y="1150"/>
                    <a:pt x="1324" y="1440"/>
                  </a:cubicBezTo>
                  <a:cubicBezTo>
                    <a:pt x="1521" y="1498"/>
                    <a:pt x="1718" y="1475"/>
                    <a:pt x="1950" y="1464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0"/>
            <p:cNvSpPr/>
            <p:nvPr/>
          </p:nvSpPr>
          <p:spPr>
            <a:xfrm>
              <a:off x="641250" y="3121750"/>
              <a:ext cx="49075" cy="179100"/>
            </a:xfrm>
            <a:custGeom>
              <a:rect b="b" l="l" r="r" t="t"/>
              <a:pathLst>
                <a:path extrusionOk="0" h="7164" w="1963">
                  <a:moveTo>
                    <a:pt x="1939" y="3378"/>
                  </a:moveTo>
                  <a:cubicBezTo>
                    <a:pt x="1939" y="4238"/>
                    <a:pt x="1927" y="5073"/>
                    <a:pt x="1939" y="5932"/>
                  </a:cubicBezTo>
                  <a:cubicBezTo>
                    <a:pt x="1939" y="6188"/>
                    <a:pt x="1846" y="6408"/>
                    <a:pt x="1800" y="6641"/>
                  </a:cubicBezTo>
                  <a:cubicBezTo>
                    <a:pt x="1788" y="6722"/>
                    <a:pt x="1672" y="6803"/>
                    <a:pt x="1591" y="6861"/>
                  </a:cubicBezTo>
                  <a:cubicBezTo>
                    <a:pt x="1475" y="6942"/>
                    <a:pt x="1335" y="7001"/>
                    <a:pt x="1208" y="7093"/>
                  </a:cubicBezTo>
                  <a:cubicBezTo>
                    <a:pt x="1115" y="7151"/>
                    <a:pt x="1022" y="7163"/>
                    <a:pt x="941" y="7117"/>
                  </a:cubicBezTo>
                  <a:cubicBezTo>
                    <a:pt x="778" y="7047"/>
                    <a:pt x="627" y="6989"/>
                    <a:pt x="476" y="6884"/>
                  </a:cubicBezTo>
                  <a:cubicBezTo>
                    <a:pt x="337" y="6780"/>
                    <a:pt x="186" y="6675"/>
                    <a:pt x="221" y="6466"/>
                  </a:cubicBezTo>
                  <a:cubicBezTo>
                    <a:pt x="82" y="6188"/>
                    <a:pt x="128" y="5898"/>
                    <a:pt x="116" y="5607"/>
                  </a:cubicBezTo>
                  <a:cubicBezTo>
                    <a:pt x="116" y="5480"/>
                    <a:pt x="116" y="5364"/>
                    <a:pt x="58" y="5236"/>
                  </a:cubicBezTo>
                  <a:cubicBezTo>
                    <a:pt x="23" y="5143"/>
                    <a:pt x="12" y="5062"/>
                    <a:pt x="12" y="4957"/>
                  </a:cubicBezTo>
                  <a:lnTo>
                    <a:pt x="12" y="2728"/>
                  </a:lnTo>
                  <a:cubicBezTo>
                    <a:pt x="12" y="2670"/>
                    <a:pt x="0" y="2589"/>
                    <a:pt x="23" y="2554"/>
                  </a:cubicBezTo>
                  <a:cubicBezTo>
                    <a:pt x="151" y="2276"/>
                    <a:pt x="116" y="1985"/>
                    <a:pt x="116" y="1695"/>
                  </a:cubicBezTo>
                  <a:lnTo>
                    <a:pt x="116" y="1451"/>
                  </a:lnTo>
                  <a:cubicBezTo>
                    <a:pt x="82" y="1068"/>
                    <a:pt x="209" y="720"/>
                    <a:pt x="314" y="360"/>
                  </a:cubicBezTo>
                  <a:cubicBezTo>
                    <a:pt x="383" y="139"/>
                    <a:pt x="581" y="12"/>
                    <a:pt x="813" y="0"/>
                  </a:cubicBezTo>
                  <a:lnTo>
                    <a:pt x="1161" y="0"/>
                  </a:lnTo>
                  <a:cubicBezTo>
                    <a:pt x="1521" y="0"/>
                    <a:pt x="1742" y="209"/>
                    <a:pt x="1916" y="476"/>
                  </a:cubicBezTo>
                  <a:cubicBezTo>
                    <a:pt x="1962" y="546"/>
                    <a:pt x="1962" y="674"/>
                    <a:pt x="1962" y="778"/>
                  </a:cubicBezTo>
                  <a:cubicBezTo>
                    <a:pt x="1962" y="1660"/>
                    <a:pt x="1962" y="2519"/>
                    <a:pt x="1939" y="3378"/>
                  </a:cubicBezTo>
                  <a:cubicBezTo>
                    <a:pt x="1962" y="3378"/>
                    <a:pt x="1962" y="3378"/>
                    <a:pt x="1939" y="3378"/>
                  </a:cubicBezTo>
                  <a:close/>
                  <a:moveTo>
                    <a:pt x="1567" y="6617"/>
                  </a:moveTo>
                  <a:cubicBezTo>
                    <a:pt x="1614" y="6223"/>
                    <a:pt x="1672" y="5840"/>
                    <a:pt x="1672" y="5468"/>
                  </a:cubicBezTo>
                  <a:cubicBezTo>
                    <a:pt x="1672" y="3971"/>
                    <a:pt x="1649" y="2461"/>
                    <a:pt x="1649" y="964"/>
                  </a:cubicBezTo>
                  <a:cubicBezTo>
                    <a:pt x="1649" y="906"/>
                    <a:pt x="1672" y="848"/>
                    <a:pt x="1649" y="790"/>
                  </a:cubicBezTo>
                  <a:cubicBezTo>
                    <a:pt x="1637" y="720"/>
                    <a:pt x="1626" y="615"/>
                    <a:pt x="1567" y="581"/>
                  </a:cubicBezTo>
                  <a:cubicBezTo>
                    <a:pt x="1417" y="430"/>
                    <a:pt x="1277" y="302"/>
                    <a:pt x="1033" y="302"/>
                  </a:cubicBezTo>
                  <a:cubicBezTo>
                    <a:pt x="801" y="314"/>
                    <a:pt x="650" y="383"/>
                    <a:pt x="581" y="604"/>
                  </a:cubicBezTo>
                  <a:cubicBezTo>
                    <a:pt x="511" y="836"/>
                    <a:pt x="430" y="1068"/>
                    <a:pt x="418" y="1300"/>
                  </a:cubicBezTo>
                  <a:lnTo>
                    <a:pt x="418" y="1823"/>
                  </a:lnTo>
                  <a:cubicBezTo>
                    <a:pt x="418" y="2090"/>
                    <a:pt x="453" y="2357"/>
                    <a:pt x="337" y="2612"/>
                  </a:cubicBezTo>
                  <a:cubicBezTo>
                    <a:pt x="302" y="2670"/>
                    <a:pt x="314" y="2740"/>
                    <a:pt x="314" y="2810"/>
                  </a:cubicBezTo>
                  <a:lnTo>
                    <a:pt x="314" y="4830"/>
                  </a:lnTo>
                  <a:cubicBezTo>
                    <a:pt x="314" y="4911"/>
                    <a:pt x="302" y="5004"/>
                    <a:pt x="349" y="5073"/>
                  </a:cubicBezTo>
                  <a:cubicBezTo>
                    <a:pt x="430" y="5248"/>
                    <a:pt x="418" y="5433"/>
                    <a:pt x="418" y="5631"/>
                  </a:cubicBezTo>
                  <a:cubicBezTo>
                    <a:pt x="418" y="5747"/>
                    <a:pt x="407" y="5863"/>
                    <a:pt x="418" y="5979"/>
                  </a:cubicBezTo>
                  <a:cubicBezTo>
                    <a:pt x="453" y="6153"/>
                    <a:pt x="476" y="6327"/>
                    <a:pt x="546" y="6466"/>
                  </a:cubicBezTo>
                  <a:cubicBezTo>
                    <a:pt x="604" y="6594"/>
                    <a:pt x="720" y="6699"/>
                    <a:pt x="871" y="6722"/>
                  </a:cubicBezTo>
                  <a:cubicBezTo>
                    <a:pt x="1010" y="6757"/>
                    <a:pt x="1161" y="6826"/>
                    <a:pt x="1300" y="6710"/>
                  </a:cubicBezTo>
                  <a:cubicBezTo>
                    <a:pt x="1347" y="6675"/>
                    <a:pt x="1440" y="6652"/>
                    <a:pt x="1567" y="661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0"/>
            <p:cNvSpPr/>
            <p:nvPr/>
          </p:nvSpPr>
          <p:spPr>
            <a:xfrm>
              <a:off x="657775" y="3180375"/>
              <a:ext cx="18900" cy="38050"/>
            </a:xfrm>
            <a:custGeom>
              <a:rect b="b" l="l" r="r" t="t"/>
              <a:pathLst>
                <a:path extrusionOk="0" h="1522" w="756">
                  <a:moveTo>
                    <a:pt x="431" y="360"/>
                  </a:moveTo>
                  <a:cubicBezTo>
                    <a:pt x="500" y="511"/>
                    <a:pt x="756" y="569"/>
                    <a:pt x="581" y="813"/>
                  </a:cubicBezTo>
                  <a:lnTo>
                    <a:pt x="407" y="685"/>
                  </a:lnTo>
                  <a:cubicBezTo>
                    <a:pt x="326" y="755"/>
                    <a:pt x="338" y="824"/>
                    <a:pt x="384" y="906"/>
                  </a:cubicBezTo>
                  <a:cubicBezTo>
                    <a:pt x="454" y="1022"/>
                    <a:pt x="512" y="1138"/>
                    <a:pt x="581" y="1254"/>
                  </a:cubicBezTo>
                  <a:lnTo>
                    <a:pt x="523" y="1370"/>
                  </a:lnTo>
                  <a:cubicBezTo>
                    <a:pt x="500" y="1405"/>
                    <a:pt x="454" y="1451"/>
                    <a:pt x="396" y="1498"/>
                  </a:cubicBezTo>
                  <a:cubicBezTo>
                    <a:pt x="268" y="1463"/>
                    <a:pt x="117" y="1521"/>
                    <a:pt x="13" y="1428"/>
                  </a:cubicBezTo>
                  <a:cubicBezTo>
                    <a:pt x="36" y="1266"/>
                    <a:pt x="36" y="1115"/>
                    <a:pt x="47" y="975"/>
                  </a:cubicBezTo>
                  <a:cubicBezTo>
                    <a:pt x="47" y="917"/>
                    <a:pt x="71" y="859"/>
                    <a:pt x="105" y="824"/>
                  </a:cubicBezTo>
                  <a:cubicBezTo>
                    <a:pt x="175" y="766"/>
                    <a:pt x="187" y="697"/>
                    <a:pt x="187" y="616"/>
                  </a:cubicBezTo>
                  <a:cubicBezTo>
                    <a:pt x="187" y="534"/>
                    <a:pt x="164" y="465"/>
                    <a:pt x="175" y="407"/>
                  </a:cubicBezTo>
                  <a:cubicBezTo>
                    <a:pt x="187" y="302"/>
                    <a:pt x="164" y="267"/>
                    <a:pt x="94" y="209"/>
                  </a:cubicBezTo>
                  <a:cubicBezTo>
                    <a:pt x="1" y="128"/>
                    <a:pt x="47" y="35"/>
                    <a:pt x="164" y="12"/>
                  </a:cubicBezTo>
                  <a:cubicBezTo>
                    <a:pt x="233" y="0"/>
                    <a:pt x="314" y="0"/>
                    <a:pt x="372" y="0"/>
                  </a:cubicBezTo>
                  <a:cubicBezTo>
                    <a:pt x="547" y="12"/>
                    <a:pt x="581" y="128"/>
                    <a:pt x="465" y="290"/>
                  </a:cubicBezTo>
                  <a:cubicBezTo>
                    <a:pt x="454" y="302"/>
                    <a:pt x="442" y="337"/>
                    <a:pt x="431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0"/>
            <p:cNvSpPr/>
            <p:nvPr/>
          </p:nvSpPr>
          <p:spPr>
            <a:xfrm>
              <a:off x="657500" y="3233775"/>
              <a:ext cx="14825" cy="11625"/>
            </a:xfrm>
            <a:custGeom>
              <a:rect b="b" l="l" r="r" t="t"/>
              <a:pathLst>
                <a:path extrusionOk="0" h="465" w="593">
                  <a:moveTo>
                    <a:pt x="523" y="360"/>
                  </a:moveTo>
                  <a:cubicBezTo>
                    <a:pt x="395" y="395"/>
                    <a:pt x="291" y="430"/>
                    <a:pt x="175" y="453"/>
                  </a:cubicBezTo>
                  <a:cubicBezTo>
                    <a:pt x="93" y="465"/>
                    <a:pt x="12" y="395"/>
                    <a:pt x="12" y="302"/>
                  </a:cubicBezTo>
                  <a:cubicBezTo>
                    <a:pt x="0" y="140"/>
                    <a:pt x="116" y="0"/>
                    <a:pt x="279" y="0"/>
                  </a:cubicBezTo>
                  <a:cubicBezTo>
                    <a:pt x="349" y="0"/>
                    <a:pt x="442" y="12"/>
                    <a:pt x="511" y="24"/>
                  </a:cubicBezTo>
                  <a:cubicBezTo>
                    <a:pt x="592" y="128"/>
                    <a:pt x="558" y="232"/>
                    <a:pt x="523" y="36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0"/>
            <p:cNvSpPr/>
            <p:nvPr/>
          </p:nvSpPr>
          <p:spPr>
            <a:xfrm>
              <a:off x="655750" y="3160350"/>
              <a:ext cx="14550" cy="9300"/>
            </a:xfrm>
            <a:custGeom>
              <a:rect b="b" l="l" r="r" t="t"/>
              <a:pathLst>
                <a:path extrusionOk="0" h="372" w="582">
                  <a:moveTo>
                    <a:pt x="105" y="0"/>
                  </a:moveTo>
                  <a:cubicBezTo>
                    <a:pt x="279" y="35"/>
                    <a:pt x="430" y="0"/>
                    <a:pt x="523" y="163"/>
                  </a:cubicBezTo>
                  <a:cubicBezTo>
                    <a:pt x="546" y="209"/>
                    <a:pt x="581" y="279"/>
                    <a:pt x="523" y="325"/>
                  </a:cubicBezTo>
                  <a:cubicBezTo>
                    <a:pt x="488" y="348"/>
                    <a:pt x="430" y="372"/>
                    <a:pt x="407" y="348"/>
                  </a:cubicBezTo>
                  <a:cubicBezTo>
                    <a:pt x="314" y="337"/>
                    <a:pt x="233" y="314"/>
                    <a:pt x="140" y="279"/>
                  </a:cubicBezTo>
                  <a:cubicBezTo>
                    <a:pt x="105" y="267"/>
                    <a:pt x="59" y="232"/>
                    <a:pt x="47" y="198"/>
                  </a:cubicBezTo>
                  <a:cubicBezTo>
                    <a:pt x="12" y="163"/>
                    <a:pt x="1" y="105"/>
                    <a:pt x="12" y="81"/>
                  </a:cubicBezTo>
                  <a:cubicBezTo>
                    <a:pt x="47" y="35"/>
                    <a:pt x="82" y="23"/>
                    <a:pt x="105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8" name="Google Shape;568;p10"/>
          <p:cNvGrpSpPr/>
          <p:nvPr/>
        </p:nvGrpSpPr>
        <p:grpSpPr>
          <a:xfrm flipH="1" rot="-1974894">
            <a:off x="1370005" y="872286"/>
            <a:ext cx="233139" cy="565604"/>
            <a:chOff x="1282375" y="3450000"/>
            <a:chExt cx="64725" cy="157025"/>
          </a:xfrm>
        </p:grpSpPr>
        <p:sp>
          <p:nvSpPr>
            <p:cNvPr id="569" name="Google Shape;569;p10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10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10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2" name="Google Shape;572;p10"/>
          <p:cNvGrpSpPr/>
          <p:nvPr/>
        </p:nvGrpSpPr>
        <p:grpSpPr>
          <a:xfrm flipH="1" rot="-1302591">
            <a:off x="6190469" y="4653389"/>
            <a:ext cx="378569" cy="592888"/>
            <a:chOff x="683900" y="3612800"/>
            <a:chExt cx="105100" cy="164600"/>
          </a:xfrm>
        </p:grpSpPr>
        <p:sp>
          <p:nvSpPr>
            <p:cNvPr id="573" name="Google Shape;573;p10"/>
            <p:cNvSpPr/>
            <p:nvPr/>
          </p:nvSpPr>
          <p:spPr>
            <a:xfrm>
              <a:off x="683900" y="3612800"/>
              <a:ext cx="105100" cy="164600"/>
            </a:xfrm>
            <a:custGeom>
              <a:rect b="b" l="l" r="r" t="t"/>
              <a:pathLst>
                <a:path extrusionOk="0" h="6584" w="4204">
                  <a:moveTo>
                    <a:pt x="488" y="2079"/>
                  </a:moveTo>
                  <a:cubicBezTo>
                    <a:pt x="94" y="2009"/>
                    <a:pt x="24" y="1916"/>
                    <a:pt x="24" y="1522"/>
                  </a:cubicBezTo>
                  <a:cubicBezTo>
                    <a:pt x="24" y="1208"/>
                    <a:pt x="36" y="883"/>
                    <a:pt x="24" y="570"/>
                  </a:cubicBezTo>
                  <a:cubicBezTo>
                    <a:pt x="1" y="361"/>
                    <a:pt x="152" y="245"/>
                    <a:pt x="221" y="105"/>
                  </a:cubicBezTo>
                  <a:cubicBezTo>
                    <a:pt x="233" y="71"/>
                    <a:pt x="279" y="47"/>
                    <a:pt x="326" y="47"/>
                  </a:cubicBezTo>
                  <a:cubicBezTo>
                    <a:pt x="396" y="36"/>
                    <a:pt x="488" y="13"/>
                    <a:pt x="570" y="13"/>
                  </a:cubicBezTo>
                  <a:cubicBezTo>
                    <a:pt x="1208" y="1"/>
                    <a:pt x="1858" y="1"/>
                    <a:pt x="2497" y="47"/>
                  </a:cubicBezTo>
                  <a:cubicBezTo>
                    <a:pt x="2868" y="71"/>
                    <a:pt x="3240" y="71"/>
                    <a:pt x="3600" y="94"/>
                  </a:cubicBezTo>
                  <a:lnTo>
                    <a:pt x="3716" y="94"/>
                  </a:lnTo>
                  <a:cubicBezTo>
                    <a:pt x="4064" y="94"/>
                    <a:pt x="4203" y="198"/>
                    <a:pt x="4203" y="570"/>
                  </a:cubicBezTo>
                  <a:lnTo>
                    <a:pt x="4203" y="1417"/>
                  </a:lnTo>
                  <a:cubicBezTo>
                    <a:pt x="4203" y="1533"/>
                    <a:pt x="4180" y="1649"/>
                    <a:pt x="4110" y="1742"/>
                  </a:cubicBezTo>
                  <a:cubicBezTo>
                    <a:pt x="4029" y="1847"/>
                    <a:pt x="4029" y="1974"/>
                    <a:pt x="4029" y="2091"/>
                  </a:cubicBezTo>
                  <a:cubicBezTo>
                    <a:pt x="4052" y="2555"/>
                    <a:pt x="4087" y="3008"/>
                    <a:pt x="4110" y="3472"/>
                  </a:cubicBezTo>
                  <a:cubicBezTo>
                    <a:pt x="4157" y="4203"/>
                    <a:pt x="4169" y="4935"/>
                    <a:pt x="4099" y="5678"/>
                  </a:cubicBezTo>
                  <a:cubicBezTo>
                    <a:pt x="4087" y="5840"/>
                    <a:pt x="4041" y="5991"/>
                    <a:pt x="3971" y="6154"/>
                  </a:cubicBezTo>
                  <a:cubicBezTo>
                    <a:pt x="3890" y="6340"/>
                    <a:pt x="3762" y="6456"/>
                    <a:pt x="3576" y="6502"/>
                  </a:cubicBezTo>
                  <a:cubicBezTo>
                    <a:pt x="3449" y="6548"/>
                    <a:pt x="3298" y="6572"/>
                    <a:pt x="3159" y="6572"/>
                  </a:cubicBezTo>
                  <a:cubicBezTo>
                    <a:pt x="2810" y="6583"/>
                    <a:pt x="2462" y="6572"/>
                    <a:pt x="2114" y="6572"/>
                  </a:cubicBezTo>
                  <a:cubicBezTo>
                    <a:pt x="1905" y="6572"/>
                    <a:pt x="1707" y="6514"/>
                    <a:pt x="1510" y="6444"/>
                  </a:cubicBezTo>
                  <a:cubicBezTo>
                    <a:pt x="1266" y="6351"/>
                    <a:pt x="1104" y="6189"/>
                    <a:pt x="1011" y="5945"/>
                  </a:cubicBezTo>
                  <a:cubicBezTo>
                    <a:pt x="871" y="5620"/>
                    <a:pt x="755" y="5283"/>
                    <a:pt x="697" y="4923"/>
                  </a:cubicBezTo>
                  <a:cubicBezTo>
                    <a:pt x="570" y="4064"/>
                    <a:pt x="465" y="3193"/>
                    <a:pt x="500" y="2323"/>
                  </a:cubicBezTo>
                  <a:lnTo>
                    <a:pt x="500" y="2137"/>
                  </a:lnTo>
                  <a:cubicBezTo>
                    <a:pt x="512" y="2149"/>
                    <a:pt x="500" y="2125"/>
                    <a:pt x="488" y="2079"/>
                  </a:cubicBezTo>
                  <a:close/>
                  <a:moveTo>
                    <a:pt x="790" y="2009"/>
                  </a:moveTo>
                  <a:cubicBezTo>
                    <a:pt x="790" y="2091"/>
                    <a:pt x="779" y="2183"/>
                    <a:pt x="779" y="2253"/>
                  </a:cubicBezTo>
                  <a:cubicBezTo>
                    <a:pt x="744" y="3066"/>
                    <a:pt x="848" y="3867"/>
                    <a:pt x="964" y="4656"/>
                  </a:cubicBezTo>
                  <a:cubicBezTo>
                    <a:pt x="1022" y="5051"/>
                    <a:pt x="1127" y="5411"/>
                    <a:pt x="1255" y="5782"/>
                  </a:cubicBezTo>
                  <a:cubicBezTo>
                    <a:pt x="1336" y="6014"/>
                    <a:pt x="1498" y="6154"/>
                    <a:pt x="1731" y="6212"/>
                  </a:cubicBezTo>
                  <a:cubicBezTo>
                    <a:pt x="1847" y="6247"/>
                    <a:pt x="1974" y="6270"/>
                    <a:pt x="2090" y="6281"/>
                  </a:cubicBezTo>
                  <a:cubicBezTo>
                    <a:pt x="2462" y="6305"/>
                    <a:pt x="2810" y="6305"/>
                    <a:pt x="3170" y="6281"/>
                  </a:cubicBezTo>
                  <a:cubicBezTo>
                    <a:pt x="3275" y="6281"/>
                    <a:pt x="3367" y="6258"/>
                    <a:pt x="3472" y="6223"/>
                  </a:cubicBezTo>
                  <a:cubicBezTo>
                    <a:pt x="3588" y="6200"/>
                    <a:pt x="3658" y="6131"/>
                    <a:pt x="3716" y="6014"/>
                  </a:cubicBezTo>
                  <a:cubicBezTo>
                    <a:pt x="3809" y="5817"/>
                    <a:pt x="3832" y="5620"/>
                    <a:pt x="3832" y="5411"/>
                  </a:cubicBezTo>
                  <a:lnTo>
                    <a:pt x="3832" y="3518"/>
                  </a:lnTo>
                  <a:cubicBezTo>
                    <a:pt x="3832" y="3182"/>
                    <a:pt x="3809" y="2857"/>
                    <a:pt x="3774" y="2543"/>
                  </a:cubicBezTo>
                  <a:cubicBezTo>
                    <a:pt x="3774" y="2439"/>
                    <a:pt x="3762" y="2334"/>
                    <a:pt x="3751" y="2241"/>
                  </a:cubicBezTo>
                  <a:cubicBezTo>
                    <a:pt x="3739" y="2137"/>
                    <a:pt x="3762" y="2033"/>
                    <a:pt x="3704" y="1951"/>
                  </a:cubicBezTo>
                  <a:lnTo>
                    <a:pt x="3298" y="1951"/>
                  </a:lnTo>
                  <a:cubicBezTo>
                    <a:pt x="3019" y="1951"/>
                    <a:pt x="2752" y="1963"/>
                    <a:pt x="2474" y="1974"/>
                  </a:cubicBezTo>
                  <a:cubicBezTo>
                    <a:pt x="2183" y="2009"/>
                    <a:pt x="1882" y="1974"/>
                    <a:pt x="1591" y="1963"/>
                  </a:cubicBezTo>
                  <a:cubicBezTo>
                    <a:pt x="1324" y="1963"/>
                    <a:pt x="1057" y="1963"/>
                    <a:pt x="790" y="2009"/>
                  </a:cubicBezTo>
                  <a:close/>
                  <a:moveTo>
                    <a:pt x="2114" y="1673"/>
                  </a:moveTo>
                  <a:lnTo>
                    <a:pt x="2114" y="976"/>
                  </a:lnTo>
                  <a:cubicBezTo>
                    <a:pt x="2114" y="883"/>
                    <a:pt x="2114" y="814"/>
                    <a:pt x="2125" y="721"/>
                  </a:cubicBezTo>
                  <a:cubicBezTo>
                    <a:pt x="2125" y="709"/>
                    <a:pt x="2172" y="686"/>
                    <a:pt x="2195" y="686"/>
                  </a:cubicBezTo>
                  <a:cubicBezTo>
                    <a:pt x="2218" y="686"/>
                    <a:pt x="2265" y="697"/>
                    <a:pt x="2265" y="709"/>
                  </a:cubicBezTo>
                  <a:cubicBezTo>
                    <a:pt x="2299" y="767"/>
                    <a:pt x="2311" y="825"/>
                    <a:pt x="2311" y="883"/>
                  </a:cubicBezTo>
                  <a:cubicBezTo>
                    <a:pt x="2323" y="1081"/>
                    <a:pt x="2323" y="1278"/>
                    <a:pt x="2346" y="1464"/>
                  </a:cubicBezTo>
                  <a:cubicBezTo>
                    <a:pt x="2346" y="1545"/>
                    <a:pt x="2369" y="1603"/>
                    <a:pt x="2369" y="1673"/>
                  </a:cubicBezTo>
                  <a:cubicBezTo>
                    <a:pt x="2508" y="1684"/>
                    <a:pt x="2648" y="1800"/>
                    <a:pt x="2799" y="1684"/>
                  </a:cubicBezTo>
                  <a:cubicBezTo>
                    <a:pt x="2787" y="1580"/>
                    <a:pt x="2787" y="1487"/>
                    <a:pt x="2775" y="1382"/>
                  </a:cubicBezTo>
                  <a:cubicBezTo>
                    <a:pt x="2764" y="1173"/>
                    <a:pt x="2752" y="976"/>
                    <a:pt x="2752" y="767"/>
                  </a:cubicBezTo>
                  <a:cubicBezTo>
                    <a:pt x="2752" y="709"/>
                    <a:pt x="2764" y="651"/>
                    <a:pt x="2775" y="593"/>
                  </a:cubicBezTo>
                  <a:cubicBezTo>
                    <a:pt x="2775" y="581"/>
                    <a:pt x="2799" y="570"/>
                    <a:pt x="2822" y="570"/>
                  </a:cubicBezTo>
                  <a:cubicBezTo>
                    <a:pt x="2833" y="570"/>
                    <a:pt x="2868" y="570"/>
                    <a:pt x="2880" y="581"/>
                  </a:cubicBezTo>
                  <a:cubicBezTo>
                    <a:pt x="2892" y="616"/>
                    <a:pt x="2926" y="651"/>
                    <a:pt x="2926" y="697"/>
                  </a:cubicBezTo>
                  <a:cubicBezTo>
                    <a:pt x="2938" y="883"/>
                    <a:pt x="2950" y="1057"/>
                    <a:pt x="2961" y="1243"/>
                  </a:cubicBezTo>
                  <a:cubicBezTo>
                    <a:pt x="2984" y="1406"/>
                    <a:pt x="2996" y="1568"/>
                    <a:pt x="3077" y="1707"/>
                  </a:cubicBezTo>
                  <a:lnTo>
                    <a:pt x="3240" y="1707"/>
                  </a:lnTo>
                  <a:cubicBezTo>
                    <a:pt x="3251" y="1707"/>
                    <a:pt x="3275" y="1696"/>
                    <a:pt x="3286" y="1684"/>
                  </a:cubicBezTo>
                  <a:cubicBezTo>
                    <a:pt x="3333" y="1452"/>
                    <a:pt x="3333" y="605"/>
                    <a:pt x="3298" y="407"/>
                  </a:cubicBezTo>
                  <a:cubicBezTo>
                    <a:pt x="3019" y="396"/>
                    <a:pt x="2729" y="361"/>
                    <a:pt x="2462" y="349"/>
                  </a:cubicBezTo>
                  <a:cubicBezTo>
                    <a:pt x="2172" y="338"/>
                    <a:pt x="1882" y="291"/>
                    <a:pt x="1591" y="338"/>
                  </a:cubicBezTo>
                  <a:cubicBezTo>
                    <a:pt x="1545" y="651"/>
                    <a:pt x="1603" y="1336"/>
                    <a:pt x="1719" y="1707"/>
                  </a:cubicBezTo>
                  <a:cubicBezTo>
                    <a:pt x="1847" y="1742"/>
                    <a:pt x="1963" y="1719"/>
                    <a:pt x="2114" y="1673"/>
                  </a:cubicBezTo>
                  <a:close/>
                  <a:moveTo>
                    <a:pt x="697" y="1754"/>
                  </a:moveTo>
                  <a:cubicBezTo>
                    <a:pt x="604" y="1429"/>
                    <a:pt x="616" y="1092"/>
                    <a:pt x="628" y="767"/>
                  </a:cubicBezTo>
                  <a:cubicBezTo>
                    <a:pt x="628" y="686"/>
                    <a:pt x="639" y="616"/>
                    <a:pt x="663" y="523"/>
                  </a:cubicBezTo>
                  <a:cubicBezTo>
                    <a:pt x="674" y="465"/>
                    <a:pt x="721" y="430"/>
                    <a:pt x="779" y="454"/>
                  </a:cubicBezTo>
                  <a:cubicBezTo>
                    <a:pt x="837" y="465"/>
                    <a:pt x="860" y="512"/>
                    <a:pt x="860" y="570"/>
                  </a:cubicBezTo>
                  <a:cubicBezTo>
                    <a:pt x="860" y="779"/>
                    <a:pt x="848" y="1011"/>
                    <a:pt x="848" y="1231"/>
                  </a:cubicBezTo>
                  <a:cubicBezTo>
                    <a:pt x="848" y="1417"/>
                    <a:pt x="895" y="1591"/>
                    <a:pt x="964" y="1754"/>
                  </a:cubicBezTo>
                  <a:cubicBezTo>
                    <a:pt x="1220" y="1789"/>
                    <a:pt x="1220" y="1789"/>
                    <a:pt x="1440" y="1719"/>
                  </a:cubicBezTo>
                  <a:cubicBezTo>
                    <a:pt x="1440" y="1684"/>
                    <a:pt x="1452" y="1661"/>
                    <a:pt x="1452" y="1626"/>
                  </a:cubicBezTo>
                  <a:cubicBezTo>
                    <a:pt x="1429" y="1255"/>
                    <a:pt x="1394" y="872"/>
                    <a:pt x="1359" y="500"/>
                  </a:cubicBezTo>
                  <a:cubicBezTo>
                    <a:pt x="1336" y="396"/>
                    <a:pt x="1278" y="326"/>
                    <a:pt x="1185" y="326"/>
                  </a:cubicBezTo>
                  <a:cubicBezTo>
                    <a:pt x="906" y="291"/>
                    <a:pt x="616" y="280"/>
                    <a:pt x="337" y="303"/>
                  </a:cubicBezTo>
                  <a:cubicBezTo>
                    <a:pt x="314" y="709"/>
                    <a:pt x="326" y="1522"/>
                    <a:pt x="372" y="1719"/>
                  </a:cubicBezTo>
                  <a:cubicBezTo>
                    <a:pt x="454" y="1754"/>
                    <a:pt x="546" y="1800"/>
                    <a:pt x="697" y="1754"/>
                  </a:cubicBezTo>
                  <a:close/>
                  <a:moveTo>
                    <a:pt x="3565" y="1673"/>
                  </a:moveTo>
                  <a:cubicBezTo>
                    <a:pt x="3739" y="1684"/>
                    <a:pt x="3774" y="1684"/>
                    <a:pt x="3820" y="1638"/>
                  </a:cubicBezTo>
                  <a:cubicBezTo>
                    <a:pt x="3878" y="1580"/>
                    <a:pt x="3890" y="1498"/>
                    <a:pt x="3890" y="1406"/>
                  </a:cubicBezTo>
                  <a:lnTo>
                    <a:pt x="3890" y="547"/>
                  </a:lnTo>
                  <a:cubicBezTo>
                    <a:pt x="3890" y="512"/>
                    <a:pt x="3867" y="465"/>
                    <a:pt x="3855" y="407"/>
                  </a:cubicBezTo>
                  <a:lnTo>
                    <a:pt x="3542" y="407"/>
                  </a:lnTo>
                  <a:cubicBezTo>
                    <a:pt x="3518" y="674"/>
                    <a:pt x="3530" y="1464"/>
                    <a:pt x="3565" y="1673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10"/>
            <p:cNvSpPr/>
            <p:nvPr/>
          </p:nvSpPr>
          <p:spPr>
            <a:xfrm>
              <a:off x="717875" y="3678100"/>
              <a:ext cx="53700" cy="69400"/>
            </a:xfrm>
            <a:custGeom>
              <a:rect b="b" l="l" r="r" t="t"/>
              <a:pathLst>
                <a:path extrusionOk="0" h="2776" w="2148">
                  <a:moveTo>
                    <a:pt x="1463" y="860"/>
                  </a:moveTo>
                  <a:cubicBezTo>
                    <a:pt x="1567" y="872"/>
                    <a:pt x="1649" y="883"/>
                    <a:pt x="1741" y="918"/>
                  </a:cubicBezTo>
                  <a:cubicBezTo>
                    <a:pt x="1811" y="930"/>
                    <a:pt x="1881" y="930"/>
                    <a:pt x="1939" y="965"/>
                  </a:cubicBezTo>
                  <a:cubicBezTo>
                    <a:pt x="2055" y="999"/>
                    <a:pt x="2125" y="1092"/>
                    <a:pt x="2125" y="1220"/>
                  </a:cubicBezTo>
                  <a:cubicBezTo>
                    <a:pt x="2125" y="1348"/>
                    <a:pt x="2148" y="1475"/>
                    <a:pt x="2125" y="1615"/>
                  </a:cubicBezTo>
                  <a:cubicBezTo>
                    <a:pt x="2125" y="1731"/>
                    <a:pt x="2067" y="1777"/>
                    <a:pt x="1950" y="1789"/>
                  </a:cubicBezTo>
                  <a:cubicBezTo>
                    <a:pt x="1834" y="1812"/>
                    <a:pt x="1707" y="1835"/>
                    <a:pt x="1591" y="1847"/>
                  </a:cubicBezTo>
                  <a:cubicBezTo>
                    <a:pt x="1544" y="1986"/>
                    <a:pt x="1567" y="2137"/>
                    <a:pt x="1591" y="2276"/>
                  </a:cubicBezTo>
                  <a:cubicBezTo>
                    <a:pt x="1602" y="2381"/>
                    <a:pt x="1602" y="2485"/>
                    <a:pt x="1591" y="2590"/>
                  </a:cubicBezTo>
                  <a:cubicBezTo>
                    <a:pt x="1579" y="2706"/>
                    <a:pt x="1486" y="2764"/>
                    <a:pt x="1370" y="2776"/>
                  </a:cubicBezTo>
                  <a:lnTo>
                    <a:pt x="1010" y="2776"/>
                  </a:lnTo>
                  <a:cubicBezTo>
                    <a:pt x="871" y="2776"/>
                    <a:pt x="778" y="2706"/>
                    <a:pt x="731" y="2567"/>
                  </a:cubicBezTo>
                  <a:cubicBezTo>
                    <a:pt x="673" y="2427"/>
                    <a:pt x="639" y="2276"/>
                    <a:pt x="592" y="2125"/>
                  </a:cubicBezTo>
                  <a:cubicBezTo>
                    <a:pt x="488" y="2091"/>
                    <a:pt x="383" y="2067"/>
                    <a:pt x="267" y="2033"/>
                  </a:cubicBezTo>
                  <a:cubicBezTo>
                    <a:pt x="93" y="1975"/>
                    <a:pt x="0" y="1858"/>
                    <a:pt x="12" y="1673"/>
                  </a:cubicBezTo>
                  <a:lnTo>
                    <a:pt x="12" y="1359"/>
                  </a:lnTo>
                  <a:cubicBezTo>
                    <a:pt x="12" y="1255"/>
                    <a:pt x="70" y="1174"/>
                    <a:pt x="174" y="1127"/>
                  </a:cubicBezTo>
                  <a:cubicBezTo>
                    <a:pt x="244" y="1104"/>
                    <a:pt x="325" y="1092"/>
                    <a:pt x="418" y="1057"/>
                  </a:cubicBezTo>
                  <a:cubicBezTo>
                    <a:pt x="464" y="918"/>
                    <a:pt x="430" y="756"/>
                    <a:pt x="430" y="605"/>
                  </a:cubicBezTo>
                  <a:cubicBezTo>
                    <a:pt x="430" y="431"/>
                    <a:pt x="476" y="291"/>
                    <a:pt x="557" y="140"/>
                  </a:cubicBezTo>
                  <a:cubicBezTo>
                    <a:pt x="604" y="71"/>
                    <a:pt x="673" y="24"/>
                    <a:pt x="766" y="13"/>
                  </a:cubicBezTo>
                  <a:cubicBezTo>
                    <a:pt x="906" y="13"/>
                    <a:pt x="1057" y="1"/>
                    <a:pt x="1196" y="13"/>
                  </a:cubicBezTo>
                  <a:cubicBezTo>
                    <a:pt x="1347" y="24"/>
                    <a:pt x="1428" y="82"/>
                    <a:pt x="1451" y="245"/>
                  </a:cubicBezTo>
                  <a:cubicBezTo>
                    <a:pt x="1463" y="361"/>
                    <a:pt x="1463" y="489"/>
                    <a:pt x="1463" y="605"/>
                  </a:cubicBezTo>
                  <a:cubicBezTo>
                    <a:pt x="1440" y="674"/>
                    <a:pt x="1440" y="756"/>
                    <a:pt x="1463" y="860"/>
                  </a:cubicBezTo>
                  <a:close/>
                  <a:moveTo>
                    <a:pt x="1393" y="1568"/>
                  </a:moveTo>
                  <a:cubicBezTo>
                    <a:pt x="1463" y="1557"/>
                    <a:pt x="1533" y="1545"/>
                    <a:pt x="1602" y="1545"/>
                  </a:cubicBezTo>
                  <a:cubicBezTo>
                    <a:pt x="1683" y="1522"/>
                    <a:pt x="1765" y="1522"/>
                    <a:pt x="1858" y="1510"/>
                  </a:cubicBezTo>
                  <a:lnTo>
                    <a:pt x="1858" y="1220"/>
                  </a:lnTo>
                  <a:cubicBezTo>
                    <a:pt x="1800" y="1208"/>
                    <a:pt x="1753" y="1174"/>
                    <a:pt x="1695" y="1174"/>
                  </a:cubicBezTo>
                  <a:cubicBezTo>
                    <a:pt x="1591" y="1162"/>
                    <a:pt x="1486" y="1162"/>
                    <a:pt x="1393" y="1150"/>
                  </a:cubicBezTo>
                  <a:cubicBezTo>
                    <a:pt x="1231" y="1127"/>
                    <a:pt x="1184" y="1069"/>
                    <a:pt x="1184" y="930"/>
                  </a:cubicBezTo>
                  <a:lnTo>
                    <a:pt x="1184" y="686"/>
                  </a:lnTo>
                  <a:cubicBezTo>
                    <a:pt x="1184" y="547"/>
                    <a:pt x="1196" y="419"/>
                    <a:pt x="1173" y="303"/>
                  </a:cubicBezTo>
                  <a:cubicBezTo>
                    <a:pt x="1126" y="280"/>
                    <a:pt x="1115" y="256"/>
                    <a:pt x="1103" y="256"/>
                  </a:cubicBezTo>
                  <a:cubicBezTo>
                    <a:pt x="1045" y="256"/>
                    <a:pt x="987" y="245"/>
                    <a:pt x="906" y="245"/>
                  </a:cubicBezTo>
                  <a:cubicBezTo>
                    <a:pt x="755" y="245"/>
                    <a:pt x="708" y="291"/>
                    <a:pt x="662" y="419"/>
                  </a:cubicBezTo>
                  <a:cubicBezTo>
                    <a:pt x="650" y="489"/>
                    <a:pt x="639" y="570"/>
                    <a:pt x="639" y="639"/>
                  </a:cubicBezTo>
                  <a:cubicBezTo>
                    <a:pt x="639" y="802"/>
                    <a:pt x="650" y="976"/>
                    <a:pt x="639" y="1127"/>
                  </a:cubicBezTo>
                  <a:cubicBezTo>
                    <a:pt x="639" y="1185"/>
                    <a:pt x="615" y="1243"/>
                    <a:pt x="604" y="1301"/>
                  </a:cubicBezTo>
                  <a:cubicBezTo>
                    <a:pt x="488" y="1336"/>
                    <a:pt x="372" y="1348"/>
                    <a:pt x="267" y="1359"/>
                  </a:cubicBezTo>
                  <a:cubicBezTo>
                    <a:pt x="255" y="1406"/>
                    <a:pt x="255" y="1441"/>
                    <a:pt x="255" y="1464"/>
                  </a:cubicBezTo>
                  <a:cubicBezTo>
                    <a:pt x="255" y="1719"/>
                    <a:pt x="267" y="1742"/>
                    <a:pt x="534" y="1719"/>
                  </a:cubicBezTo>
                  <a:lnTo>
                    <a:pt x="557" y="1719"/>
                  </a:lnTo>
                  <a:cubicBezTo>
                    <a:pt x="697" y="1696"/>
                    <a:pt x="790" y="1754"/>
                    <a:pt x="813" y="1916"/>
                  </a:cubicBezTo>
                  <a:cubicBezTo>
                    <a:pt x="824" y="2102"/>
                    <a:pt x="848" y="2311"/>
                    <a:pt x="952" y="2485"/>
                  </a:cubicBezTo>
                  <a:cubicBezTo>
                    <a:pt x="1068" y="2509"/>
                    <a:pt x="1196" y="2520"/>
                    <a:pt x="1335" y="2485"/>
                  </a:cubicBezTo>
                  <a:cubicBezTo>
                    <a:pt x="1405" y="2195"/>
                    <a:pt x="1335" y="1882"/>
                    <a:pt x="1393" y="15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5" name="Google Shape;575;p10"/>
          <p:cNvGrpSpPr/>
          <p:nvPr/>
        </p:nvGrpSpPr>
        <p:grpSpPr>
          <a:xfrm flipH="1" rot="-1974894">
            <a:off x="8706980" y="2937336"/>
            <a:ext cx="233139" cy="565604"/>
            <a:chOff x="1282375" y="3450000"/>
            <a:chExt cx="64725" cy="157025"/>
          </a:xfrm>
        </p:grpSpPr>
        <p:sp>
          <p:nvSpPr>
            <p:cNvPr id="576" name="Google Shape;576;p10"/>
            <p:cNvSpPr/>
            <p:nvPr/>
          </p:nvSpPr>
          <p:spPr>
            <a:xfrm>
              <a:off x="1282375" y="3450000"/>
              <a:ext cx="64725" cy="157025"/>
            </a:xfrm>
            <a:custGeom>
              <a:rect b="b" l="l" r="r" t="t"/>
              <a:pathLst>
                <a:path extrusionOk="0" h="6281" w="2589">
                  <a:moveTo>
                    <a:pt x="2577" y="3773"/>
                  </a:moveTo>
                  <a:cubicBezTo>
                    <a:pt x="2577" y="4017"/>
                    <a:pt x="2566" y="4261"/>
                    <a:pt x="2577" y="4516"/>
                  </a:cubicBezTo>
                  <a:cubicBezTo>
                    <a:pt x="2589" y="4841"/>
                    <a:pt x="2531" y="5166"/>
                    <a:pt x="2438" y="5468"/>
                  </a:cubicBezTo>
                  <a:cubicBezTo>
                    <a:pt x="2415" y="5503"/>
                    <a:pt x="2403" y="5526"/>
                    <a:pt x="2403" y="5561"/>
                  </a:cubicBezTo>
                  <a:cubicBezTo>
                    <a:pt x="2392" y="5816"/>
                    <a:pt x="2229" y="5967"/>
                    <a:pt x="2032" y="6083"/>
                  </a:cubicBezTo>
                  <a:cubicBezTo>
                    <a:pt x="1869" y="6176"/>
                    <a:pt x="1695" y="6281"/>
                    <a:pt x="1486" y="6258"/>
                  </a:cubicBezTo>
                  <a:cubicBezTo>
                    <a:pt x="1289" y="6234"/>
                    <a:pt x="1103" y="6176"/>
                    <a:pt x="894" y="6118"/>
                  </a:cubicBezTo>
                  <a:cubicBezTo>
                    <a:pt x="708" y="6060"/>
                    <a:pt x="581" y="5909"/>
                    <a:pt x="476" y="5747"/>
                  </a:cubicBezTo>
                  <a:cubicBezTo>
                    <a:pt x="441" y="5700"/>
                    <a:pt x="430" y="5631"/>
                    <a:pt x="383" y="5584"/>
                  </a:cubicBezTo>
                  <a:cubicBezTo>
                    <a:pt x="314" y="5515"/>
                    <a:pt x="302" y="5422"/>
                    <a:pt x="325" y="5329"/>
                  </a:cubicBezTo>
                  <a:cubicBezTo>
                    <a:pt x="372" y="5224"/>
                    <a:pt x="348" y="5120"/>
                    <a:pt x="325" y="5015"/>
                  </a:cubicBezTo>
                  <a:cubicBezTo>
                    <a:pt x="302" y="4841"/>
                    <a:pt x="244" y="4690"/>
                    <a:pt x="209" y="4516"/>
                  </a:cubicBezTo>
                  <a:cubicBezTo>
                    <a:pt x="197" y="4412"/>
                    <a:pt x="186" y="4296"/>
                    <a:pt x="186" y="4179"/>
                  </a:cubicBezTo>
                  <a:cubicBezTo>
                    <a:pt x="186" y="4017"/>
                    <a:pt x="186" y="3878"/>
                    <a:pt x="139" y="3727"/>
                  </a:cubicBezTo>
                  <a:cubicBezTo>
                    <a:pt x="93" y="3553"/>
                    <a:pt x="81" y="3367"/>
                    <a:pt x="81" y="3181"/>
                  </a:cubicBezTo>
                  <a:cubicBezTo>
                    <a:pt x="81" y="3065"/>
                    <a:pt x="81" y="2926"/>
                    <a:pt x="35" y="2810"/>
                  </a:cubicBezTo>
                  <a:cubicBezTo>
                    <a:pt x="12" y="2740"/>
                    <a:pt x="12" y="2659"/>
                    <a:pt x="12" y="2566"/>
                  </a:cubicBezTo>
                  <a:cubicBezTo>
                    <a:pt x="12" y="2171"/>
                    <a:pt x="0" y="1765"/>
                    <a:pt x="12" y="1382"/>
                  </a:cubicBezTo>
                  <a:cubicBezTo>
                    <a:pt x="12" y="1033"/>
                    <a:pt x="128" y="720"/>
                    <a:pt x="314" y="430"/>
                  </a:cubicBezTo>
                  <a:cubicBezTo>
                    <a:pt x="360" y="360"/>
                    <a:pt x="418" y="302"/>
                    <a:pt x="488" y="256"/>
                  </a:cubicBezTo>
                  <a:cubicBezTo>
                    <a:pt x="755" y="116"/>
                    <a:pt x="1022" y="0"/>
                    <a:pt x="1335" y="47"/>
                  </a:cubicBezTo>
                  <a:cubicBezTo>
                    <a:pt x="1428" y="58"/>
                    <a:pt x="1544" y="105"/>
                    <a:pt x="1637" y="163"/>
                  </a:cubicBezTo>
                  <a:cubicBezTo>
                    <a:pt x="1823" y="290"/>
                    <a:pt x="1997" y="453"/>
                    <a:pt x="2113" y="662"/>
                  </a:cubicBezTo>
                  <a:cubicBezTo>
                    <a:pt x="2171" y="778"/>
                    <a:pt x="2217" y="917"/>
                    <a:pt x="2287" y="1033"/>
                  </a:cubicBezTo>
                  <a:cubicBezTo>
                    <a:pt x="2380" y="1161"/>
                    <a:pt x="2415" y="1300"/>
                    <a:pt x="2403" y="1463"/>
                  </a:cubicBezTo>
                  <a:lnTo>
                    <a:pt x="2403" y="1521"/>
                  </a:lnTo>
                  <a:cubicBezTo>
                    <a:pt x="2496" y="1753"/>
                    <a:pt x="2496" y="1985"/>
                    <a:pt x="2473" y="2218"/>
                  </a:cubicBezTo>
                  <a:cubicBezTo>
                    <a:pt x="2473" y="2252"/>
                    <a:pt x="2473" y="2276"/>
                    <a:pt x="2496" y="2299"/>
                  </a:cubicBezTo>
                  <a:cubicBezTo>
                    <a:pt x="2589" y="2485"/>
                    <a:pt x="2566" y="2670"/>
                    <a:pt x="2566" y="2844"/>
                  </a:cubicBezTo>
                  <a:cubicBezTo>
                    <a:pt x="2577" y="3158"/>
                    <a:pt x="2577" y="3460"/>
                    <a:pt x="2577" y="3773"/>
                  </a:cubicBezTo>
                  <a:close/>
                  <a:moveTo>
                    <a:pt x="383" y="3274"/>
                  </a:moveTo>
                  <a:cubicBezTo>
                    <a:pt x="546" y="3332"/>
                    <a:pt x="697" y="3390"/>
                    <a:pt x="824" y="3448"/>
                  </a:cubicBezTo>
                  <a:cubicBezTo>
                    <a:pt x="1045" y="3553"/>
                    <a:pt x="1451" y="3553"/>
                    <a:pt x="1695" y="3471"/>
                  </a:cubicBezTo>
                  <a:cubicBezTo>
                    <a:pt x="1800" y="3425"/>
                    <a:pt x="1916" y="3413"/>
                    <a:pt x="1997" y="3332"/>
                  </a:cubicBezTo>
                  <a:cubicBezTo>
                    <a:pt x="2241" y="3146"/>
                    <a:pt x="2357" y="2868"/>
                    <a:pt x="2275" y="2577"/>
                  </a:cubicBezTo>
                  <a:cubicBezTo>
                    <a:pt x="2217" y="2380"/>
                    <a:pt x="2217" y="2171"/>
                    <a:pt x="2206" y="1974"/>
                  </a:cubicBezTo>
                  <a:cubicBezTo>
                    <a:pt x="2206" y="1927"/>
                    <a:pt x="2206" y="1869"/>
                    <a:pt x="2183" y="1823"/>
                  </a:cubicBezTo>
                  <a:cubicBezTo>
                    <a:pt x="2113" y="1672"/>
                    <a:pt x="2136" y="1509"/>
                    <a:pt x="2101" y="1347"/>
                  </a:cubicBezTo>
                  <a:cubicBezTo>
                    <a:pt x="2055" y="1184"/>
                    <a:pt x="1927" y="1045"/>
                    <a:pt x="1881" y="882"/>
                  </a:cubicBezTo>
                  <a:cubicBezTo>
                    <a:pt x="1834" y="720"/>
                    <a:pt x="1730" y="627"/>
                    <a:pt x="1614" y="523"/>
                  </a:cubicBezTo>
                  <a:cubicBezTo>
                    <a:pt x="1498" y="406"/>
                    <a:pt x="1358" y="314"/>
                    <a:pt x="1184" y="348"/>
                  </a:cubicBezTo>
                  <a:cubicBezTo>
                    <a:pt x="975" y="372"/>
                    <a:pt x="766" y="430"/>
                    <a:pt x="592" y="557"/>
                  </a:cubicBezTo>
                  <a:cubicBezTo>
                    <a:pt x="569" y="581"/>
                    <a:pt x="557" y="592"/>
                    <a:pt x="557" y="604"/>
                  </a:cubicBezTo>
                  <a:cubicBezTo>
                    <a:pt x="395" y="848"/>
                    <a:pt x="325" y="1126"/>
                    <a:pt x="314" y="1416"/>
                  </a:cubicBezTo>
                  <a:cubicBezTo>
                    <a:pt x="279" y="1800"/>
                    <a:pt x="302" y="2171"/>
                    <a:pt x="302" y="2554"/>
                  </a:cubicBezTo>
                  <a:cubicBezTo>
                    <a:pt x="302" y="2589"/>
                    <a:pt x="302" y="2635"/>
                    <a:pt x="314" y="2670"/>
                  </a:cubicBezTo>
                  <a:cubicBezTo>
                    <a:pt x="383" y="2856"/>
                    <a:pt x="383" y="3042"/>
                    <a:pt x="383" y="3274"/>
                  </a:cubicBezTo>
                  <a:close/>
                  <a:moveTo>
                    <a:pt x="2287" y="3529"/>
                  </a:moveTo>
                  <a:cubicBezTo>
                    <a:pt x="2241" y="3541"/>
                    <a:pt x="2217" y="3541"/>
                    <a:pt x="2183" y="3553"/>
                  </a:cubicBezTo>
                  <a:cubicBezTo>
                    <a:pt x="1707" y="3773"/>
                    <a:pt x="1707" y="3773"/>
                    <a:pt x="1184" y="3773"/>
                  </a:cubicBezTo>
                  <a:cubicBezTo>
                    <a:pt x="998" y="3773"/>
                    <a:pt x="824" y="3762"/>
                    <a:pt x="662" y="3657"/>
                  </a:cubicBezTo>
                  <a:cubicBezTo>
                    <a:pt x="592" y="3611"/>
                    <a:pt x="522" y="3564"/>
                    <a:pt x="418" y="3622"/>
                  </a:cubicBezTo>
                  <a:cubicBezTo>
                    <a:pt x="430" y="3703"/>
                    <a:pt x="441" y="3785"/>
                    <a:pt x="441" y="3854"/>
                  </a:cubicBezTo>
                  <a:cubicBezTo>
                    <a:pt x="430" y="4145"/>
                    <a:pt x="546" y="4412"/>
                    <a:pt x="546" y="4702"/>
                  </a:cubicBezTo>
                  <a:cubicBezTo>
                    <a:pt x="546" y="4760"/>
                    <a:pt x="557" y="4830"/>
                    <a:pt x="604" y="4876"/>
                  </a:cubicBezTo>
                  <a:cubicBezTo>
                    <a:pt x="697" y="5015"/>
                    <a:pt x="708" y="5178"/>
                    <a:pt x="673" y="5329"/>
                  </a:cubicBezTo>
                  <a:cubicBezTo>
                    <a:pt x="650" y="5468"/>
                    <a:pt x="720" y="5561"/>
                    <a:pt x="766" y="5654"/>
                  </a:cubicBezTo>
                  <a:cubicBezTo>
                    <a:pt x="824" y="5793"/>
                    <a:pt x="940" y="5816"/>
                    <a:pt x="1057" y="5863"/>
                  </a:cubicBezTo>
                  <a:cubicBezTo>
                    <a:pt x="1184" y="5909"/>
                    <a:pt x="1300" y="5932"/>
                    <a:pt x="1428" y="5967"/>
                  </a:cubicBezTo>
                  <a:cubicBezTo>
                    <a:pt x="1509" y="5979"/>
                    <a:pt x="1579" y="5967"/>
                    <a:pt x="1637" y="5932"/>
                  </a:cubicBezTo>
                  <a:cubicBezTo>
                    <a:pt x="1718" y="5909"/>
                    <a:pt x="1800" y="5851"/>
                    <a:pt x="1881" y="5816"/>
                  </a:cubicBezTo>
                  <a:cubicBezTo>
                    <a:pt x="1974" y="5793"/>
                    <a:pt x="2008" y="5735"/>
                    <a:pt x="2043" y="5642"/>
                  </a:cubicBezTo>
                  <a:cubicBezTo>
                    <a:pt x="2159" y="5387"/>
                    <a:pt x="2241" y="5108"/>
                    <a:pt x="2264" y="4830"/>
                  </a:cubicBezTo>
                  <a:cubicBezTo>
                    <a:pt x="2322" y="4400"/>
                    <a:pt x="2287" y="3971"/>
                    <a:pt x="2287" y="352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10"/>
            <p:cNvSpPr/>
            <p:nvPr/>
          </p:nvSpPr>
          <p:spPr>
            <a:xfrm>
              <a:off x="1321825" y="3478150"/>
              <a:ext cx="9025" cy="45875"/>
            </a:xfrm>
            <a:custGeom>
              <a:rect b="b" l="l" r="r" t="t"/>
              <a:pathLst>
                <a:path extrusionOk="0" h="1835" w="361">
                  <a:moveTo>
                    <a:pt x="94" y="1835"/>
                  </a:moveTo>
                  <a:cubicBezTo>
                    <a:pt x="47" y="1684"/>
                    <a:pt x="59" y="1579"/>
                    <a:pt x="94" y="1498"/>
                  </a:cubicBezTo>
                  <a:cubicBezTo>
                    <a:pt x="233" y="1266"/>
                    <a:pt x="175" y="1080"/>
                    <a:pt x="13" y="883"/>
                  </a:cubicBezTo>
                  <a:cubicBezTo>
                    <a:pt x="82" y="697"/>
                    <a:pt x="117" y="523"/>
                    <a:pt x="36" y="325"/>
                  </a:cubicBezTo>
                  <a:cubicBezTo>
                    <a:pt x="13" y="232"/>
                    <a:pt x="13" y="116"/>
                    <a:pt x="1" y="0"/>
                  </a:cubicBezTo>
                  <a:cubicBezTo>
                    <a:pt x="82" y="47"/>
                    <a:pt x="140" y="70"/>
                    <a:pt x="175" y="163"/>
                  </a:cubicBezTo>
                  <a:cubicBezTo>
                    <a:pt x="233" y="360"/>
                    <a:pt x="303" y="569"/>
                    <a:pt x="291" y="790"/>
                  </a:cubicBezTo>
                  <a:cubicBezTo>
                    <a:pt x="291" y="859"/>
                    <a:pt x="314" y="941"/>
                    <a:pt x="326" y="1022"/>
                  </a:cubicBezTo>
                  <a:cubicBezTo>
                    <a:pt x="349" y="1126"/>
                    <a:pt x="361" y="1219"/>
                    <a:pt x="361" y="1324"/>
                  </a:cubicBezTo>
                  <a:cubicBezTo>
                    <a:pt x="361" y="1370"/>
                    <a:pt x="326" y="1428"/>
                    <a:pt x="303" y="1451"/>
                  </a:cubicBezTo>
                  <a:cubicBezTo>
                    <a:pt x="198" y="1509"/>
                    <a:pt x="175" y="1602"/>
                    <a:pt x="175" y="1718"/>
                  </a:cubicBezTo>
                  <a:cubicBezTo>
                    <a:pt x="140" y="1742"/>
                    <a:pt x="129" y="1753"/>
                    <a:pt x="94" y="183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10"/>
            <p:cNvSpPr/>
            <p:nvPr/>
          </p:nvSpPr>
          <p:spPr>
            <a:xfrm>
              <a:off x="1326775" y="3556225"/>
              <a:ext cx="6700" cy="30500"/>
            </a:xfrm>
            <a:custGeom>
              <a:rect b="b" l="l" r="r" t="t"/>
              <a:pathLst>
                <a:path extrusionOk="0" h="1220" w="268">
                  <a:moveTo>
                    <a:pt x="47" y="1219"/>
                  </a:moveTo>
                  <a:cubicBezTo>
                    <a:pt x="35" y="1161"/>
                    <a:pt x="0" y="1115"/>
                    <a:pt x="24" y="1091"/>
                  </a:cubicBezTo>
                  <a:cubicBezTo>
                    <a:pt x="93" y="917"/>
                    <a:pt x="58" y="732"/>
                    <a:pt x="70" y="557"/>
                  </a:cubicBezTo>
                  <a:cubicBezTo>
                    <a:pt x="70" y="406"/>
                    <a:pt x="70" y="267"/>
                    <a:pt x="93" y="128"/>
                  </a:cubicBezTo>
                  <a:cubicBezTo>
                    <a:pt x="93" y="93"/>
                    <a:pt x="116" y="47"/>
                    <a:pt x="140" y="12"/>
                  </a:cubicBezTo>
                  <a:cubicBezTo>
                    <a:pt x="209" y="0"/>
                    <a:pt x="232" y="47"/>
                    <a:pt x="232" y="93"/>
                  </a:cubicBezTo>
                  <a:cubicBezTo>
                    <a:pt x="256" y="383"/>
                    <a:pt x="267" y="673"/>
                    <a:pt x="267" y="964"/>
                  </a:cubicBezTo>
                  <a:cubicBezTo>
                    <a:pt x="256" y="1057"/>
                    <a:pt x="174" y="1138"/>
                    <a:pt x="47" y="12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9" name="Google Shape;579;p10"/>
          <p:cNvGrpSpPr/>
          <p:nvPr/>
        </p:nvGrpSpPr>
        <p:grpSpPr>
          <a:xfrm flipH="1" rot="291899">
            <a:off x="7579818" y="3216215"/>
            <a:ext cx="590935" cy="1096310"/>
            <a:chOff x="2369275" y="3344925"/>
            <a:chExt cx="160525" cy="297800"/>
          </a:xfrm>
        </p:grpSpPr>
        <p:sp>
          <p:nvSpPr>
            <p:cNvPr id="580" name="Google Shape;580;p10"/>
            <p:cNvSpPr/>
            <p:nvPr/>
          </p:nvSpPr>
          <p:spPr>
            <a:xfrm>
              <a:off x="2369275" y="3344925"/>
              <a:ext cx="160525" cy="297800"/>
            </a:xfrm>
            <a:custGeom>
              <a:rect b="b" l="l" r="r" t="t"/>
              <a:pathLst>
                <a:path extrusionOk="0" h="11912" w="6421">
                  <a:moveTo>
                    <a:pt x="1196" y="3170"/>
                  </a:moveTo>
                  <a:cubicBezTo>
                    <a:pt x="953" y="2949"/>
                    <a:pt x="941" y="2659"/>
                    <a:pt x="987" y="2369"/>
                  </a:cubicBezTo>
                  <a:cubicBezTo>
                    <a:pt x="999" y="2206"/>
                    <a:pt x="1069" y="2079"/>
                    <a:pt x="1231" y="1997"/>
                  </a:cubicBezTo>
                  <a:cubicBezTo>
                    <a:pt x="1289" y="1963"/>
                    <a:pt x="1347" y="1916"/>
                    <a:pt x="1417" y="1881"/>
                  </a:cubicBezTo>
                  <a:cubicBezTo>
                    <a:pt x="1417" y="1812"/>
                    <a:pt x="1417" y="1730"/>
                    <a:pt x="1405" y="1672"/>
                  </a:cubicBezTo>
                  <a:cubicBezTo>
                    <a:pt x="1336" y="1359"/>
                    <a:pt x="1347" y="1057"/>
                    <a:pt x="1347" y="732"/>
                  </a:cubicBezTo>
                  <a:cubicBezTo>
                    <a:pt x="1347" y="674"/>
                    <a:pt x="1359" y="616"/>
                    <a:pt x="1371" y="558"/>
                  </a:cubicBezTo>
                  <a:cubicBezTo>
                    <a:pt x="1417" y="430"/>
                    <a:pt x="1487" y="337"/>
                    <a:pt x="1626" y="314"/>
                  </a:cubicBezTo>
                  <a:cubicBezTo>
                    <a:pt x="1928" y="233"/>
                    <a:pt x="2218" y="163"/>
                    <a:pt x="2520" y="94"/>
                  </a:cubicBezTo>
                  <a:cubicBezTo>
                    <a:pt x="2903" y="24"/>
                    <a:pt x="3275" y="1"/>
                    <a:pt x="3658" y="24"/>
                  </a:cubicBezTo>
                  <a:cubicBezTo>
                    <a:pt x="3716" y="24"/>
                    <a:pt x="3785" y="24"/>
                    <a:pt x="3843" y="35"/>
                  </a:cubicBezTo>
                  <a:cubicBezTo>
                    <a:pt x="4099" y="94"/>
                    <a:pt x="4238" y="233"/>
                    <a:pt x="4250" y="500"/>
                  </a:cubicBezTo>
                  <a:cubicBezTo>
                    <a:pt x="4261" y="836"/>
                    <a:pt x="4250" y="1150"/>
                    <a:pt x="4250" y="1487"/>
                  </a:cubicBezTo>
                  <a:lnTo>
                    <a:pt x="4250" y="1777"/>
                  </a:lnTo>
                  <a:cubicBezTo>
                    <a:pt x="4319" y="1788"/>
                    <a:pt x="4377" y="1788"/>
                    <a:pt x="4435" y="1812"/>
                  </a:cubicBezTo>
                  <a:cubicBezTo>
                    <a:pt x="4505" y="1823"/>
                    <a:pt x="4598" y="1835"/>
                    <a:pt x="4668" y="1858"/>
                  </a:cubicBezTo>
                  <a:cubicBezTo>
                    <a:pt x="4842" y="1916"/>
                    <a:pt x="4946" y="2055"/>
                    <a:pt x="4958" y="2230"/>
                  </a:cubicBezTo>
                  <a:cubicBezTo>
                    <a:pt x="4993" y="2473"/>
                    <a:pt x="5004" y="2717"/>
                    <a:pt x="4784" y="2915"/>
                  </a:cubicBezTo>
                  <a:cubicBezTo>
                    <a:pt x="4819" y="3112"/>
                    <a:pt x="4842" y="3298"/>
                    <a:pt x="4877" y="3495"/>
                  </a:cubicBezTo>
                  <a:cubicBezTo>
                    <a:pt x="4900" y="3669"/>
                    <a:pt x="4958" y="3797"/>
                    <a:pt x="5144" y="3855"/>
                  </a:cubicBezTo>
                  <a:cubicBezTo>
                    <a:pt x="5295" y="3890"/>
                    <a:pt x="5434" y="3971"/>
                    <a:pt x="5562" y="4029"/>
                  </a:cubicBezTo>
                  <a:cubicBezTo>
                    <a:pt x="5770" y="4110"/>
                    <a:pt x="5910" y="4273"/>
                    <a:pt x="6014" y="4482"/>
                  </a:cubicBezTo>
                  <a:cubicBezTo>
                    <a:pt x="6177" y="4830"/>
                    <a:pt x="6281" y="5190"/>
                    <a:pt x="6328" y="5561"/>
                  </a:cubicBezTo>
                  <a:cubicBezTo>
                    <a:pt x="6351" y="5875"/>
                    <a:pt x="6386" y="6177"/>
                    <a:pt x="6386" y="6479"/>
                  </a:cubicBezTo>
                  <a:cubicBezTo>
                    <a:pt x="6397" y="7616"/>
                    <a:pt x="6421" y="8731"/>
                    <a:pt x="6421" y="9857"/>
                  </a:cubicBezTo>
                  <a:cubicBezTo>
                    <a:pt x="6421" y="10112"/>
                    <a:pt x="6397" y="10356"/>
                    <a:pt x="6386" y="10600"/>
                  </a:cubicBezTo>
                  <a:cubicBezTo>
                    <a:pt x="6386" y="10693"/>
                    <a:pt x="6351" y="10762"/>
                    <a:pt x="6339" y="10844"/>
                  </a:cubicBezTo>
                  <a:cubicBezTo>
                    <a:pt x="6281" y="11122"/>
                    <a:pt x="6119" y="11308"/>
                    <a:pt x="5875" y="11459"/>
                  </a:cubicBezTo>
                  <a:cubicBezTo>
                    <a:pt x="5271" y="11796"/>
                    <a:pt x="4656" y="11912"/>
                    <a:pt x="3983" y="11865"/>
                  </a:cubicBezTo>
                  <a:cubicBezTo>
                    <a:pt x="3739" y="11854"/>
                    <a:pt x="3495" y="11830"/>
                    <a:pt x="3240" y="11830"/>
                  </a:cubicBezTo>
                  <a:lnTo>
                    <a:pt x="2659" y="11830"/>
                  </a:lnTo>
                  <a:cubicBezTo>
                    <a:pt x="2334" y="11830"/>
                    <a:pt x="2009" y="11807"/>
                    <a:pt x="1696" y="11749"/>
                  </a:cubicBezTo>
                  <a:cubicBezTo>
                    <a:pt x="1545" y="11714"/>
                    <a:pt x="1382" y="11691"/>
                    <a:pt x="1255" y="11621"/>
                  </a:cubicBezTo>
                  <a:cubicBezTo>
                    <a:pt x="1185" y="11575"/>
                    <a:pt x="1092" y="11505"/>
                    <a:pt x="1069" y="11424"/>
                  </a:cubicBezTo>
                  <a:cubicBezTo>
                    <a:pt x="976" y="11250"/>
                    <a:pt x="906" y="11076"/>
                    <a:pt x="848" y="10890"/>
                  </a:cubicBezTo>
                  <a:cubicBezTo>
                    <a:pt x="686" y="10426"/>
                    <a:pt x="604" y="9950"/>
                    <a:pt x="500" y="9451"/>
                  </a:cubicBezTo>
                  <a:cubicBezTo>
                    <a:pt x="419" y="8963"/>
                    <a:pt x="314" y="8464"/>
                    <a:pt x="210" y="7976"/>
                  </a:cubicBezTo>
                  <a:lnTo>
                    <a:pt x="175" y="7663"/>
                  </a:lnTo>
                  <a:cubicBezTo>
                    <a:pt x="140" y="7291"/>
                    <a:pt x="82" y="6908"/>
                    <a:pt x="12" y="6548"/>
                  </a:cubicBezTo>
                  <a:cubicBezTo>
                    <a:pt x="1" y="6479"/>
                    <a:pt x="1" y="6386"/>
                    <a:pt x="1" y="6304"/>
                  </a:cubicBezTo>
                  <a:lnTo>
                    <a:pt x="1" y="5109"/>
                  </a:lnTo>
                  <a:cubicBezTo>
                    <a:pt x="1" y="4865"/>
                    <a:pt x="94" y="4691"/>
                    <a:pt x="291" y="4551"/>
                  </a:cubicBezTo>
                  <a:cubicBezTo>
                    <a:pt x="488" y="4401"/>
                    <a:pt x="686" y="4273"/>
                    <a:pt x="895" y="4157"/>
                  </a:cubicBezTo>
                  <a:cubicBezTo>
                    <a:pt x="953" y="4122"/>
                    <a:pt x="1022" y="4087"/>
                    <a:pt x="1080" y="4041"/>
                  </a:cubicBezTo>
                  <a:cubicBezTo>
                    <a:pt x="1185" y="3971"/>
                    <a:pt x="1231" y="3878"/>
                    <a:pt x="1231" y="3750"/>
                  </a:cubicBezTo>
                  <a:cubicBezTo>
                    <a:pt x="1196" y="3553"/>
                    <a:pt x="1196" y="3356"/>
                    <a:pt x="1196" y="3170"/>
                  </a:cubicBezTo>
                  <a:close/>
                  <a:moveTo>
                    <a:pt x="6003" y="5527"/>
                  </a:moveTo>
                  <a:cubicBezTo>
                    <a:pt x="5840" y="5770"/>
                    <a:pt x="5643" y="5817"/>
                    <a:pt x="5457" y="5875"/>
                  </a:cubicBezTo>
                  <a:cubicBezTo>
                    <a:pt x="5341" y="5910"/>
                    <a:pt x="5225" y="5921"/>
                    <a:pt x="5109" y="5968"/>
                  </a:cubicBezTo>
                  <a:cubicBezTo>
                    <a:pt x="4842" y="6072"/>
                    <a:pt x="4540" y="6026"/>
                    <a:pt x="4273" y="6142"/>
                  </a:cubicBezTo>
                  <a:cubicBezTo>
                    <a:pt x="4215" y="6177"/>
                    <a:pt x="4157" y="6142"/>
                    <a:pt x="4087" y="6142"/>
                  </a:cubicBezTo>
                  <a:lnTo>
                    <a:pt x="3565" y="6142"/>
                  </a:lnTo>
                  <a:cubicBezTo>
                    <a:pt x="3507" y="6142"/>
                    <a:pt x="3437" y="6130"/>
                    <a:pt x="3391" y="6165"/>
                  </a:cubicBezTo>
                  <a:cubicBezTo>
                    <a:pt x="3228" y="6235"/>
                    <a:pt x="3066" y="6223"/>
                    <a:pt x="2915" y="6223"/>
                  </a:cubicBezTo>
                  <a:lnTo>
                    <a:pt x="1754" y="6223"/>
                  </a:lnTo>
                  <a:cubicBezTo>
                    <a:pt x="1649" y="6223"/>
                    <a:pt x="1545" y="6200"/>
                    <a:pt x="1452" y="6188"/>
                  </a:cubicBezTo>
                  <a:cubicBezTo>
                    <a:pt x="1313" y="6177"/>
                    <a:pt x="1185" y="6142"/>
                    <a:pt x="1057" y="6142"/>
                  </a:cubicBezTo>
                  <a:cubicBezTo>
                    <a:pt x="941" y="6130"/>
                    <a:pt x="802" y="6142"/>
                    <a:pt x="686" y="6130"/>
                  </a:cubicBezTo>
                  <a:cubicBezTo>
                    <a:pt x="558" y="6119"/>
                    <a:pt x="430" y="6084"/>
                    <a:pt x="268" y="6061"/>
                  </a:cubicBezTo>
                  <a:cubicBezTo>
                    <a:pt x="256" y="6200"/>
                    <a:pt x="244" y="6339"/>
                    <a:pt x="268" y="6479"/>
                  </a:cubicBezTo>
                  <a:cubicBezTo>
                    <a:pt x="361" y="6920"/>
                    <a:pt x="442" y="7338"/>
                    <a:pt x="488" y="7767"/>
                  </a:cubicBezTo>
                  <a:cubicBezTo>
                    <a:pt x="500" y="7883"/>
                    <a:pt x="523" y="7988"/>
                    <a:pt x="546" y="8104"/>
                  </a:cubicBezTo>
                  <a:cubicBezTo>
                    <a:pt x="662" y="8673"/>
                    <a:pt x="779" y="9218"/>
                    <a:pt x="895" y="9787"/>
                  </a:cubicBezTo>
                  <a:cubicBezTo>
                    <a:pt x="895" y="9799"/>
                    <a:pt x="918" y="9822"/>
                    <a:pt x="941" y="9845"/>
                  </a:cubicBezTo>
                  <a:cubicBezTo>
                    <a:pt x="976" y="9857"/>
                    <a:pt x="1022" y="9857"/>
                    <a:pt x="1080" y="9880"/>
                  </a:cubicBezTo>
                  <a:cubicBezTo>
                    <a:pt x="1347" y="9961"/>
                    <a:pt x="1603" y="10031"/>
                    <a:pt x="1881" y="10019"/>
                  </a:cubicBezTo>
                  <a:cubicBezTo>
                    <a:pt x="1951" y="10019"/>
                    <a:pt x="2021" y="10031"/>
                    <a:pt x="2079" y="10054"/>
                  </a:cubicBezTo>
                  <a:cubicBezTo>
                    <a:pt x="2160" y="10066"/>
                    <a:pt x="2241" y="10089"/>
                    <a:pt x="2311" y="10089"/>
                  </a:cubicBezTo>
                  <a:lnTo>
                    <a:pt x="4552" y="10089"/>
                  </a:lnTo>
                  <a:cubicBezTo>
                    <a:pt x="4621" y="10089"/>
                    <a:pt x="4691" y="10077"/>
                    <a:pt x="4749" y="10054"/>
                  </a:cubicBezTo>
                  <a:cubicBezTo>
                    <a:pt x="4946" y="9915"/>
                    <a:pt x="5178" y="9892"/>
                    <a:pt x="5376" y="9845"/>
                  </a:cubicBezTo>
                  <a:cubicBezTo>
                    <a:pt x="5596" y="9799"/>
                    <a:pt x="5759" y="9706"/>
                    <a:pt x="5898" y="9555"/>
                  </a:cubicBezTo>
                  <a:cubicBezTo>
                    <a:pt x="6026" y="9427"/>
                    <a:pt x="6119" y="9265"/>
                    <a:pt x="6084" y="9067"/>
                  </a:cubicBezTo>
                  <a:cubicBezTo>
                    <a:pt x="6072" y="9021"/>
                    <a:pt x="6084" y="8963"/>
                    <a:pt x="6084" y="8905"/>
                  </a:cubicBezTo>
                  <a:cubicBezTo>
                    <a:pt x="6072" y="7988"/>
                    <a:pt x="6072" y="7059"/>
                    <a:pt x="6061" y="6142"/>
                  </a:cubicBezTo>
                  <a:cubicBezTo>
                    <a:pt x="6061" y="5968"/>
                    <a:pt x="6038" y="5782"/>
                    <a:pt x="6003" y="5527"/>
                  </a:cubicBezTo>
                  <a:close/>
                  <a:moveTo>
                    <a:pt x="1475" y="3158"/>
                  </a:moveTo>
                  <a:cubicBezTo>
                    <a:pt x="1475" y="3216"/>
                    <a:pt x="1463" y="3274"/>
                    <a:pt x="1463" y="3321"/>
                  </a:cubicBezTo>
                  <a:cubicBezTo>
                    <a:pt x="1475" y="3472"/>
                    <a:pt x="1475" y="3623"/>
                    <a:pt x="1498" y="3785"/>
                  </a:cubicBezTo>
                  <a:cubicBezTo>
                    <a:pt x="1522" y="3878"/>
                    <a:pt x="1522" y="3983"/>
                    <a:pt x="1463" y="4041"/>
                  </a:cubicBezTo>
                  <a:cubicBezTo>
                    <a:pt x="1255" y="4226"/>
                    <a:pt x="1022" y="4424"/>
                    <a:pt x="779" y="4540"/>
                  </a:cubicBezTo>
                  <a:cubicBezTo>
                    <a:pt x="604" y="4609"/>
                    <a:pt x="488" y="4726"/>
                    <a:pt x="384" y="4853"/>
                  </a:cubicBezTo>
                  <a:cubicBezTo>
                    <a:pt x="326" y="4923"/>
                    <a:pt x="279" y="5039"/>
                    <a:pt x="268" y="5132"/>
                  </a:cubicBezTo>
                  <a:cubicBezTo>
                    <a:pt x="256" y="5352"/>
                    <a:pt x="244" y="5550"/>
                    <a:pt x="291" y="5759"/>
                  </a:cubicBezTo>
                  <a:cubicBezTo>
                    <a:pt x="488" y="5852"/>
                    <a:pt x="709" y="5886"/>
                    <a:pt x="918" y="5875"/>
                  </a:cubicBezTo>
                  <a:cubicBezTo>
                    <a:pt x="1080" y="5875"/>
                    <a:pt x="1243" y="5852"/>
                    <a:pt x="1371" y="5886"/>
                  </a:cubicBezTo>
                  <a:cubicBezTo>
                    <a:pt x="1591" y="5945"/>
                    <a:pt x="1789" y="5945"/>
                    <a:pt x="2009" y="5945"/>
                  </a:cubicBezTo>
                  <a:lnTo>
                    <a:pt x="2973" y="5945"/>
                  </a:lnTo>
                  <a:cubicBezTo>
                    <a:pt x="3042" y="5945"/>
                    <a:pt x="3135" y="5956"/>
                    <a:pt x="3193" y="5921"/>
                  </a:cubicBezTo>
                  <a:cubicBezTo>
                    <a:pt x="3379" y="5840"/>
                    <a:pt x="3565" y="5852"/>
                    <a:pt x="3750" y="5852"/>
                  </a:cubicBezTo>
                  <a:cubicBezTo>
                    <a:pt x="3913" y="5852"/>
                    <a:pt x="4087" y="5875"/>
                    <a:pt x="4250" y="5840"/>
                  </a:cubicBezTo>
                  <a:cubicBezTo>
                    <a:pt x="4459" y="5805"/>
                    <a:pt x="4679" y="5736"/>
                    <a:pt x="4900" y="5689"/>
                  </a:cubicBezTo>
                  <a:cubicBezTo>
                    <a:pt x="5271" y="5608"/>
                    <a:pt x="5654" y="5503"/>
                    <a:pt x="5991" y="5260"/>
                  </a:cubicBezTo>
                  <a:cubicBezTo>
                    <a:pt x="5956" y="4981"/>
                    <a:pt x="5875" y="4737"/>
                    <a:pt x="5736" y="4505"/>
                  </a:cubicBezTo>
                  <a:cubicBezTo>
                    <a:pt x="5678" y="4377"/>
                    <a:pt x="5585" y="4296"/>
                    <a:pt x="5445" y="4238"/>
                  </a:cubicBezTo>
                  <a:cubicBezTo>
                    <a:pt x="5306" y="4180"/>
                    <a:pt x="5178" y="4110"/>
                    <a:pt x="5028" y="4064"/>
                  </a:cubicBezTo>
                  <a:cubicBezTo>
                    <a:pt x="4772" y="3983"/>
                    <a:pt x="4621" y="3808"/>
                    <a:pt x="4610" y="3530"/>
                  </a:cubicBezTo>
                  <a:cubicBezTo>
                    <a:pt x="4610" y="3391"/>
                    <a:pt x="4563" y="3228"/>
                    <a:pt x="4540" y="3065"/>
                  </a:cubicBezTo>
                  <a:lnTo>
                    <a:pt x="4401" y="3065"/>
                  </a:lnTo>
                  <a:cubicBezTo>
                    <a:pt x="4018" y="3100"/>
                    <a:pt x="3634" y="3124"/>
                    <a:pt x="3240" y="3158"/>
                  </a:cubicBezTo>
                  <a:cubicBezTo>
                    <a:pt x="2706" y="3193"/>
                    <a:pt x="2183" y="3216"/>
                    <a:pt x="1649" y="3135"/>
                  </a:cubicBezTo>
                  <a:cubicBezTo>
                    <a:pt x="1591" y="3158"/>
                    <a:pt x="1533" y="3158"/>
                    <a:pt x="1475" y="3158"/>
                  </a:cubicBezTo>
                  <a:close/>
                  <a:moveTo>
                    <a:pt x="964" y="10147"/>
                  </a:moveTo>
                  <a:cubicBezTo>
                    <a:pt x="987" y="10437"/>
                    <a:pt x="1080" y="10832"/>
                    <a:pt x="1173" y="11018"/>
                  </a:cubicBezTo>
                  <a:cubicBezTo>
                    <a:pt x="1185" y="11064"/>
                    <a:pt x="1208" y="11099"/>
                    <a:pt x="1231" y="11122"/>
                  </a:cubicBezTo>
                  <a:cubicBezTo>
                    <a:pt x="1347" y="11296"/>
                    <a:pt x="1487" y="11424"/>
                    <a:pt x="1719" y="11459"/>
                  </a:cubicBezTo>
                  <a:cubicBezTo>
                    <a:pt x="1997" y="11494"/>
                    <a:pt x="2276" y="11540"/>
                    <a:pt x="2555" y="11540"/>
                  </a:cubicBezTo>
                  <a:lnTo>
                    <a:pt x="3716" y="11540"/>
                  </a:lnTo>
                  <a:cubicBezTo>
                    <a:pt x="4157" y="11540"/>
                    <a:pt x="4610" y="11540"/>
                    <a:pt x="5051" y="11401"/>
                  </a:cubicBezTo>
                  <a:cubicBezTo>
                    <a:pt x="5295" y="11401"/>
                    <a:pt x="5492" y="11273"/>
                    <a:pt x="5701" y="11169"/>
                  </a:cubicBezTo>
                  <a:cubicBezTo>
                    <a:pt x="5887" y="11076"/>
                    <a:pt x="5991" y="10936"/>
                    <a:pt x="6014" y="10751"/>
                  </a:cubicBezTo>
                  <a:cubicBezTo>
                    <a:pt x="6049" y="10530"/>
                    <a:pt x="6072" y="10298"/>
                    <a:pt x="6096" y="10077"/>
                  </a:cubicBezTo>
                  <a:cubicBezTo>
                    <a:pt x="6096" y="10031"/>
                    <a:pt x="6072" y="9985"/>
                    <a:pt x="6061" y="9950"/>
                  </a:cubicBezTo>
                  <a:lnTo>
                    <a:pt x="5991" y="9950"/>
                  </a:lnTo>
                  <a:cubicBezTo>
                    <a:pt x="5596" y="10089"/>
                    <a:pt x="5225" y="10252"/>
                    <a:pt x="4819" y="10368"/>
                  </a:cubicBezTo>
                  <a:cubicBezTo>
                    <a:pt x="4737" y="10379"/>
                    <a:pt x="4668" y="10402"/>
                    <a:pt x="4610" y="10402"/>
                  </a:cubicBezTo>
                  <a:lnTo>
                    <a:pt x="2276" y="10402"/>
                  </a:lnTo>
                  <a:cubicBezTo>
                    <a:pt x="2206" y="10402"/>
                    <a:pt x="2125" y="10402"/>
                    <a:pt x="2067" y="10368"/>
                  </a:cubicBezTo>
                  <a:cubicBezTo>
                    <a:pt x="1939" y="10310"/>
                    <a:pt x="1812" y="10310"/>
                    <a:pt x="1684" y="10310"/>
                  </a:cubicBezTo>
                  <a:cubicBezTo>
                    <a:pt x="1626" y="10310"/>
                    <a:pt x="1568" y="10310"/>
                    <a:pt x="1487" y="10298"/>
                  </a:cubicBezTo>
                  <a:cubicBezTo>
                    <a:pt x="1313" y="10228"/>
                    <a:pt x="1138" y="10182"/>
                    <a:pt x="964" y="10147"/>
                  </a:cubicBezTo>
                  <a:close/>
                  <a:moveTo>
                    <a:pt x="3959" y="1777"/>
                  </a:moveTo>
                  <a:lnTo>
                    <a:pt x="3959" y="593"/>
                  </a:lnTo>
                  <a:cubicBezTo>
                    <a:pt x="3959" y="361"/>
                    <a:pt x="3890" y="279"/>
                    <a:pt x="3634" y="268"/>
                  </a:cubicBezTo>
                  <a:lnTo>
                    <a:pt x="3518" y="268"/>
                  </a:lnTo>
                  <a:cubicBezTo>
                    <a:pt x="3077" y="268"/>
                    <a:pt x="2624" y="326"/>
                    <a:pt x="2183" y="407"/>
                  </a:cubicBezTo>
                  <a:lnTo>
                    <a:pt x="1661" y="546"/>
                  </a:lnTo>
                  <a:cubicBezTo>
                    <a:pt x="1545" y="895"/>
                    <a:pt x="1591" y="1533"/>
                    <a:pt x="1754" y="1939"/>
                  </a:cubicBezTo>
                  <a:cubicBezTo>
                    <a:pt x="1986" y="1963"/>
                    <a:pt x="3507" y="1881"/>
                    <a:pt x="3785" y="1835"/>
                  </a:cubicBezTo>
                  <a:cubicBezTo>
                    <a:pt x="3843" y="1835"/>
                    <a:pt x="3901" y="1812"/>
                    <a:pt x="3959" y="1777"/>
                  </a:cubicBezTo>
                  <a:close/>
                  <a:moveTo>
                    <a:pt x="1289" y="2822"/>
                  </a:moveTo>
                  <a:cubicBezTo>
                    <a:pt x="1556" y="2915"/>
                    <a:pt x="1835" y="2938"/>
                    <a:pt x="2125" y="2938"/>
                  </a:cubicBezTo>
                  <a:cubicBezTo>
                    <a:pt x="2764" y="2938"/>
                    <a:pt x="3414" y="2926"/>
                    <a:pt x="4052" y="2868"/>
                  </a:cubicBezTo>
                  <a:cubicBezTo>
                    <a:pt x="4261" y="2845"/>
                    <a:pt x="4424" y="2764"/>
                    <a:pt x="4598" y="2682"/>
                  </a:cubicBezTo>
                  <a:cubicBezTo>
                    <a:pt x="4633" y="2659"/>
                    <a:pt x="4679" y="2601"/>
                    <a:pt x="4679" y="2566"/>
                  </a:cubicBezTo>
                  <a:cubicBezTo>
                    <a:pt x="4691" y="2450"/>
                    <a:pt x="4679" y="2346"/>
                    <a:pt x="4679" y="2230"/>
                  </a:cubicBezTo>
                  <a:cubicBezTo>
                    <a:pt x="4679" y="2172"/>
                    <a:pt x="4621" y="2114"/>
                    <a:pt x="4563" y="2102"/>
                  </a:cubicBezTo>
                  <a:cubicBezTo>
                    <a:pt x="4493" y="2067"/>
                    <a:pt x="4435" y="2055"/>
                    <a:pt x="4366" y="2055"/>
                  </a:cubicBezTo>
                  <a:cubicBezTo>
                    <a:pt x="4203" y="2055"/>
                    <a:pt x="4064" y="2055"/>
                    <a:pt x="3901" y="2067"/>
                  </a:cubicBezTo>
                  <a:cubicBezTo>
                    <a:pt x="3669" y="2079"/>
                    <a:pt x="3437" y="2125"/>
                    <a:pt x="3205" y="2137"/>
                  </a:cubicBezTo>
                  <a:cubicBezTo>
                    <a:pt x="2787" y="2172"/>
                    <a:pt x="2357" y="2172"/>
                    <a:pt x="1951" y="2183"/>
                  </a:cubicBezTo>
                  <a:cubicBezTo>
                    <a:pt x="1847" y="2183"/>
                    <a:pt x="1754" y="2183"/>
                    <a:pt x="1649" y="2195"/>
                  </a:cubicBezTo>
                  <a:cubicBezTo>
                    <a:pt x="1289" y="2241"/>
                    <a:pt x="1185" y="2288"/>
                    <a:pt x="1243" y="274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10"/>
            <p:cNvSpPr/>
            <p:nvPr/>
          </p:nvSpPr>
          <p:spPr>
            <a:xfrm>
              <a:off x="2413400" y="3521975"/>
              <a:ext cx="76650" cy="69100"/>
            </a:xfrm>
            <a:custGeom>
              <a:rect b="b" l="l" r="r" t="t"/>
              <a:pathLst>
                <a:path extrusionOk="0" h="2764" w="3066">
                  <a:moveTo>
                    <a:pt x="708" y="1846"/>
                  </a:moveTo>
                  <a:lnTo>
                    <a:pt x="244" y="1846"/>
                  </a:lnTo>
                  <a:cubicBezTo>
                    <a:pt x="47" y="1846"/>
                    <a:pt x="0" y="1811"/>
                    <a:pt x="0" y="1614"/>
                  </a:cubicBezTo>
                  <a:lnTo>
                    <a:pt x="0" y="1033"/>
                  </a:lnTo>
                  <a:cubicBezTo>
                    <a:pt x="0" y="894"/>
                    <a:pt x="58" y="848"/>
                    <a:pt x="198" y="836"/>
                  </a:cubicBezTo>
                  <a:lnTo>
                    <a:pt x="476" y="836"/>
                  </a:lnTo>
                  <a:cubicBezTo>
                    <a:pt x="569" y="836"/>
                    <a:pt x="639" y="824"/>
                    <a:pt x="720" y="824"/>
                  </a:cubicBezTo>
                  <a:cubicBezTo>
                    <a:pt x="813" y="557"/>
                    <a:pt x="697" y="279"/>
                    <a:pt x="801" y="35"/>
                  </a:cubicBezTo>
                  <a:cubicBezTo>
                    <a:pt x="859" y="23"/>
                    <a:pt x="917" y="0"/>
                    <a:pt x="952" y="0"/>
                  </a:cubicBezTo>
                  <a:lnTo>
                    <a:pt x="1788" y="0"/>
                  </a:lnTo>
                  <a:cubicBezTo>
                    <a:pt x="1974" y="0"/>
                    <a:pt x="2020" y="47"/>
                    <a:pt x="2020" y="256"/>
                  </a:cubicBezTo>
                  <a:lnTo>
                    <a:pt x="2020" y="557"/>
                  </a:lnTo>
                  <a:cubicBezTo>
                    <a:pt x="2020" y="720"/>
                    <a:pt x="2055" y="743"/>
                    <a:pt x="2218" y="766"/>
                  </a:cubicBezTo>
                  <a:lnTo>
                    <a:pt x="2717" y="766"/>
                  </a:lnTo>
                  <a:cubicBezTo>
                    <a:pt x="2833" y="766"/>
                    <a:pt x="2903" y="801"/>
                    <a:pt x="2949" y="917"/>
                  </a:cubicBezTo>
                  <a:cubicBezTo>
                    <a:pt x="3065" y="1150"/>
                    <a:pt x="3030" y="1382"/>
                    <a:pt x="3007" y="1602"/>
                  </a:cubicBezTo>
                  <a:cubicBezTo>
                    <a:pt x="2984" y="1718"/>
                    <a:pt x="2879" y="1776"/>
                    <a:pt x="2752" y="1788"/>
                  </a:cubicBezTo>
                  <a:lnTo>
                    <a:pt x="2392" y="1788"/>
                  </a:lnTo>
                  <a:cubicBezTo>
                    <a:pt x="2311" y="1788"/>
                    <a:pt x="2229" y="1811"/>
                    <a:pt x="2148" y="1811"/>
                  </a:cubicBezTo>
                  <a:cubicBezTo>
                    <a:pt x="2055" y="2055"/>
                    <a:pt x="2160" y="2334"/>
                    <a:pt x="2078" y="2566"/>
                  </a:cubicBezTo>
                  <a:cubicBezTo>
                    <a:pt x="1765" y="2763"/>
                    <a:pt x="1417" y="2717"/>
                    <a:pt x="1092" y="2717"/>
                  </a:cubicBezTo>
                  <a:cubicBezTo>
                    <a:pt x="1034" y="2717"/>
                    <a:pt x="975" y="2682"/>
                    <a:pt x="941" y="2636"/>
                  </a:cubicBezTo>
                  <a:cubicBezTo>
                    <a:pt x="894" y="2566"/>
                    <a:pt x="836" y="2473"/>
                    <a:pt x="836" y="2392"/>
                  </a:cubicBezTo>
                  <a:cubicBezTo>
                    <a:pt x="848" y="2183"/>
                    <a:pt x="790" y="2032"/>
                    <a:pt x="708" y="1846"/>
                  </a:cubicBezTo>
                  <a:close/>
                  <a:moveTo>
                    <a:pt x="267" y="1579"/>
                  </a:moveTo>
                  <a:cubicBezTo>
                    <a:pt x="372" y="1579"/>
                    <a:pt x="465" y="1591"/>
                    <a:pt x="558" y="1591"/>
                  </a:cubicBezTo>
                  <a:lnTo>
                    <a:pt x="825" y="1591"/>
                  </a:lnTo>
                  <a:cubicBezTo>
                    <a:pt x="929" y="1602"/>
                    <a:pt x="987" y="1637"/>
                    <a:pt x="987" y="1730"/>
                  </a:cubicBezTo>
                  <a:cubicBezTo>
                    <a:pt x="999" y="1927"/>
                    <a:pt x="1115" y="2102"/>
                    <a:pt x="1103" y="2299"/>
                  </a:cubicBezTo>
                  <a:cubicBezTo>
                    <a:pt x="1092" y="2357"/>
                    <a:pt x="1161" y="2415"/>
                    <a:pt x="1219" y="2415"/>
                  </a:cubicBezTo>
                  <a:cubicBezTo>
                    <a:pt x="1417" y="2427"/>
                    <a:pt x="1649" y="2473"/>
                    <a:pt x="1823" y="2299"/>
                  </a:cubicBezTo>
                  <a:cubicBezTo>
                    <a:pt x="1823" y="2241"/>
                    <a:pt x="1846" y="2183"/>
                    <a:pt x="1846" y="2125"/>
                  </a:cubicBezTo>
                  <a:lnTo>
                    <a:pt x="1846" y="1823"/>
                  </a:lnTo>
                  <a:cubicBezTo>
                    <a:pt x="1846" y="1533"/>
                    <a:pt x="1869" y="1509"/>
                    <a:pt x="2160" y="1509"/>
                  </a:cubicBezTo>
                  <a:lnTo>
                    <a:pt x="2554" y="1509"/>
                  </a:lnTo>
                  <a:cubicBezTo>
                    <a:pt x="2612" y="1509"/>
                    <a:pt x="2670" y="1498"/>
                    <a:pt x="2728" y="1486"/>
                  </a:cubicBezTo>
                  <a:cubicBezTo>
                    <a:pt x="2775" y="1312"/>
                    <a:pt x="2775" y="1150"/>
                    <a:pt x="2624" y="1010"/>
                  </a:cubicBezTo>
                  <a:cubicBezTo>
                    <a:pt x="2543" y="1010"/>
                    <a:pt x="2438" y="1010"/>
                    <a:pt x="2334" y="987"/>
                  </a:cubicBezTo>
                  <a:lnTo>
                    <a:pt x="2090" y="987"/>
                  </a:lnTo>
                  <a:cubicBezTo>
                    <a:pt x="1846" y="964"/>
                    <a:pt x="1753" y="859"/>
                    <a:pt x="1742" y="616"/>
                  </a:cubicBezTo>
                  <a:cubicBezTo>
                    <a:pt x="1742" y="499"/>
                    <a:pt x="1777" y="372"/>
                    <a:pt x="1684" y="232"/>
                  </a:cubicBezTo>
                  <a:lnTo>
                    <a:pt x="1115" y="232"/>
                  </a:lnTo>
                  <a:cubicBezTo>
                    <a:pt x="1080" y="232"/>
                    <a:pt x="1045" y="256"/>
                    <a:pt x="987" y="267"/>
                  </a:cubicBezTo>
                  <a:cubicBezTo>
                    <a:pt x="964" y="441"/>
                    <a:pt x="975" y="616"/>
                    <a:pt x="975" y="790"/>
                  </a:cubicBezTo>
                  <a:cubicBezTo>
                    <a:pt x="975" y="1033"/>
                    <a:pt x="929" y="1080"/>
                    <a:pt x="697" y="1092"/>
                  </a:cubicBezTo>
                  <a:lnTo>
                    <a:pt x="453" y="1092"/>
                  </a:lnTo>
                  <a:cubicBezTo>
                    <a:pt x="383" y="1092"/>
                    <a:pt x="325" y="1115"/>
                    <a:pt x="244" y="1126"/>
                  </a:cubicBezTo>
                  <a:cubicBezTo>
                    <a:pt x="267" y="1266"/>
                    <a:pt x="267" y="1405"/>
                    <a:pt x="267" y="157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10"/>
            <p:cNvSpPr/>
            <p:nvPr/>
          </p:nvSpPr>
          <p:spPr>
            <a:xfrm>
              <a:off x="2504825" y="3510075"/>
              <a:ext cx="7275" cy="60675"/>
            </a:xfrm>
            <a:custGeom>
              <a:rect b="b" l="l" r="r" t="t"/>
              <a:pathLst>
                <a:path extrusionOk="0" h="2427" w="291">
                  <a:moveTo>
                    <a:pt x="209" y="0"/>
                  </a:moveTo>
                  <a:cubicBezTo>
                    <a:pt x="221" y="58"/>
                    <a:pt x="267" y="105"/>
                    <a:pt x="267" y="163"/>
                  </a:cubicBezTo>
                  <a:cubicBezTo>
                    <a:pt x="279" y="290"/>
                    <a:pt x="279" y="430"/>
                    <a:pt x="279" y="558"/>
                  </a:cubicBezTo>
                  <a:lnTo>
                    <a:pt x="279" y="1498"/>
                  </a:lnTo>
                  <a:cubicBezTo>
                    <a:pt x="290" y="1800"/>
                    <a:pt x="232" y="2078"/>
                    <a:pt x="151" y="2369"/>
                  </a:cubicBezTo>
                  <a:cubicBezTo>
                    <a:pt x="151" y="2380"/>
                    <a:pt x="116" y="2403"/>
                    <a:pt x="105" y="2427"/>
                  </a:cubicBezTo>
                  <a:cubicBezTo>
                    <a:pt x="70" y="2403"/>
                    <a:pt x="35" y="2380"/>
                    <a:pt x="35" y="2357"/>
                  </a:cubicBezTo>
                  <a:cubicBezTo>
                    <a:pt x="35" y="2241"/>
                    <a:pt x="0" y="2125"/>
                    <a:pt x="35" y="2020"/>
                  </a:cubicBezTo>
                  <a:cubicBezTo>
                    <a:pt x="70" y="1846"/>
                    <a:pt x="70" y="1672"/>
                    <a:pt x="70" y="1498"/>
                  </a:cubicBezTo>
                  <a:cubicBezTo>
                    <a:pt x="70" y="1068"/>
                    <a:pt x="70" y="627"/>
                    <a:pt x="93" y="174"/>
                  </a:cubicBezTo>
                  <a:cubicBezTo>
                    <a:pt x="105" y="140"/>
                    <a:pt x="93" y="47"/>
                    <a:pt x="209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10"/>
            <p:cNvSpPr/>
            <p:nvPr/>
          </p:nvSpPr>
          <p:spPr>
            <a:xfrm>
              <a:off x="2465050" y="3444475"/>
              <a:ext cx="18900" cy="10175"/>
            </a:xfrm>
            <a:custGeom>
              <a:rect b="b" l="l" r="r" t="t"/>
              <a:pathLst>
                <a:path extrusionOk="0" h="407" w="756">
                  <a:moveTo>
                    <a:pt x="59" y="407"/>
                  </a:moveTo>
                  <a:cubicBezTo>
                    <a:pt x="12" y="349"/>
                    <a:pt x="1" y="291"/>
                    <a:pt x="70" y="244"/>
                  </a:cubicBezTo>
                  <a:cubicBezTo>
                    <a:pt x="256" y="163"/>
                    <a:pt x="442" y="105"/>
                    <a:pt x="639" y="12"/>
                  </a:cubicBezTo>
                  <a:cubicBezTo>
                    <a:pt x="651" y="12"/>
                    <a:pt x="674" y="1"/>
                    <a:pt x="697" y="12"/>
                  </a:cubicBezTo>
                  <a:cubicBezTo>
                    <a:pt x="721" y="35"/>
                    <a:pt x="732" y="47"/>
                    <a:pt x="755" y="70"/>
                  </a:cubicBezTo>
                  <a:cubicBezTo>
                    <a:pt x="755" y="93"/>
                    <a:pt x="755" y="117"/>
                    <a:pt x="732" y="128"/>
                  </a:cubicBezTo>
                  <a:cubicBezTo>
                    <a:pt x="604" y="268"/>
                    <a:pt x="268" y="395"/>
                    <a:pt x="59" y="407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10"/>
            <p:cNvSpPr/>
            <p:nvPr/>
          </p:nvSpPr>
          <p:spPr>
            <a:xfrm>
              <a:off x="2500475" y="3454925"/>
              <a:ext cx="6700" cy="7000"/>
            </a:xfrm>
            <a:custGeom>
              <a:rect b="b" l="l" r="r" t="t"/>
              <a:pathLst>
                <a:path extrusionOk="0" h="280" w="268">
                  <a:moveTo>
                    <a:pt x="47" y="1"/>
                  </a:moveTo>
                  <a:cubicBezTo>
                    <a:pt x="163" y="35"/>
                    <a:pt x="221" y="105"/>
                    <a:pt x="244" y="175"/>
                  </a:cubicBezTo>
                  <a:cubicBezTo>
                    <a:pt x="267" y="198"/>
                    <a:pt x="244" y="256"/>
                    <a:pt x="232" y="256"/>
                  </a:cubicBezTo>
                  <a:cubicBezTo>
                    <a:pt x="197" y="268"/>
                    <a:pt x="163" y="279"/>
                    <a:pt x="128" y="268"/>
                  </a:cubicBezTo>
                  <a:cubicBezTo>
                    <a:pt x="47" y="221"/>
                    <a:pt x="0" y="140"/>
                    <a:pt x="47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10"/>
            <p:cNvSpPr/>
            <p:nvPr/>
          </p:nvSpPr>
          <p:spPr>
            <a:xfrm>
              <a:off x="2509750" y="3605850"/>
              <a:ext cx="6400" cy="8425"/>
            </a:xfrm>
            <a:custGeom>
              <a:rect b="b" l="l" r="r" t="t"/>
              <a:pathLst>
                <a:path extrusionOk="0" h="337" w="256">
                  <a:moveTo>
                    <a:pt x="186" y="0"/>
                  </a:moveTo>
                  <a:cubicBezTo>
                    <a:pt x="256" y="163"/>
                    <a:pt x="151" y="256"/>
                    <a:pt x="93" y="337"/>
                  </a:cubicBezTo>
                  <a:cubicBezTo>
                    <a:pt x="1" y="325"/>
                    <a:pt x="1" y="267"/>
                    <a:pt x="1" y="221"/>
                  </a:cubicBezTo>
                  <a:cubicBezTo>
                    <a:pt x="12" y="116"/>
                    <a:pt x="12" y="116"/>
                    <a:pt x="186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10"/>
            <p:cNvSpPr/>
            <p:nvPr/>
          </p:nvSpPr>
          <p:spPr>
            <a:xfrm>
              <a:off x="2438925" y="3366975"/>
              <a:ext cx="7575" cy="10475"/>
            </a:xfrm>
            <a:custGeom>
              <a:rect b="b" l="l" r="r" t="t"/>
              <a:pathLst>
                <a:path extrusionOk="0" h="419" w="303">
                  <a:moveTo>
                    <a:pt x="129" y="419"/>
                  </a:moveTo>
                  <a:cubicBezTo>
                    <a:pt x="24" y="372"/>
                    <a:pt x="1" y="291"/>
                    <a:pt x="1" y="210"/>
                  </a:cubicBezTo>
                  <a:cubicBezTo>
                    <a:pt x="1" y="175"/>
                    <a:pt x="13" y="105"/>
                    <a:pt x="36" y="71"/>
                  </a:cubicBezTo>
                  <a:cubicBezTo>
                    <a:pt x="71" y="13"/>
                    <a:pt x="129" y="1"/>
                    <a:pt x="198" y="13"/>
                  </a:cubicBezTo>
                  <a:cubicBezTo>
                    <a:pt x="256" y="24"/>
                    <a:pt x="303" y="94"/>
                    <a:pt x="291" y="152"/>
                  </a:cubicBezTo>
                  <a:cubicBezTo>
                    <a:pt x="245" y="245"/>
                    <a:pt x="233" y="349"/>
                    <a:pt x="129" y="41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10"/>
            <p:cNvSpPr/>
            <p:nvPr/>
          </p:nvSpPr>
          <p:spPr>
            <a:xfrm>
              <a:off x="2458100" y="3377725"/>
              <a:ext cx="6700" cy="8725"/>
            </a:xfrm>
            <a:custGeom>
              <a:rect b="b" l="l" r="r" t="t"/>
              <a:pathLst>
                <a:path extrusionOk="0" h="349" w="268">
                  <a:moveTo>
                    <a:pt x="128" y="349"/>
                  </a:moveTo>
                  <a:cubicBezTo>
                    <a:pt x="23" y="291"/>
                    <a:pt x="0" y="233"/>
                    <a:pt x="12" y="163"/>
                  </a:cubicBezTo>
                  <a:cubicBezTo>
                    <a:pt x="23" y="93"/>
                    <a:pt x="81" y="47"/>
                    <a:pt x="139" y="12"/>
                  </a:cubicBezTo>
                  <a:cubicBezTo>
                    <a:pt x="174" y="0"/>
                    <a:pt x="221" y="0"/>
                    <a:pt x="232" y="35"/>
                  </a:cubicBezTo>
                  <a:cubicBezTo>
                    <a:pt x="256" y="59"/>
                    <a:pt x="267" y="105"/>
                    <a:pt x="267" y="128"/>
                  </a:cubicBezTo>
                  <a:cubicBezTo>
                    <a:pt x="267" y="151"/>
                    <a:pt x="267" y="175"/>
                    <a:pt x="256" y="186"/>
                  </a:cubicBezTo>
                  <a:cubicBezTo>
                    <a:pt x="232" y="233"/>
                    <a:pt x="174" y="291"/>
                    <a:pt x="128" y="349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10"/>
            <p:cNvSpPr/>
            <p:nvPr/>
          </p:nvSpPr>
          <p:spPr>
            <a:xfrm>
              <a:off x="2451425" y="3360300"/>
              <a:ext cx="7275" cy="6700"/>
            </a:xfrm>
            <a:custGeom>
              <a:rect b="b" l="l" r="r" t="t"/>
              <a:pathLst>
                <a:path extrusionOk="0" h="268" w="291">
                  <a:moveTo>
                    <a:pt x="0" y="245"/>
                  </a:moveTo>
                  <a:cubicBezTo>
                    <a:pt x="23" y="175"/>
                    <a:pt x="35" y="117"/>
                    <a:pt x="47" y="71"/>
                  </a:cubicBezTo>
                  <a:cubicBezTo>
                    <a:pt x="93" y="13"/>
                    <a:pt x="151" y="1"/>
                    <a:pt x="209" y="36"/>
                  </a:cubicBezTo>
                  <a:cubicBezTo>
                    <a:pt x="267" y="59"/>
                    <a:pt x="290" y="117"/>
                    <a:pt x="279" y="187"/>
                  </a:cubicBezTo>
                  <a:cubicBezTo>
                    <a:pt x="279" y="221"/>
                    <a:pt x="244" y="245"/>
                    <a:pt x="221" y="245"/>
                  </a:cubicBezTo>
                  <a:cubicBezTo>
                    <a:pt x="163" y="268"/>
                    <a:pt x="105" y="268"/>
                    <a:pt x="0" y="245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10"/>
            <p:cNvSpPr/>
            <p:nvPr/>
          </p:nvSpPr>
          <p:spPr>
            <a:xfrm>
              <a:off x="2430800" y="3378600"/>
              <a:ext cx="8450" cy="5250"/>
            </a:xfrm>
            <a:custGeom>
              <a:rect b="b" l="l" r="r" t="t"/>
              <a:pathLst>
                <a:path extrusionOk="0" h="210" w="338">
                  <a:moveTo>
                    <a:pt x="94" y="198"/>
                  </a:moveTo>
                  <a:cubicBezTo>
                    <a:pt x="71" y="198"/>
                    <a:pt x="36" y="198"/>
                    <a:pt x="36" y="186"/>
                  </a:cubicBezTo>
                  <a:cubicBezTo>
                    <a:pt x="12" y="151"/>
                    <a:pt x="1" y="116"/>
                    <a:pt x="1" y="82"/>
                  </a:cubicBezTo>
                  <a:cubicBezTo>
                    <a:pt x="1" y="70"/>
                    <a:pt x="12" y="47"/>
                    <a:pt x="47" y="35"/>
                  </a:cubicBezTo>
                  <a:cubicBezTo>
                    <a:pt x="129" y="12"/>
                    <a:pt x="221" y="0"/>
                    <a:pt x="303" y="58"/>
                  </a:cubicBezTo>
                  <a:cubicBezTo>
                    <a:pt x="314" y="70"/>
                    <a:pt x="338" y="93"/>
                    <a:pt x="338" y="116"/>
                  </a:cubicBezTo>
                  <a:cubicBezTo>
                    <a:pt x="268" y="209"/>
                    <a:pt x="175" y="198"/>
                    <a:pt x="94" y="19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10"/>
            <p:cNvSpPr/>
            <p:nvPr/>
          </p:nvSpPr>
          <p:spPr>
            <a:xfrm>
              <a:off x="2449100" y="3380925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70" y="0"/>
                  </a:moveTo>
                  <a:cubicBezTo>
                    <a:pt x="186" y="0"/>
                    <a:pt x="244" y="81"/>
                    <a:pt x="232" y="163"/>
                  </a:cubicBezTo>
                  <a:cubicBezTo>
                    <a:pt x="209" y="198"/>
                    <a:pt x="186" y="232"/>
                    <a:pt x="151" y="256"/>
                  </a:cubicBezTo>
                  <a:cubicBezTo>
                    <a:pt x="82" y="267"/>
                    <a:pt x="0" y="174"/>
                    <a:pt x="0" y="105"/>
                  </a:cubicBezTo>
                  <a:cubicBezTo>
                    <a:pt x="0" y="58"/>
                    <a:pt x="35" y="35"/>
                    <a:pt x="70" y="0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0"/>
            <p:cNvSpPr/>
            <p:nvPr/>
          </p:nvSpPr>
          <p:spPr>
            <a:xfrm>
              <a:off x="2418900" y="3372200"/>
              <a:ext cx="6125" cy="6700"/>
            </a:xfrm>
            <a:custGeom>
              <a:rect b="b" l="l" r="r" t="t"/>
              <a:pathLst>
                <a:path extrusionOk="0" h="268" w="245">
                  <a:moveTo>
                    <a:pt x="163" y="268"/>
                  </a:moveTo>
                  <a:cubicBezTo>
                    <a:pt x="1" y="105"/>
                    <a:pt x="1" y="105"/>
                    <a:pt x="105" y="1"/>
                  </a:cubicBezTo>
                  <a:cubicBezTo>
                    <a:pt x="245" y="105"/>
                    <a:pt x="245" y="105"/>
                    <a:pt x="163" y="26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10"/>
            <p:cNvSpPr/>
            <p:nvPr/>
          </p:nvSpPr>
          <p:spPr>
            <a:xfrm>
              <a:off x="2439525" y="3355075"/>
              <a:ext cx="4650" cy="5550"/>
            </a:xfrm>
            <a:custGeom>
              <a:rect b="b" l="l" r="r" t="t"/>
              <a:pathLst>
                <a:path extrusionOk="0" h="222" w="186">
                  <a:moveTo>
                    <a:pt x="105" y="1"/>
                  </a:moveTo>
                  <a:cubicBezTo>
                    <a:pt x="174" y="47"/>
                    <a:pt x="186" y="117"/>
                    <a:pt x="163" y="187"/>
                  </a:cubicBezTo>
                  <a:cubicBezTo>
                    <a:pt x="139" y="198"/>
                    <a:pt x="116" y="222"/>
                    <a:pt x="93" y="222"/>
                  </a:cubicBezTo>
                  <a:cubicBezTo>
                    <a:pt x="58" y="222"/>
                    <a:pt x="35" y="198"/>
                    <a:pt x="35" y="163"/>
                  </a:cubicBezTo>
                  <a:cubicBezTo>
                    <a:pt x="0" y="105"/>
                    <a:pt x="0" y="36"/>
                    <a:pt x="10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10"/>
            <p:cNvSpPr/>
            <p:nvPr/>
          </p:nvSpPr>
          <p:spPr>
            <a:xfrm>
              <a:off x="2428475" y="3363225"/>
              <a:ext cx="3800" cy="5825"/>
            </a:xfrm>
            <a:custGeom>
              <a:rect b="b" l="l" r="r" t="t"/>
              <a:pathLst>
                <a:path extrusionOk="0" h="233" w="152">
                  <a:moveTo>
                    <a:pt x="24" y="221"/>
                  </a:moveTo>
                  <a:cubicBezTo>
                    <a:pt x="24" y="163"/>
                    <a:pt x="1" y="104"/>
                    <a:pt x="24" y="58"/>
                  </a:cubicBezTo>
                  <a:cubicBezTo>
                    <a:pt x="24" y="23"/>
                    <a:pt x="82" y="12"/>
                    <a:pt x="105" y="0"/>
                  </a:cubicBezTo>
                  <a:cubicBezTo>
                    <a:pt x="129" y="35"/>
                    <a:pt x="152" y="70"/>
                    <a:pt x="152" y="104"/>
                  </a:cubicBezTo>
                  <a:cubicBezTo>
                    <a:pt x="140" y="151"/>
                    <a:pt x="105" y="186"/>
                    <a:pt x="82" y="232"/>
                  </a:cubicBezTo>
                  <a:cubicBezTo>
                    <a:pt x="71" y="221"/>
                    <a:pt x="36" y="221"/>
                    <a:pt x="24" y="22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10"/>
            <p:cNvSpPr/>
            <p:nvPr/>
          </p:nvSpPr>
          <p:spPr>
            <a:xfrm>
              <a:off x="2421800" y="3384700"/>
              <a:ext cx="4400" cy="4650"/>
            </a:xfrm>
            <a:custGeom>
              <a:rect b="b" l="l" r="r" t="t"/>
              <a:pathLst>
                <a:path extrusionOk="0" h="186" w="176">
                  <a:moveTo>
                    <a:pt x="105" y="186"/>
                  </a:moveTo>
                  <a:cubicBezTo>
                    <a:pt x="59" y="128"/>
                    <a:pt x="13" y="105"/>
                    <a:pt x="1" y="58"/>
                  </a:cubicBezTo>
                  <a:cubicBezTo>
                    <a:pt x="1" y="47"/>
                    <a:pt x="59" y="0"/>
                    <a:pt x="82" y="0"/>
                  </a:cubicBezTo>
                  <a:cubicBezTo>
                    <a:pt x="117" y="0"/>
                    <a:pt x="164" y="47"/>
                    <a:pt x="164" y="70"/>
                  </a:cubicBezTo>
                  <a:cubicBezTo>
                    <a:pt x="175" y="81"/>
                    <a:pt x="140" y="116"/>
                    <a:pt x="105" y="186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5" name="Google Shape;595;p10"/>
          <p:cNvGrpSpPr/>
          <p:nvPr/>
        </p:nvGrpSpPr>
        <p:grpSpPr>
          <a:xfrm flipH="1" rot="-4092482">
            <a:off x="344761" y="-173701"/>
            <a:ext cx="773115" cy="298133"/>
            <a:chOff x="1154075" y="3734125"/>
            <a:chExt cx="201750" cy="77800"/>
          </a:xfrm>
        </p:grpSpPr>
        <p:sp>
          <p:nvSpPr>
            <p:cNvPr id="596" name="Google Shape;596;p10"/>
            <p:cNvSpPr/>
            <p:nvPr/>
          </p:nvSpPr>
          <p:spPr>
            <a:xfrm>
              <a:off x="1218800" y="3752125"/>
              <a:ext cx="63875" cy="44425"/>
            </a:xfrm>
            <a:custGeom>
              <a:rect b="b" l="l" r="r" t="t"/>
              <a:pathLst>
                <a:path extrusionOk="0" h="1777" w="2555">
                  <a:moveTo>
                    <a:pt x="198" y="0"/>
                  </a:moveTo>
                  <a:cubicBezTo>
                    <a:pt x="906" y="35"/>
                    <a:pt x="1626" y="47"/>
                    <a:pt x="2334" y="70"/>
                  </a:cubicBezTo>
                  <a:cubicBezTo>
                    <a:pt x="2392" y="151"/>
                    <a:pt x="2497" y="186"/>
                    <a:pt x="2555" y="267"/>
                  </a:cubicBezTo>
                  <a:cubicBezTo>
                    <a:pt x="2531" y="639"/>
                    <a:pt x="2531" y="1057"/>
                    <a:pt x="2520" y="1451"/>
                  </a:cubicBezTo>
                  <a:cubicBezTo>
                    <a:pt x="2381" y="1556"/>
                    <a:pt x="2218" y="1672"/>
                    <a:pt x="2090" y="1777"/>
                  </a:cubicBezTo>
                  <a:cubicBezTo>
                    <a:pt x="1487" y="1730"/>
                    <a:pt x="837" y="1718"/>
                    <a:pt x="244" y="1660"/>
                  </a:cubicBezTo>
                  <a:cubicBezTo>
                    <a:pt x="175" y="1568"/>
                    <a:pt x="70" y="1463"/>
                    <a:pt x="1" y="1382"/>
                  </a:cubicBezTo>
                  <a:cubicBezTo>
                    <a:pt x="12" y="964"/>
                    <a:pt x="24" y="523"/>
                    <a:pt x="47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10"/>
            <p:cNvSpPr/>
            <p:nvPr/>
          </p:nvSpPr>
          <p:spPr>
            <a:xfrm>
              <a:off x="1154075" y="3734125"/>
              <a:ext cx="201750" cy="77800"/>
            </a:xfrm>
            <a:custGeom>
              <a:rect b="b" l="l" r="r" t="t"/>
              <a:pathLst>
                <a:path extrusionOk="0" h="3112" w="8070">
                  <a:moveTo>
                    <a:pt x="3925" y="1"/>
                  </a:moveTo>
                  <a:lnTo>
                    <a:pt x="6072" y="1"/>
                  </a:lnTo>
                  <a:cubicBezTo>
                    <a:pt x="6351" y="1"/>
                    <a:pt x="6618" y="59"/>
                    <a:pt x="6885" y="140"/>
                  </a:cubicBezTo>
                  <a:cubicBezTo>
                    <a:pt x="7001" y="186"/>
                    <a:pt x="7117" y="210"/>
                    <a:pt x="7233" y="256"/>
                  </a:cubicBezTo>
                  <a:cubicBezTo>
                    <a:pt x="7245" y="256"/>
                    <a:pt x="7280" y="268"/>
                    <a:pt x="7291" y="268"/>
                  </a:cubicBezTo>
                  <a:cubicBezTo>
                    <a:pt x="7535" y="500"/>
                    <a:pt x="7872" y="639"/>
                    <a:pt x="7988" y="1011"/>
                  </a:cubicBezTo>
                  <a:cubicBezTo>
                    <a:pt x="8058" y="1243"/>
                    <a:pt x="8069" y="1475"/>
                    <a:pt x="8011" y="1707"/>
                  </a:cubicBezTo>
                  <a:cubicBezTo>
                    <a:pt x="7965" y="1916"/>
                    <a:pt x="7872" y="2113"/>
                    <a:pt x="7767" y="2299"/>
                  </a:cubicBezTo>
                  <a:cubicBezTo>
                    <a:pt x="7744" y="2380"/>
                    <a:pt x="7663" y="2438"/>
                    <a:pt x="7593" y="2473"/>
                  </a:cubicBezTo>
                  <a:cubicBezTo>
                    <a:pt x="7466" y="2566"/>
                    <a:pt x="7338" y="2624"/>
                    <a:pt x="7187" y="2694"/>
                  </a:cubicBezTo>
                  <a:cubicBezTo>
                    <a:pt x="7024" y="2787"/>
                    <a:pt x="6850" y="2868"/>
                    <a:pt x="6664" y="2845"/>
                  </a:cubicBezTo>
                  <a:cubicBezTo>
                    <a:pt x="6641" y="2845"/>
                    <a:pt x="6606" y="2845"/>
                    <a:pt x="6572" y="2856"/>
                  </a:cubicBezTo>
                  <a:cubicBezTo>
                    <a:pt x="6363" y="2961"/>
                    <a:pt x="6107" y="2926"/>
                    <a:pt x="5875" y="2926"/>
                  </a:cubicBezTo>
                  <a:cubicBezTo>
                    <a:pt x="5724" y="2926"/>
                    <a:pt x="5562" y="2926"/>
                    <a:pt x="5399" y="2984"/>
                  </a:cubicBezTo>
                  <a:cubicBezTo>
                    <a:pt x="5318" y="3019"/>
                    <a:pt x="5202" y="3019"/>
                    <a:pt x="5097" y="3019"/>
                  </a:cubicBezTo>
                  <a:cubicBezTo>
                    <a:pt x="4853" y="3031"/>
                    <a:pt x="4586" y="2984"/>
                    <a:pt x="4343" y="3089"/>
                  </a:cubicBezTo>
                  <a:cubicBezTo>
                    <a:pt x="4331" y="3100"/>
                    <a:pt x="4296" y="3089"/>
                    <a:pt x="4285" y="3089"/>
                  </a:cubicBezTo>
                  <a:cubicBezTo>
                    <a:pt x="3820" y="3089"/>
                    <a:pt x="3344" y="3112"/>
                    <a:pt x="2880" y="3077"/>
                  </a:cubicBezTo>
                  <a:cubicBezTo>
                    <a:pt x="2566" y="3042"/>
                    <a:pt x="2253" y="2984"/>
                    <a:pt x="1963" y="2880"/>
                  </a:cubicBezTo>
                  <a:cubicBezTo>
                    <a:pt x="1789" y="2822"/>
                    <a:pt x="1614" y="2764"/>
                    <a:pt x="1429" y="2752"/>
                  </a:cubicBezTo>
                  <a:cubicBezTo>
                    <a:pt x="1347" y="2752"/>
                    <a:pt x="1266" y="2705"/>
                    <a:pt x="1197" y="2682"/>
                  </a:cubicBezTo>
                  <a:cubicBezTo>
                    <a:pt x="988" y="2613"/>
                    <a:pt x="790" y="2555"/>
                    <a:pt x="593" y="2450"/>
                  </a:cubicBezTo>
                  <a:cubicBezTo>
                    <a:pt x="233" y="2276"/>
                    <a:pt x="12" y="2009"/>
                    <a:pt x="36" y="1591"/>
                  </a:cubicBezTo>
                  <a:lnTo>
                    <a:pt x="36" y="1475"/>
                  </a:lnTo>
                  <a:cubicBezTo>
                    <a:pt x="1" y="1115"/>
                    <a:pt x="175" y="825"/>
                    <a:pt x="407" y="581"/>
                  </a:cubicBezTo>
                  <a:cubicBezTo>
                    <a:pt x="581" y="384"/>
                    <a:pt x="790" y="244"/>
                    <a:pt x="1046" y="186"/>
                  </a:cubicBezTo>
                  <a:cubicBezTo>
                    <a:pt x="1092" y="175"/>
                    <a:pt x="1150" y="175"/>
                    <a:pt x="1197" y="140"/>
                  </a:cubicBezTo>
                  <a:cubicBezTo>
                    <a:pt x="1371" y="24"/>
                    <a:pt x="1556" y="24"/>
                    <a:pt x="1754" y="24"/>
                  </a:cubicBezTo>
                  <a:cubicBezTo>
                    <a:pt x="2474" y="1"/>
                    <a:pt x="3193" y="1"/>
                    <a:pt x="3925" y="1"/>
                  </a:cubicBezTo>
                  <a:close/>
                  <a:moveTo>
                    <a:pt x="4412" y="2647"/>
                  </a:moveTo>
                  <a:lnTo>
                    <a:pt x="4122" y="2647"/>
                  </a:lnTo>
                  <a:lnTo>
                    <a:pt x="3240" y="2647"/>
                  </a:lnTo>
                  <a:cubicBezTo>
                    <a:pt x="3054" y="2647"/>
                    <a:pt x="2880" y="2566"/>
                    <a:pt x="2706" y="2555"/>
                  </a:cubicBezTo>
                  <a:cubicBezTo>
                    <a:pt x="2659" y="2555"/>
                    <a:pt x="2601" y="2508"/>
                    <a:pt x="2590" y="2462"/>
                  </a:cubicBezTo>
                  <a:cubicBezTo>
                    <a:pt x="2508" y="2346"/>
                    <a:pt x="2427" y="2241"/>
                    <a:pt x="2427" y="2102"/>
                  </a:cubicBezTo>
                  <a:cubicBezTo>
                    <a:pt x="2427" y="1672"/>
                    <a:pt x="2369" y="1243"/>
                    <a:pt x="2532" y="825"/>
                  </a:cubicBezTo>
                  <a:cubicBezTo>
                    <a:pt x="2566" y="697"/>
                    <a:pt x="2648" y="616"/>
                    <a:pt x="2787" y="604"/>
                  </a:cubicBezTo>
                  <a:cubicBezTo>
                    <a:pt x="2880" y="593"/>
                    <a:pt x="2973" y="593"/>
                    <a:pt x="3066" y="593"/>
                  </a:cubicBezTo>
                  <a:cubicBezTo>
                    <a:pt x="3646" y="593"/>
                    <a:pt x="4227" y="569"/>
                    <a:pt x="4819" y="569"/>
                  </a:cubicBezTo>
                  <a:cubicBezTo>
                    <a:pt x="4877" y="569"/>
                    <a:pt x="4923" y="558"/>
                    <a:pt x="4981" y="569"/>
                  </a:cubicBezTo>
                  <a:cubicBezTo>
                    <a:pt x="5051" y="593"/>
                    <a:pt x="5120" y="616"/>
                    <a:pt x="5167" y="662"/>
                  </a:cubicBezTo>
                  <a:cubicBezTo>
                    <a:pt x="5271" y="778"/>
                    <a:pt x="5353" y="906"/>
                    <a:pt x="5353" y="1069"/>
                  </a:cubicBezTo>
                  <a:lnTo>
                    <a:pt x="5353" y="2055"/>
                  </a:lnTo>
                  <a:cubicBezTo>
                    <a:pt x="5353" y="2113"/>
                    <a:pt x="5341" y="2183"/>
                    <a:pt x="5306" y="2230"/>
                  </a:cubicBezTo>
                  <a:cubicBezTo>
                    <a:pt x="5155" y="2369"/>
                    <a:pt x="5016" y="2555"/>
                    <a:pt x="4772" y="2566"/>
                  </a:cubicBezTo>
                  <a:cubicBezTo>
                    <a:pt x="4749" y="2566"/>
                    <a:pt x="4703" y="2589"/>
                    <a:pt x="4656" y="2601"/>
                  </a:cubicBezTo>
                  <a:lnTo>
                    <a:pt x="4714" y="2659"/>
                  </a:lnTo>
                  <a:cubicBezTo>
                    <a:pt x="4970" y="2682"/>
                    <a:pt x="5225" y="2717"/>
                    <a:pt x="5469" y="2601"/>
                  </a:cubicBezTo>
                  <a:cubicBezTo>
                    <a:pt x="5515" y="2589"/>
                    <a:pt x="5573" y="2578"/>
                    <a:pt x="5620" y="2578"/>
                  </a:cubicBezTo>
                  <a:cubicBezTo>
                    <a:pt x="5933" y="2566"/>
                    <a:pt x="6270" y="2601"/>
                    <a:pt x="6595" y="2508"/>
                  </a:cubicBezTo>
                  <a:cubicBezTo>
                    <a:pt x="6839" y="2543"/>
                    <a:pt x="7036" y="2392"/>
                    <a:pt x="7245" y="2299"/>
                  </a:cubicBezTo>
                  <a:cubicBezTo>
                    <a:pt x="7442" y="2218"/>
                    <a:pt x="7558" y="2055"/>
                    <a:pt x="7616" y="1846"/>
                  </a:cubicBezTo>
                  <a:cubicBezTo>
                    <a:pt x="7663" y="1695"/>
                    <a:pt x="7767" y="1533"/>
                    <a:pt x="7733" y="1347"/>
                  </a:cubicBezTo>
                  <a:cubicBezTo>
                    <a:pt x="7709" y="1150"/>
                    <a:pt x="7663" y="953"/>
                    <a:pt x="7500" y="825"/>
                  </a:cubicBezTo>
                  <a:cubicBezTo>
                    <a:pt x="7315" y="674"/>
                    <a:pt x="7129" y="511"/>
                    <a:pt x="6885" y="442"/>
                  </a:cubicBezTo>
                  <a:cubicBezTo>
                    <a:pt x="6595" y="360"/>
                    <a:pt x="6305" y="268"/>
                    <a:pt x="5980" y="268"/>
                  </a:cubicBezTo>
                  <a:cubicBezTo>
                    <a:pt x="4586" y="268"/>
                    <a:pt x="3193" y="256"/>
                    <a:pt x="1800" y="256"/>
                  </a:cubicBezTo>
                  <a:cubicBezTo>
                    <a:pt x="1614" y="256"/>
                    <a:pt x="1440" y="244"/>
                    <a:pt x="1278" y="384"/>
                  </a:cubicBezTo>
                  <a:cubicBezTo>
                    <a:pt x="1255" y="418"/>
                    <a:pt x="1197" y="430"/>
                    <a:pt x="1138" y="442"/>
                  </a:cubicBezTo>
                  <a:cubicBezTo>
                    <a:pt x="848" y="558"/>
                    <a:pt x="581" y="709"/>
                    <a:pt x="465" y="1022"/>
                  </a:cubicBezTo>
                  <a:cubicBezTo>
                    <a:pt x="454" y="1069"/>
                    <a:pt x="419" y="1092"/>
                    <a:pt x="395" y="1127"/>
                  </a:cubicBezTo>
                  <a:cubicBezTo>
                    <a:pt x="337" y="1196"/>
                    <a:pt x="326" y="1266"/>
                    <a:pt x="326" y="1359"/>
                  </a:cubicBezTo>
                  <a:lnTo>
                    <a:pt x="326" y="1579"/>
                  </a:lnTo>
                  <a:cubicBezTo>
                    <a:pt x="326" y="1893"/>
                    <a:pt x="454" y="2055"/>
                    <a:pt x="755" y="2171"/>
                  </a:cubicBezTo>
                  <a:cubicBezTo>
                    <a:pt x="860" y="2195"/>
                    <a:pt x="941" y="2241"/>
                    <a:pt x="1046" y="2288"/>
                  </a:cubicBezTo>
                  <a:cubicBezTo>
                    <a:pt x="1173" y="2334"/>
                    <a:pt x="1313" y="2404"/>
                    <a:pt x="1452" y="2415"/>
                  </a:cubicBezTo>
                  <a:cubicBezTo>
                    <a:pt x="1893" y="2473"/>
                    <a:pt x="2276" y="2694"/>
                    <a:pt x="2729" y="2705"/>
                  </a:cubicBezTo>
                  <a:cubicBezTo>
                    <a:pt x="2891" y="2798"/>
                    <a:pt x="3066" y="2775"/>
                    <a:pt x="3240" y="2775"/>
                  </a:cubicBezTo>
                  <a:lnTo>
                    <a:pt x="4006" y="2775"/>
                  </a:lnTo>
                  <a:cubicBezTo>
                    <a:pt x="4099" y="2775"/>
                    <a:pt x="4169" y="2775"/>
                    <a:pt x="4250" y="2764"/>
                  </a:cubicBezTo>
                  <a:cubicBezTo>
                    <a:pt x="4319" y="2740"/>
                    <a:pt x="4343" y="2705"/>
                    <a:pt x="4412" y="2647"/>
                  </a:cubicBezTo>
                  <a:close/>
                  <a:moveTo>
                    <a:pt x="2810" y="2241"/>
                  </a:moveTo>
                  <a:cubicBezTo>
                    <a:pt x="2950" y="2276"/>
                    <a:pt x="3077" y="2334"/>
                    <a:pt x="3217" y="2334"/>
                  </a:cubicBezTo>
                  <a:cubicBezTo>
                    <a:pt x="3576" y="2346"/>
                    <a:pt x="3925" y="2346"/>
                    <a:pt x="4285" y="2346"/>
                  </a:cubicBezTo>
                  <a:cubicBezTo>
                    <a:pt x="4436" y="2346"/>
                    <a:pt x="4586" y="2299"/>
                    <a:pt x="4737" y="2264"/>
                  </a:cubicBezTo>
                  <a:cubicBezTo>
                    <a:pt x="4935" y="2206"/>
                    <a:pt x="5051" y="2044"/>
                    <a:pt x="5051" y="1823"/>
                  </a:cubicBezTo>
                  <a:lnTo>
                    <a:pt x="5051" y="1185"/>
                  </a:lnTo>
                  <a:cubicBezTo>
                    <a:pt x="5051" y="941"/>
                    <a:pt x="4970" y="871"/>
                    <a:pt x="4726" y="871"/>
                  </a:cubicBezTo>
                  <a:lnTo>
                    <a:pt x="2984" y="871"/>
                  </a:lnTo>
                  <a:cubicBezTo>
                    <a:pt x="2938" y="871"/>
                    <a:pt x="2903" y="883"/>
                    <a:pt x="2868" y="883"/>
                  </a:cubicBezTo>
                  <a:cubicBezTo>
                    <a:pt x="2694" y="1243"/>
                    <a:pt x="2729" y="1626"/>
                    <a:pt x="2741" y="1997"/>
                  </a:cubicBezTo>
                  <a:cubicBezTo>
                    <a:pt x="2717" y="2067"/>
                    <a:pt x="2775" y="2160"/>
                    <a:pt x="2810" y="2241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10"/>
            <p:cNvSpPr/>
            <p:nvPr/>
          </p:nvSpPr>
          <p:spPr>
            <a:xfrm>
              <a:off x="1260300" y="3765475"/>
              <a:ext cx="8450" cy="6400"/>
            </a:xfrm>
            <a:custGeom>
              <a:rect b="b" l="l" r="r" t="t"/>
              <a:pathLst>
                <a:path extrusionOk="0" h="256" w="338">
                  <a:moveTo>
                    <a:pt x="210" y="24"/>
                  </a:moveTo>
                  <a:cubicBezTo>
                    <a:pt x="221" y="24"/>
                    <a:pt x="268" y="24"/>
                    <a:pt x="279" y="35"/>
                  </a:cubicBezTo>
                  <a:cubicBezTo>
                    <a:pt x="314" y="58"/>
                    <a:pt x="337" y="93"/>
                    <a:pt x="337" y="116"/>
                  </a:cubicBezTo>
                  <a:cubicBezTo>
                    <a:pt x="337" y="151"/>
                    <a:pt x="326" y="209"/>
                    <a:pt x="291" y="221"/>
                  </a:cubicBezTo>
                  <a:cubicBezTo>
                    <a:pt x="256" y="256"/>
                    <a:pt x="210" y="256"/>
                    <a:pt x="152" y="256"/>
                  </a:cubicBezTo>
                  <a:cubicBezTo>
                    <a:pt x="59" y="256"/>
                    <a:pt x="1" y="174"/>
                    <a:pt x="1" y="116"/>
                  </a:cubicBezTo>
                  <a:cubicBezTo>
                    <a:pt x="1" y="58"/>
                    <a:pt x="82" y="24"/>
                    <a:pt x="163" y="0"/>
                  </a:cubicBezTo>
                  <a:cubicBezTo>
                    <a:pt x="187" y="24"/>
                    <a:pt x="198" y="24"/>
                    <a:pt x="210" y="2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10"/>
            <p:cNvSpPr/>
            <p:nvPr/>
          </p:nvSpPr>
          <p:spPr>
            <a:xfrm>
              <a:off x="1248125" y="3760250"/>
              <a:ext cx="9025" cy="6400"/>
            </a:xfrm>
            <a:custGeom>
              <a:rect b="b" l="l" r="r" t="t"/>
              <a:pathLst>
                <a:path extrusionOk="0" h="256" w="361">
                  <a:moveTo>
                    <a:pt x="221" y="0"/>
                  </a:moveTo>
                  <a:cubicBezTo>
                    <a:pt x="244" y="0"/>
                    <a:pt x="279" y="12"/>
                    <a:pt x="290" y="24"/>
                  </a:cubicBezTo>
                  <a:cubicBezTo>
                    <a:pt x="337" y="58"/>
                    <a:pt x="360" y="140"/>
                    <a:pt x="337" y="186"/>
                  </a:cubicBezTo>
                  <a:cubicBezTo>
                    <a:pt x="302" y="233"/>
                    <a:pt x="267" y="256"/>
                    <a:pt x="209" y="244"/>
                  </a:cubicBezTo>
                  <a:cubicBezTo>
                    <a:pt x="186" y="244"/>
                    <a:pt x="163" y="233"/>
                    <a:pt x="151" y="209"/>
                  </a:cubicBezTo>
                  <a:cubicBezTo>
                    <a:pt x="35" y="175"/>
                    <a:pt x="0" y="105"/>
                    <a:pt x="12" y="70"/>
                  </a:cubicBezTo>
                  <a:cubicBezTo>
                    <a:pt x="58" y="0"/>
                    <a:pt x="128" y="12"/>
                    <a:pt x="221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10"/>
            <p:cNvSpPr/>
            <p:nvPr/>
          </p:nvSpPr>
          <p:spPr>
            <a:xfrm>
              <a:off x="1237675" y="3776500"/>
              <a:ext cx="7275" cy="6125"/>
            </a:xfrm>
            <a:custGeom>
              <a:rect b="b" l="l" r="r" t="t"/>
              <a:pathLst>
                <a:path extrusionOk="0" h="245" w="291">
                  <a:moveTo>
                    <a:pt x="128" y="0"/>
                  </a:moveTo>
                  <a:cubicBezTo>
                    <a:pt x="174" y="12"/>
                    <a:pt x="232" y="24"/>
                    <a:pt x="256" y="59"/>
                  </a:cubicBezTo>
                  <a:cubicBezTo>
                    <a:pt x="267" y="70"/>
                    <a:pt x="290" y="140"/>
                    <a:pt x="256" y="163"/>
                  </a:cubicBezTo>
                  <a:cubicBezTo>
                    <a:pt x="198" y="244"/>
                    <a:pt x="70" y="244"/>
                    <a:pt x="12" y="163"/>
                  </a:cubicBezTo>
                  <a:cubicBezTo>
                    <a:pt x="0" y="128"/>
                    <a:pt x="0" y="70"/>
                    <a:pt x="23" y="59"/>
                  </a:cubicBezTo>
                  <a:cubicBezTo>
                    <a:pt x="47" y="47"/>
                    <a:pt x="82" y="24"/>
                    <a:pt x="128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10"/>
            <p:cNvSpPr/>
            <p:nvPr/>
          </p:nvSpPr>
          <p:spPr>
            <a:xfrm>
              <a:off x="1231000" y="3764600"/>
              <a:ext cx="7275" cy="5250"/>
            </a:xfrm>
            <a:custGeom>
              <a:rect b="b" l="l" r="r" t="t"/>
              <a:pathLst>
                <a:path extrusionOk="0" h="210" w="291">
                  <a:moveTo>
                    <a:pt x="105" y="209"/>
                  </a:moveTo>
                  <a:cubicBezTo>
                    <a:pt x="81" y="186"/>
                    <a:pt x="35" y="151"/>
                    <a:pt x="12" y="128"/>
                  </a:cubicBezTo>
                  <a:cubicBezTo>
                    <a:pt x="0" y="70"/>
                    <a:pt x="35" y="24"/>
                    <a:pt x="93" y="12"/>
                  </a:cubicBezTo>
                  <a:cubicBezTo>
                    <a:pt x="128" y="1"/>
                    <a:pt x="186" y="1"/>
                    <a:pt x="232" y="12"/>
                  </a:cubicBezTo>
                  <a:cubicBezTo>
                    <a:pt x="267" y="12"/>
                    <a:pt x="290" y="59"/>
                    <a:pt x="290" y="70"/>
                  </a:cubicBezTo>
                  <a:cubicBezTo>
                    <a:pt x="290" y="93"/>
                    <a:pt x="279" y="140"/>
                    <a:pt x="244" y="175"/>
                  </a:cubicBezTo>
                  <a:cubicBezTo>
                    <a:pt x="209" y="198"/>
                    <a:pt x="163" y="198"/>
                    <a:pt x="105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10"/>
            <p:cNvSpPr/>
            <p:nvPr/>
          </p:nvSpPr>
          <p:spPr>
            <a:xfrm>
              <a:off x="1248400" y="3769825"/>
              <a:ext cx="7875" cy="6700"/>
            </a:xfrm>
            <a:custGeom>
              <a:rect b="b" l="l" r="r" t="t"/>
              <a:pathLst>
                <a:path extrusionOk="0" h="268" w="315">
                  <a:moveTo>
                    <a:pt x="1" y="140"/>
                  </a:moveTo>
                  <a:cubicBezTo>
                    <a:pt x="59" y="24"/>
                    <a:pt x="163" y="0"/>
                    <a:pt x="268" y="47"/>
                  </a:cubicBezTo>
                  <a:cubicBezTo>
                    <a:pt x="291" y="59"/>
                    <a:pt x="314" y="105"/>
                    <a:pt x="314" y="151"/>
                  </a:cubicBezTo>
                  <a:cubicBezTo>
                    <a:pt x="314" y="163"/>
                    <a:pt x="279" y="209"/>
                    <a:pt x="268" y="221"/>
                  </a:cubicBezTo>
                  <a:cubicBezTo>
                    <a:pt x="163" y="267"/>
                    <a:pt x="59" y="244"/>
                    <a:pt x="1" y="14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10"/>
            <p:cNvSpPr/>
            <p:nvPr/>
          </p:nvSpPr>
          <p:spPr>
            <a:xfrm>
              <a:off x="1256250" y="3784325"/>
              <a:ext cx="4375" cy="5850"/>
            </a:xfrm>
            <a:custGeom>
              <a:rect b="b" l="l" r="r" t="t"/>
              <a:pathLst>
                <a:path extrusionOk="0" h="234" w="175">
                  <a:moveTo>
                    <a:pt x="70" y="233"/>
                  </a:moveTo>
                  <a:cubicBezTo>
                    <a:pt x="35" y="175"/>
                    <a:pt x="12" y="140"/>
                    <a:pt x="0" y="94"/>
                  </a:cubicBezTo>
                  <a:cubicBezTo>
                    <a:pt x="0" y="47"/>
                    <a:pt x="58" y="1"/>
                    <a:pt x="93" y="24"/>
                  </a:cubicBezTo>
                  <a:cubicBezTo>
                    <a:pt x="151" y="36"/>
                    <a:pt x="174" y="94"/>
                    <a:pt x="151" y="140"/>
                  </a:cubicBezTo>
                  <a:cubicBezTo>
                    <a:pt x="140" y="163"/>
                    <a:pt x="105" y="198"/>
                    <a:pt x="70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4" name="Google Shape;604;p10"/>
          <p:cNvGrpSpPr/>
          <p:nvPr/>
        </p:nvGrpSpPr>
        <p:grpSpPr>
          <a:xfrm flipH="1" rot="-1415750">
            <a:off x="430215" y="501184"/>
            <a:ext cx="602211" cy="1005088"/>
            <a:chOff x="1980950" y="3649100"/>
            <a:chExt cx="146600" cy="244675"/>
          </a:xfrm>
        </p:grpSpPr>
        <p:sp>
          <p:nvSpPr>
            <p:cNvPr id="605" name="Google Shape;605;p10"/>
            <p:cNvSpPr/>
            <p:nvPr/>
          </p:nvSpPr>
          <p:spPr>
            <a:xfrm>
              <a:off x="1983850" y="3650250"/>
              <a:ext cx="66500" cy="233650"/>
            </a:xfrm>
            <a:custGeom>
              <a:rect b="b" l="l" r="r" t="t"/>
              <a:pathLst>
                <a:path extrusionOk="0" h="9346" w="2660">
                  <a:moveTo>
                    <a:pt x="500" y="9346"/>
                  </a:moveTo>
                  <a:lnTo>
                    <a:pt x="2659" y="4493"/>
                  </a:lnTo>
                  <a:lnTo>
                    <a:pt x="2473" y="1208"/>
                  </a:lnTo>
                  <a:cubicBezTo>
                    <a:pt x="2473" y="1208"/>
                    <a:pt x="1928" y="987"/>
                    <a:pt x="2021" y="0"/>
                  </a:cubicBezTo>
                  <a:lnTo>
                    <a:pt x="1777" y="128"/>
                  </a:lnTo>
                  <a:cubicBezTo>
                    <a:pt x="1754" y="465"/>
                    <a:pt x="1742" y="778"/>
                    <a:pt x="1730" y="1127"/>
                  </a:cubicBezTo>
                  <a:cubicBezTo>
                    <a:pt x="1846" y="1161"/>
                    <a:pt x="1986" y="1185"/>
                    <a:pt x="2102" y="1219"/>
                  </a:cubicBezTo>
                  <a:cubicBezTo>
                    <a:pt x="2090" y="1452"/>
                    <a:pt x="2032" y="1707"/>
                    <a:pt x="2079" y="1939"/>
                  </a:cubicBezTo>
                  <a:cubicBezTo>
                    <a:pt x="2160" y="2462"/>
                    <a:pt x="2021" y="3019"/>
                    <a:pt x="2044" y="3541"/>
                  </a:cubicBezTo>
                  <a:cubicBezTo>
                    <a:pt x="2079" y="3855"/>
                    <a:pt x="2125" y="4203"/>
                    <a:pt x="2148" y="4540"/>
                  </a:cubicBezTo>
                  <a:cubicBezTo>
                    <a:pt x="2044" y="4725"/>
                    <a:pt x="1893" y="4934"/>
                    <a:pt x="1777" y="5120"/>
                  </a:cubicBezTo>
                  <a:cubicBezTo>
                    <a:pt x="1510" y="5561"/>
                    <a:pt x="1150" y="5968"/>
                    <a:pt x="941" y="6432"/>
                  </a:cubicBezTo>
                  <a:cubicBezTo>
                    <a:pt x="744" y="6873"/>
                    <a:pt x="105" y="8661"/>
                    <a:pt x="1" y="9044"/>
                  </a:cubicBezTo>
                  <a:cubicBezTo>
                    <a:pt x="221" y="9160"/>
                    <a:pt x="500" y="9346"/>
                    <a:pt x="500" y="93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10"/>
            <p:cNvSpPr/>
            <p:nvPr/>
          </p:nvSpPr>
          <p:spPr>
            <a:xfrm>
              <a:off x="2005050" y="3840050"/>
              <a:ext cx="97525" cy="27900"/>
            </a:xfrm>
            <a:custGeom>
              <a:rect b="b" l="l" r="r" t="t"/>
              <a:pathLst>
                <a:path extrusionOk="0" h="1116" w="3901">
                  <a:moveTo>
                    <a:pt x="3402" y="1"/>
                  </a:moveTo>
                  <a:cubicBezTo>
                    <a:pt x="3669" y="291"/>
                    <a:pt x="3715" y="651"/>
                    <a:pt x="3901" y="930"/>
                  </a:cubicBezTo>
                  <a:cubicBezTo>
                    <a:pt x="3785" y="1081"/>
                    <a:pt x="3645" y="1104"/>
                    <a:pt x="3518" y="1104"/>
                  </a:cubicBezTo>
                  <a:lnTo>
                    <a:pt x="2334" y="1104"/>
                  </a:lnTo>
                  <a:cubicBezTo>
                    <a:pt x="2090" y="1104"/>
                    <a:pt x="1823" y="1115"/>
                    <a:pt x="1579" y="1023"/>
                  </a:cubicBezTo>
                  <a:cubicBezTo>
                    <a:pt x="1428" y="988"/>
                    <a:pt x="1266" y="1011"/>
                    <a:pt x="1115" y="1011"/>
                  </a:cubicBezTo>
                  <a:cubicBezTo>
                    <a:pt x="987" y="1011"/>
                    <a:pt x="848" y="1011"/>
                    <a:pt x="720" y="953"/>
                  </a:cubicBezTo>
                  <a:cubicBezTo>
                    <a:pt x="639" y="930"/>
                    <a:pt x="546" y="930"/>
                    <a:pt x="441" y="906"/>
                  </a:cubicBezTo>
                  <a:lnTo>
                    <a:pt x="12" y="906"/>
                  </a:lnTo>
                  <a:cubicBezTo>
                    <a:pt x="12" y="872"/>
                    <a:pt x="0" y="825"/>
                    <a:pt x="12" y="814"/>
                  </a:cubicBezTo>
                  <a:cubicBezTo>
                    <a:pt x="151" y="593"/>
                    <a:pt x="290" y="361"/>
                    <a:pt x="441" y="152"/>
                  </a:cubicBezTo>
                  <a:cubicBezTo>
                    <a:pt x="523" y="59"/>
                    <a:pt x="615" y="1"/>
                    <a:pt x="755" y="1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10"/>
            <p:cNvSpPr/>
            <p:nvPr/>
          </p:nvSpPr>
          <p:spPr>
            <a:xfrm>
              <a:off x="1980950" y="3649100"/>
              <a:ext cx="146600" cy="244675"/>
            </a:xfrm>
            <a:custGeom>
              <a:rect b="b" l="l" r="r" t="t"/>
              <a:pathLst>
                <a:path extrusionOk="0" h="9787" w="5864">
                  <a:moveTo>
                    <a:pt x="3936" y="1405"/>
                  </a:moveTo>
                  <a:cubicBezTo>
                    <a:pt x="3936" y="1451"/>
                    <a:pt x="3924" y="1486"/>
                    <a:pt x="3924" y="1509"/>
                  </a:cubicBezTo>
                  <a:cubicBezTo>
                    <a:pt x="3890" y="2252"/>
                    <a:pt x="3866" y="2972"/>
                    <a:pt x="3936" y="3715"/>
                  </a:cubicBezTo>
                  <a:cubicBezTo>
                    <a:pt x="3936" y="3808"/>
                    <a:pt x="3948" y="3878"/>
                    <a:pt x="3936" y="3959"/>
                  </a:cubicBezTo>
                  <a:cubicBezTo>
                    <a:pt x="3901" y="4330"/>
                    <a:pt x="4041" y="4655"/>
                    <a:pt x="4133" y="5004"/>
                  </a:cubicBezTo>
                  <a:cubicBezTo>
                    <a:pt x="4157" y="5062"/>
                    <a:pt x="4180" y="5120"/>
                    <a:pt x="4226" y="5166"/>
                  </a:cubicBezTo>
                  <a:cubicBezTo>
                    <a:pt x="4308" y="5271"/>
                    <a:pt x="4389" y="5387"/>
                    <a:pt x="4389" y="5526"/>
                  </a:cubicBezTo>
                  <a:cubicBezTo>
                    <a:pt x="4389" y="5572"/>
                    <a:pt x="4424" y="5619"/>
                    <a:pt x="4458" y="5665"/>
                  </a:cubicBezTo>
                  <a:cubicBezTo>
                    <a:pt x="4679" y="6014"/>
                    <a:pt x="4865" y="6362"/>
                    <a:pt x="5004" y="6745"/>
                  </a:cubicBezTo>
                  <a:cubicBezTo>
                    <a:pt x="5027" y="6803"/>
                    <a:pt x="5062" y="6861"/>
                    <a:pt x="5085" y="6908"/>
                  </a:cubicBezTo>
                  <a:cubicBezTo>
                    <a:pt x="5178" y="7093"/>
                    <a:pt x="5271" y="7291"/>
                    <a:pt x="5329" y="7500"/>
                  </a:cubicBezTo>
                  <a:cubicBezTo>
                    <a:pt x="5352" y="7604"/>
                    <a:pt x="5434" y="7674"/>
                    <a:pt x="5468" y="7767"/>
                  </a:cubicBezTo>
                  <a:cubicBezTo>
                    <a:pt x="5503" y="7813"/>
                    <a:pt x="5527" y="7848"/>
                    <a:pt x="5550" y="7894"/>
                  </a:cubicBezTo>
                  <a:cubicBezTo>
                    <a:pt x="5619" y="8068"/>
                    <a:pt x="5689" y="8231"/>
                    <a:pt x="5759" y="8405"/>
                  </a:cubicBezTo>
                  <a:cubicBezTo>
                    <a:pt x="5840" y="8533"/>
                    <a:pt x="5863" y="8661"/>
                    <a:pt x="5817" y="8811"/>
                  </a:cubicBezTo>
                  <a:cubicBezTo>
                    <a:pt x="5794" y="8916"/>
                    <a:pt x="5794" y="9032"/>
                    <a:pt x="5794" y="9148"/>
                  </a:cubicBezTo>
                  <a:cubicBezTo>
                    <a:pt x="5805" y="9299"/>
                    <a:pt x="5735" y="9415"/>
                    <a:pt x="5608" y="9508"/>
                  </a:cubicBezTo>
                  <a:cubicBezTo>
                    <a:pt x="5445" y="9612"/>
                    <a:pt x="5294" y="9694"/>
                    <a:pt x="5109" y="9729"/>
                  </a:cubicBezTo>
                  <a:cubicBezTo>
                    <a:pt x="4888" y="9752"/>
                    <a:pt x="4691" y="9787"/>
                    <a:pt x="4470" y="9787"/>
                  </a:cubicBezTo>
                  <a:cubicBezTo>
                    <a:pt x="4075" y="9787"/>
                    <a:pt x="3669" y="9787"/>
                    <a:pt x="3286" y="9763"/>
                  </a:cubicBezTo>
                  <a:cubicBezTo>
                    <a:pt x="3089" y="9763"/>
                    <a:pt x="2891" y="9740"/>
                    <a:pt x="2705" y="9729"/>
                  </a:cubicBezTo>
                  <a:cubicBezTo>
                    <a:pt x="2613" y="9705"/>
                    <a:pt x="2508" y="9705"/>
                    <a:pt x="2427" y="9705"/>
                  </a:cubicBezTo>
                  <a:cubicBezTo>
                    <a:pt x="2160" y="9705"/>
                    <a:pt x="1916" y="9705"/>
                    <a:pt x="1661" y="9729"/>
                  </a:cubicBezTo>
                  <a:cubicBezTo>
                    <a:pt x="1498" y="9729"/>
                    <a:pt x="1324" y="9740"/>
                    <a:pt x="1173" y="9671"/>
                  </a:cubicBezTo>
                  <a:cubicBezTo>
                    <a:pt x="1150" y="9647"/>
                    <a:pt x="1115" y="9647"/>
                    <a:pt x="1092" y="9647"/>
                  </a:cubicBezTo>
                  <a:cubicBezTo>
                    <a:pt x="825" y="9671"/>
                    <a:pt x="593" y="9554"/>
                    <a:pt x="349" y="9473"/>
                  </a:cubicBezTo>
                  <a:cubicBezTo>
                    <a:pt x="128" y="9404"/>
                    <a:pt x="12" y="9229"/>
                    <a:pt x="1" y="8997"/>
                  </a:cubicBezTo>
                  <a:cubicBezTo>
                    <a:pt x="1" y="8835"/>
                    <a:pt x="12" y="8684"/>
                    <a:pt x="70" y="8521"/>
                  </a:cubicBezTo>
                  <a:cubicBezTo>
                    <a:pt x="175" y="8277"/>
                    <a:pt x="268" y="8022"/>
                    <a:pt x="384" y="7778"/>
                  </a:cubicBezTo>
                  <a:cubicBezTo>
                    <a:pt x="535" y="7430"/>
                    <a:pt x="685" y="7082"/>
                    <a:pt x="860" y="6768"/>
                  </a:cubicBezTo>
                  <a:cubicBezTo>
                    <a:pt x="941" y="6594"/>
                    <a:pt x="1034" y="6420"/>
                    <a:pt x="1115" y="6257"/>
                  </a:cubicBezTo>
                  <a:cubicBezTo>
                    <a:pt x="1138" y="6223"/>
                    <a:pt x="1161" y="6199"/>
                    <a:pt x="1196" y="6153"/>
                  </a:cubicBezTo>
                  <a:cubicBezTo>
                    <a:pt x="1254" y="6083"/>
                    <a:pt x="1336" y="6014"/>
                    <a:pt x="1382" y="5921"/>
                  </a:cubicBezTo>
                  <a:cubicBezTo>
                    <a:pt x="1579" y="5584"/>
                    <a:pt x="1788" y="5236"/>
                    <a:pt x="1986" y="4888"/>
                  </a:cubicBezTo>
                  <a:cubicBezTo>
                    <a:pt x="2044" y="4783"/>
                    <a:pt x="2102" y="4702"/>
                    <a:pt x="2067" y="4574"/>
                  </a:cubicBezTo>
                  <a:cubicBezTo>
                    <a:pt x="2044" y="4539"/>
                    <a:pt x="2067" y="4481"/>
                    <a:pt x="2067" y="4458"/>
                  </a:cubicBezTo>
                  <a:cubicBezTo>
                    <a:pt x="2160" y="4063"/>
                    <a:pt x="2125" y="3669"/>
                    <a:pt x="2102" y="3262"/>
                  </a:cubicBezTo>
                  <a:cubicBezTo>
                    <a:pt x="2090" y="2844"/>
                    <a:pt x="2032" y="2426"/>
                    <a:pt x="2125" y="2020"/>
                  </a:cubicBezTo>
                  <a:cubicBezTo>
                    <a:pt x="2137" y="1974"/>
                    <a:pt x="2125" y="1927"/>
                    <a:pt x="2125" y="1904"/>
                  </a:cubicBezTo>
                  <a:cubicBezTo>
                    <a:pt x="2102" y="1753"/>
                    <a:pt x="2079" y="1625"/>
                    <a:pt x="2044" y="1451"/>
                  </a:cubicBezTo>
                  <a:cubicBezTo>
                    <a:pt x="1962" y="1393"/>
                    <a:pt x="1858" y="1324"/>
                    <a:pt x="1742" y="1254"/>
                  </a:cubicBezTo>
                  <a:cubicBezTo>
                    <a:pt x="1730" y="940"/>
                    <a:pt x="1730" y="639"/>
                    <a:pt x="1742" y="337"/>
                  </a:cubicBezTo>
                  <a:cubicBezTo>
                    <a:pt x="1754" y="174"/>
                    <a:pt x="1951" y="12"/>
                    <a:pt x="2090" y="12"/>
                  </a:cubicBezTo>
                  <a:cubicBezTo>
                    <a:pt x="2276" y="12"/>
                    <a:pt x="2473" y="0"/>
                    <a:pt x="2671" y="0"/>
                  </a:cubicBezTo>
                  <a:lnTo>
                    <a:pt x="3228" y="0"/>
                  </a:lnTo>
                  <a:lnTo>
                    <a:pt x="3808" y="0"/>
                  </a:lnTo>
                  <a:lnTo>
                    <a:pt x="4017" y="0"/>
                  </a:lnTo>
                  <a:cubicBezTo>
                    <a:pt x="4122" y="12"/>
                    <a:pt x="4180" y="58"/>
                    <a:pt x="4180" y="163"/>
                  </a:cubicBezTo>
                  <a:lnTo>
                    <a:pt x="4180" y="1173"/>
                  </a:lnTo>
                  <a:cubicBezTo>
                    <a:pt x="4180" y="1219"/>
                    <a:pt x="4157" y="1277"/>
                    <a:pt x="4122" y="1300"/>
                  </a:cubicBezTo>
                  <a:cubicBezTo>
                    <a:pt x="4064" y="1300"/>
                    <a:pt x="3994" y="1347"/>
                    <a:pt x="3936" y="1405"/>
                  </a:cubicBezTo>
                  <a:close/>
                  <a:moveTo>
                    <a:pt x="2473" y="4470"/>
                  </a:moveTo>
                  <a:cubicBezTo>
                    <a:pt x="2322" y="4690"/>
                    <a:pt x="2195" y="4911"/>
                    <a:pt x="2125" y="5166"/>
                  </a:cubicBezTo>
                  <a:cubicBezTo>
                    <a:pt x="2125" y="5201"/>
                    <a:pt x="2090" y="5224"/>
                    <a:pt x="2079" y="5259"/>
                  </a:cubicBezTo>
                  <a:cubicBezTo>
                    <a:pt x="1951" y="5503"/>
                    <a:pt x="1812" y="5735"/>
                    <a:pt x="1672" y="5979"/>
                  </a:cubicBezTo>
                  <a:cubicBezTo>
                    <a:pt x="1603" y="6095"/>
                    <a:pt x="1545" y="6211"/>
                    <a:pt x="1463" y="6315"/>
                  </a:cubicBezTo>
                  <a:cubicBezTo>
                    <a:pt x="1394" y="6432"/>
                    <a:pt x="1289" y="6548"/>
                    <a:pt x="1231" y="6675"/>
                  </a:cubicBezTo>
                  <a:cubicBezTo>
                    <a:pt x="1150" y="6908"/>
                    <a:pt x="999" y="7116"/>
                    <a:pt x="918" y="7325"/>
                  </a:cubicBezTo>
                  <a:cubicBezTo>
                    <a:pt x="790" y="7639"/>
                    <a:pt x="651" y="7952"/>
                    <a:pt x="535" y="8254"/>
                  </a:cubicBezTo>
                  <a:cubicBezTo>
                    <a:pt x="477" y="8405"/>
                    <a:pt x="418" y="8568"/>
                    <a:pt x="360" y="8707"/>
                  </a:cubicBezTo>
                  <a:cubicBezTo>
                    <a:pt x="291" y="8869"/>
                    <a:pt x="326" y="9055"/>
                    <a:pt x="535" y="9125"/>
                  </a:cubicBezTo>
                  <a:cubicBezTo>
                    <a:pt x="616" y="9160"/>
                    <a:pt x="697" y="9171"/>
                    <a:pt x="755" y="9229"/>
                  </a:cubicBezTo>
                  <a:cubicBezTo>
                    <a:pt x="906" y="9345"/>
                    <a:pt x="1069" y="9345"/>
                    <a:pt x="1243" y="9345"/>
                  </a:cubicBezTo>
                  <a:lnTo>
                    <a:pt x="1777" y="9345"/>
                  </a:lnTo>
                  <a:cubicBezTo>
                    <a:pt x="2079" y="9345"/>
                    <a:pt x="2380" y="9357"/>
                    <a:pt x="2682" y="9462"/>
                  </a:cubicBezTo>
                  <a:cubicBezTo>
                    <a:pt x="2775" y="9496"/>
                    <a:pt x="2856" y="9496"/>
                    <a:pt x="2961" y="9496"/>
                  </a:cubicBezTo>
                  <a:cubicBezTo>
                    <a:pt x="3495" y="9473"/>
                    <a:pt x="4052" y="9462"/>
                    <a:pt x="4586" y="9462"/>
                  </a:cubicBezTo>
                  <a:cubicBezTo>
                    <a:pt x="4830" y="9462"/>
                    <a:pt x="5027" y="9299"/>
                    <a:pt x="5271" y="9311"/>
                  </a:cubicBezTo>
                  <a:cubicBezTo>
                    <a:pt x="5306" y="9311"/>
                    <a:pt x="5376" y="9287"/>
                    <a:pt x="5410" y="9253"/>
                  </a:cubicBezTo>
                  <a:cubicBezTo>
                    <a:pt x="5457" y="9229"/>
                    <a:pt x="5503" y="9206"/>
                    <a:pt x="5527" y="9183"/>
                  </a:cubicBezTo>
                  <a:cubicBezTo>
                    <a:pt x="5585" y="8881"/>
                    <a:pt x="5538" y="8626"/>
                    <a:pt x="5399" y="8370"/>
                  </a:cubicBezTo>
                  <a:cubicBezTo>
                    <a:pt x="5283" y="8173"/>
                    <a:pt x="5225" y="7941"/>
                    <a:pt x="5097" y="7755"/>
                  </a:cubicBezTo>
                  <a:cubicBezTo>
                    <a:pt x="5062" y="7709"/>
                    <a:pt x="5039" y="7639"/>
                    <a:pt x="5016" y="7569"/>
                  </a:cubicBezTo>
                  <a:cubicBezTo>
                    <a:pt x="4900" y="7175"/>
                    <a:pt x="4714" y="6791"/>
                    <a:pt x="4540" y="6408"/>
                  </a:cubicBezTo>
                  <a:cubicBezTo>
                    <a:pt x="4377" y="6060"/>
                    <a:pt x="4191" y="5747"/>
                    <a:pt x="4017" y="5410"/>
                  </a:cubicBezTo>
                  <a:cubicBezTo>
                    <a:pt x="3913" y="5224"/>
                    <a:pt x="3832" y="5038"/>
                    <a:pt x="3646" y="4922"/>
                  </a:cubicBezTo>
                  <a:cubicBezTo>
                    <a:pt x="3623" y="4354"/>
                    <a:pt x="3657" y="3796"/>
                    <a:pt x="3611" y="3251"/>
                  </a:cubicBezTo>
                  <a:cubicBezTo>
                    <a:pt x="3588" y="2891"/>
                    <a:pt x="3611" y="2508"/>
                    <a:pt x="3623" y="2148"/>
                  </a:cubicBezTo>
                  <a:lnTo>
                    <a:pt x="3623" y="1788"/>
                  </a:lnTo>
                  <a:cubicBezTo>
                    <a:pt x="3623" y="1649"/>
                    <a:pt x="3646" y="1521"/>
                    <a:pt x="3657" y="1393"/>
                  </a:cubicBezTo>
                  <a:cubicBezTo>
                    <a:pt x="3425" y="1463"/>
                    <a:pt x="3205" y="1451"/>
                    <a:pt x="2972" y="1393"/>
                  </a:cubicBezTo>
                  <a:cubicBezTo>
                    <a:pt x="2787" y="1347"/>
                    <a:pt x="2601" y="1358"/>
                    <a:pt x="2392" y="1393"/>
                  </a:cubicBezTo>
                  <a:cubicBezTo>
                    <a:pt x="2404" y="1532"/>
                    <a:pt x="2427" y="1672"/>
                    <a:pt x="2427" y="1788"/>
                  </a:cubicBezTo>
                  <a:cubicBezTo>
                    <a:pt x="2438" y="2519"/>
                    <a:pt x="2438" y="3251"/>
                    <a:pt x="2450" y="3994"/>
                  </a:cubicBezTo>
                  <a:cubicBezTo>
                    <a:pt x="2427" y="4156"/>
                    <a:pt x="2450" y="4295"/>
                    <a:pt x="2473" y="4470"/>
                  </a:cubicBezTo>
                  <a:close/>
                  <a:moveTo>
                    <a:pt x="3843" y="987"/>
                  </a:moveTo>
                  <a:cubicBezTo>
                    <a:pt x="3843" y="743"/>
                    <a:pt x="3878" y="499"/>
                    <a:pt x="3832" y="267"/>
                  </a:cubicBezTo>
                  <a:cubicBezTo>
                    <a:pt x="3274" y="151"/>
                    <a:pt x="2740" y="209"/>
                    <a:pt x="2206" y="186"/>
                  </a:cubicBezTo>
                  <a:cubicBezTo>
                    <a:pt x="2079" y="186"/>
                    <a:pt x="1986" y="290"/>
                    <a:pt x="1974" y="441"/>
                  </a:cubicBezTo>
                  <a:cubicBezTo>
                    <a:pt x="1962" y="627"/>
                    <a:pt x="1986" y="801"/>
                    <a:pt x="2032" y="987"/>
                  </a:cubicBezTo>
                  <a:cubicBezTo>
                    <a:pt x="2044" y="1056"/>
                    <a:pt x="2102" y="1103"/>
                    <a:pt x="2171" y="1115"/>
                  </a:cubicBezTo>
                  <a:lnTo>
                    <a:pt x="2334" y="1115"/>
                  </a:lnTo>
                  <a:cubicBezTo>
                    <a:pt x="2543" y="1115"/>
                    <a:pt x="2740" y="1115"/>
                    <a:pt x="2949" y="1149"/>
                  </a:cubicBezTo>
                  <a:cubicBezTo>
                    <a:pt x="3123" y="1173"/>
                    <a:pt x="3298" y="1161"/>
                    <a:pt x="3472" y="1149"/>
                  </a:cubicBezTo>
                  <a:cubicBezTo>
                    <a:pt x="3599" y="1149"/>
                    <a:pt x="3727" y="1115"/>
                    <a:pt x="3843" y="98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10"/>
            <p:cNvSpPr/>
            <p:nvPr/>
          </p:nvSpPr>
          <p:spPr>
            <a:xfrm>
              <a:off x="1996325" y="3833375"/>
              <a:ext cx="112650" cy="40675"/>
            </a:xfrm>
            <a:custGeom>
              <a:rect b="b" l="l" r="r" t="t"/>
              <a:pathLst>
                <a:path extrusionOk="0" h="1627" w="4506">
                  <a:moveTo>
                    <a:pt x="2450" y="1"/>
                  </a:moveTo>
                  <a:lnTo>
                    <a:pt x="3797" y="1"/>
                  </a:lnTo>
                  <a:cubicBezTo>
                    <a:pt x="3948" y="1"/>
                    <a:pt x="4041" y="47"/>
                    <a:pt x="4099" y="187"/>
                  </a:cubicBezTo>
                  <a:cubicBezTo>
                    <a:pt x="4215" y="465"/>
                    <a:pt x="4354" y="732"/>
                    <a:pt x="4470" y="999"/>
                  </a:cubicBezTo>
                  <a:cubicBezTo>
                    <a:pt x="4505" y="1104"/>
                    <a:pt x="4494" y="1220"/>
                    <a:pt x="4482" y="1336"/>
                  </a:cubicBezTo>
                  <a:cubicBezTo>
                    <a:pt x="4470" y="1394"/>
                    <a:pt x="4412" y="1464"/>
                    <a:pt x="4366" y="1498"/>
                  </a:cubicBezTo>
                  <a:cubicBezTo>
                    <a:pt x="4250" y="1568"/>
                    <a:pt x="4134" y="1626"/>
                    <a:pt x="4006" y="1626"/>
                  </a:cubicBezTo>
                  <a:lnTo>
                    <a:pt x="2183" y="1626"/>
                  </a:lnTo>
                  <a:cubicBezTo>
                    <a:pt x="2149" y="1626"/>
                    <a:pt x="2102" y="1626"/>
                    <a:pt x="2067" y="1615"/>
                  </a:cubicBezTo>
                  <a:cubicBezTo>
                    <a:pt x="1882" y="1522"/>
                    <a:pt x="1661" y="1545"/>
                    <a:pt x="1464" y="1545"/>
                  </a:cubicBezTo>
                  <a:cubicBezTo>
                    <a:pt x="1301" y="1545"/>
                    <a:pt x="1139" y="1545"/>
                    <a:pt x="988" y="1487"/>
                  </a:cubicBezTo>
                  <a:cubicBezTo>
                    <a:pt x="895" y="1452"/>
                    <a:pt x="779" y="1464"/>
                    <a:pt x="674" y="1464"/>
                  </a:cubicBezTo>
                  <a:lnTo>
                    <a:pt x="187" y="1464"/>
                  </a:lnTo>
                  <a:cubicBezTo>
                    <a:pt x="70" y="1464"/>
                    <a:pt x="24" y="1394"/>
                    <a:pt x="12" y="1290"/>
                  </a:cubicBezTo>
                  <a:cubicBezTo>
                    <a:pt x="1" y="1162"/>
                    <a:pt x="12" y="1034"/>
                    <a:pt x="117" y="930"/>
                  </a:cubicBezTo>
                  <a:cubicBezTo>
                    <a:pt x="210" y="825"/>
                    <a:pt x="314" y="709"/>
                    <a:pt x="372" y="547"/>
                  </a:cubicBezTo>
                  <a:cubicBezTo>
                    <a:pt x="419" y="430"/>
                    <a:pt x="500" y="349"/>
                    <a:pt x="581" y="256"/>
                  </a:cubicBezTo>
                  <a:cubicBezTo>
                    <a:pt x="605" y="233"/>
                    <a:pt x="651" y="221"/>
                    <a:pt x="674" y="198"/>
                  </a:cubicBezTo>
                  <a:cubicBezTo>
                    <a:pt x="721" y="187"/>
                    <a:pt x="779" y="187"/>
                    <a:pt x="790" y="163"/>
                  </a:cubicBezTo>
                  <a:cubicBezTo>
                    <a:pt x="872" y="1"/>
                    <a:pt x="1011" y="13"/>
                    <a:pt x="1139" y="13"/>
                  </a:cubicBezTo>
                  <a:cubicBezTo>
                    <a:pt x="1568" y="13"/>
                    <a:pt x="1998" y="13"/>
                    <a:pt x="2450" y="1"/>
                  </a:cubicBezTo>
                  <a:cubicBezTo>
                    <a:pt x="2450" y="13"/>
                    <a:pt x="2450" y="1"/>
                    <a:pt x="2450" y="1"/>
                  </a:cubicBezTo>
                  <a:close/>
                  <a:moveTo>
                    <a:pt x="3751" y="268"/>
                  </a:moveTo>
                  <a:lnTo>
                    <a:pt x="1115" y="268"/>
                  </a:lnTo>
                  <a:cubicBezTo>
                    <a:pt x="988" y="268"/>
                    <a:pt x="872" y="338"/>
                    <a:pt x="813" y="419"/>
                  </a:cubicBezTo>
                  <a:cubicBezTo>
                    <a:pt x="651" y="628"/>
                    <a:pt x="523" y="860"/>
                    <a:pt x="372" y="1081"/>
                  </a:cubicBezTo>
                  <a:cubicBezTo>
                    <a:pt x="361" y="1092"/>
                    <a:pt x="372" y="1139"/>
                    <a:pt x="372" y="1173"/>
                  </a:cubicBezTo>
                  <a:lnTo>
                    <a:pt x="813" y="1173"/>
                  </a:lnTo>
                  <a:cubicBezTo>
                    <a:pt x="895" y="1173"/>
                    <a:pt x="999" y="1197"/>
                    <a:pt x="1080" y="1220"/>
                  </a:cubicBezTo>
                  <a:cubicBezTo>
                    <a:pt x="1208" y="1266"/>
                    <a:pt x="1347" y="1278"/>
                    <a:pt x="1475" y="1278"/>
                  </a:cubicBezTo>
                  <a:cubicBezTo>
                    <a:pt x="1638" y="1278"/>
                    <a:pt x="1789" y="1255"/>
                    <a:pt x="1940" y="1290"/>
                  </a:cubicBezTo>
                  <a:cubicBezTo>
                    <a:pt x="2183" y="1382"/>
                    <a:pt x="2450" y="1348"/>
                    <a:pt x="2694" y="1371"/>
                  </a:cubicBezTo>
                  <a:lnTo>
                    <a:pt x="3878" y="1371"/>
                  </a:lnTo>
                  <a:cubicBezTo>
                    <a:pt x="4029" y="1371"/>
                    <a:pt x="4145" y="1336"/>
                    <a:pt x="4261" y="1197"/>
                  </a:cubicBezTo>
                  <a:cubicBezTo>
                    <a:pt x="4064" y="918"/>
                    <a:pt x="4018" y="558"/>
                    <a:pt x="3751" y="268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10"/>
            <p:cNvSpPr/>
            <p:nvPr/>
          </p:nvSpPr>
          <p:spPr>
            <a:xfrm>
              <a:off x="2056125" y="3778250"/>
              <a:ext cx="11350" cy="9025"/>
            </a:xfrm>
            <a:custGeom>
              <a:rect b="b" l="l" r="r" t="t"/>
              <a:pathLst>
                <a:path extrusionOk="0" h="361" w="454">
                  <a:moveTo>
                    <a:pt x="453" y="360"/>
                  </a:moveTo>
                  <a:cubicBezTo>
                    <a:pt x="279" y="348"/>
                    <a:pt x="163" y="279"/>
                    <a:pt x="47" y="221"/>
                  </a:cubicBezTo>
                  <a:cubicBezTo>
                    <a:pt x="12" y="209"/>
                    <a:pt x="0" y="151"/>
                    <a:pt x="12" y="116"/>
                  </a:cubicBezTo>
                  <a:cubicBezTo>
                    <a:pt x="24" y="47"/>
                    <a:pt x="105" y="12"/>
                    <a:pt x="198" y="0"/>
                  </a:cubicBezTo>
                  <a:cubicBezTo>
                    <a:pt x="279" y="0"/>
                    <a:pt x="349" y="12"/>
                    <a:pt x="395" y="93"/>
                  </a:cubicBezTo>
                  <a:cubicBezTo>
                    <a:pt x="407" y="105"/>
                    <a:pt x="407" y="128"/>
                    <a:pt x="407" y="151"/>
                  </a:cubicBezTo>
                  <a:cubicBezTo>
                    <a:pt x="407" y="209"/>
                    <a:pt x="418" y="267"/>
                    <a:pt x="453" y="36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10"/>
            <p:cNvSpPr/>
            <p:nvPr/>
          </p:nvSpPr>
          <p:spPr>
            <a:xfrm>
              <a:off x="2060175" y="3793625"/>
              <a:ext cx="10475" cy="6700"/>
            </a:xfrm>
            <a:custGeom>
              <a:rect b="b" l="l" r="r" t="t"/>
              <a:pathLst>
                <a:path extrusionOk="0" h="268" w="419">
                  <a:moveTo>
                    <a:pt x="372" y="0"/>
                  </a:moveTo>
                  <a:cubicBezTo>
                    <a:pt x="384" y="93"/>
                    <a:pt x="407" y="151"/>
                    <a:pt x="419" y="209"/>
                  </a:cubicBezTo>
                  <a:cubicBezTo>
                    <a:pt x="303" y="267"/>
                    <a:pt x="198" y="267"/>
                    <a:pt x="82" y="233"/>
                  </a:cubicBezTo>
                  <a:cubicBezTo>
                    <a:pt x="36" y="209"/>
                    <a:pt x="1" y="151"/>
                    <a:pt x="12" y="117"/>
                  </a:cubicBezTo>
                  <a:cubicBezTo>
                    <a:pt x="12" y="70"/>
                    <a:pt x="59" y="12"/>
                    <a:pt x="94" y="12"/>
                  </a:cubicBezTo>
                  <a:cubicBezTo>
                    <a:pt x="175" y="0"/>
                    <a:pt x="268" y="0"/>
                    <a:pt x="372" y="0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10"/>
            <p:cNvSpPr/>
            <p:nvPr/>
          </p:nvSpPr>
          <p:spPr>
            <a:xfrm>
              <a:off x="2057275" y="3744000"/>
              <a:ext cx="9325" cy="9600"/>
            </a:xfrm>
            <a:custGeom>
              <a:rect b="b" l="l" r="r" t="t"/>
              <a:pathLst>
                <a:path extrusionOk="0" h="384" w="373">
                  <a:moveTo>
                    <a:pt x="245" y="383"/>
                  </a:moveTo>
                  <a:cubicBezTo>
                    <a:pt x="175" y="325"/>
                    <a:pt x="94" y="267"/>
                    <a:pt x="59" y="209"/>
                  </a:cubicBezTo>
                  <a:cubicBezTo>
                    <a:pt x="1" y="151"/>
                    <a:pt x="24" y="70"/>
                    <a:pt x="94" y="35"/>
                  </a:cubicBezTo>
                  <a:cubicBezTo>
                    <a:pt x="187" y="0"/>
                    <a:pt x="256" y="0"/>
                    <a:pt x="314" y="82"/>
                  </a:cubicBezTo>
                  <a:cubicBezTo>
                    <a:pt x="372" y="140"/>
                    <a:pt x="361" y="209"/>
                    <a:pt x="314" y="279"/>
                  </a:cubicBezTo>
                  <a:cubicBezTo>
                    <a:pt x="303" y="325"/>
                    <a:pt x="291" y="337"/>
                    <a:pt x="245" y="38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10"/>
            <p:cNvSpPr/>
            <p:nvPr/>
          </p:nvSpPr>
          <p:spPr>
            <a:xfrm>
              <a:off x="2056125" y="3717575"/>
              <a:ext cx="11625" cy="5825"/>
            </a:xfrm>
            <a:custGeom>
              <a:rect b="b" l="l" r="r" t="t"/>
              <a:pathLst>
                <a:path extrusionOk="0" h="233" w="465">
                  <a:moveTo>
                    <a:pt x="256" y="233"/>
                  </a:moveTo>
                  <a:cubicBezTo>
                    <a:pt x="93" y="233"/>
                    <a:pt x="0" y="175"/>
                    <a:pt x="12" y="117"/>
                  </a:cubicBezTo>
                  <a:cubicBezTo>
                    <a:pt x="58" y="1"/>
                    <a:pt x="163" y="12"/>
                    <a:pt x="244" y="12"/>
                  </a:cubicBezTo>
                  <a:cubicBezTo>
                    <a:pt x="372" y="1"/>
                    <a:pt x="465" y="59"/>
                    <a:pt x="453" y="129"/>
                  </a:cubicBezTo>
                  <a:cubicBezTo>
                    <a:pt x="453" y="210"/>
                    <a:pt x="372" y="233"/>
                    <a:pt x="25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10"/>
            <p:cNvSpPr/>
            <p:nvPr/>
          </p:nvSpPr>
          <p:spPr>
            <a:xfrm>
              <a:off x="2056125" y="3703075"/>
              <a:ext cx="9025" cy="5825"/>
            </a:xfrm>
            <a:custGeom>
              <a:rect b="b" l="l" r="r" t="t"/>
              <a:pathLst>
                <a:path extrusionOk="0" h="233" w="361">
                  <a:moveTo>
                    <a:pt x="186" y="233"/>
                  </a:moveTo>
                  <a:cubicBezTo>
                    <a:pt x="140" y="221"/>
                    <a:pt x="93" y="221"/>
                    <a:pt x="58" y="198"/>
                  </a:cubicBezTo>
                  <a:cubicBezTo>
                    <a:pt x="24" y="175"/>
                    <a:pt x="0" y="140"/>
                    <a:pt x="0" y="105"/>
                  </a:cubicBezTo>
                  <a:cubicBezTo>
                    <a:pt x="0" y="70"/>
                    <a:pt x="47" y="35"/>
                    <a:pt x="70" y="12"/>
                  </a:cubicBezTo>
                  <a:cubicBezTo>
                    <a:pt x="140" y="0"/>
                    <a:pt x="221" y="0"/>
                    <a:pt x="279" y="12"/>
                  </a:cubicBezTo>
                  <a:cubicBezTo>
                    <a:pt x="302" y="35"/>
                    <a:pt x="360" y="70"/>
                    <a:pt x="360" y="116"/>
                  </a:cubicBezTo>
                  <a:cubicBezTo>
                    <a:pt x="360" y="163"/>
                    <a:pt x="314" y="198"/>
                    <a:pt x="291" y="221"/>
                  </a:cubicBezTo>
                  <a:cubicBezTo>
                    <a:pt x="256" y="233"/>
                    <a:pt x="233" y="233"/>
                    <a:pt x="186" y="233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10"/>
            <p:cNvSpPr/>
            <p:nvPr/>
          </p:nvSpPr>
          <p:spPr>
            <a:xfrm>
              <a:off x="2057275" y="3732100"/>
              <a:ext cx="8150" cy="6400"/>
            </a:xfrm>
            <a:custGeom>
              <a:rect b="b" l="l" r="r" t="t"/>
              <a:pathLst>
                <a:path extrusionOk="0" h="256" w="326">
                  <a:moveTo>
                    <a:pt x="152" y="256"/>
                  </a:moveTo>
                  <a:cubicBezTo>
                    <a:pt x="140" y="256"/>
                    <a:pt x="94" y="232"/>
                    <a:pt x="70" y="209"/>
                  </a:cubicBezTo>
                  <a:cubicBezTo>
                    <a:pt x="1" y="163"/>
                    <a:pt x="12" y="58"/>
                    <a:pt x="82" y="35"/>
                  </a:cubicBezTo>
                  <a:cubicBezTo>
                    <a:pt x="117" y="12"/>
                    <a:pt x="152" y="0"/>
                    <a:pt x="198" y="0"/>
                  </a:cubicBezTo>
                  <a:cubicBezTo>
                    <a:pt x="268" y="0"/>
                    <a:pt x="314" y="47"/>
                    <a:pt x="314" y="116"/>
                  </a:cubicBezTo>
                  <a:cubicBezTo>
                    <a:pt x="326" y="198"/>
                    <a:pt x="256" y="256"/>
                    <a:pt x="152" y="256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10"/>
            <p:cNvSpPr/>
            <p:nvPr/>
          </p:nvSpPr>
          <p:spPr>
            <a:xfrm>
              <a:off x="2060775" y="3804075"/>
              <a:ext cx="7550" cy="6125"/>
            </a:xfrm>
            <a:custGeom>
              <a:rect b="b" l="l" r="r" t="t"/>
              <a:pathLst>
                <a:path extrusionOk="0" h="245" w="302">
                  <a:moveTo>
                    <a:pt x="174" y="244"/>
                  </a:moveTo>
                  <a:cubicBezTo>
                    <a:pt x="58" y="233"/>
                    <a:pt x="0" y="186"/>
                    <a:pt x="0" y="116"/>
                  </a:cubicBezTo>
                  <a:cubicBezTo>
                    <a:pt x="0" y="47"/>
                    <a:pt x="70" y="0"/>
                    <a:pt x="163" y="12"/>
                  </a:cubicBezTo>
                  <a:cubicBezTo>
                    <a:pt x="232" y="12"/>
                    <a:pt x="302" y="82"/>
                    <a:pt x="279" y="140"/>
                  </a:cubicBezTo>
                  <a:cubicBezTo>
                    <a:pt x="244" y="198"/>
                    <a:pt x="186" y="233"/>
                    <a:pt x="174" y="24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10"/>
            <p:cNvSpPr/>
            <p:nvPr/>
          </p:nvSpPr>
          <p:spPr>
            <a:xfrm>
              <a:off x="2058150" y="3762575"/>
              <a:ext cx="5550" cy="6700"/>
            </a:xfrm>
            <a:custGeom>
              <a:rect b="b" l="l" r="r" t="t"/>
              <a:pathLst>
                <a:path extrusionOk="0" h="268" w="222">
                  <a:moveTo>
                    <a:pt x="105" y="267"/>
                  </a:moveTo>
                  <a:cubicBezTo>
                    <a:pt x="82" y="221"/>
                    <a:pt x="35" y="174"/>
                    <a:pt x="12" y="140"/>
                  </a:cubicBezTo>
                  <a:cubicBezTo>
                    <a:pt x="1" y="82"/>
                    <a:pt x="35" y="35"/>
                    <a:pt x="93" y="23"/>
                  </a:cubicBezTo>
                  <a:cubicBezTo>
                    <a:pt x="152" y="0"/>
                    <a:pt x="221" y="35"/>
                    <a:pt x="221" y="93"/>
                  </a:cubicBezTo>
                  <a:cubicBezTo>
                    <a:pt x="221" y="163"/>
                    <a:pt x="198" y="221"/>
                    <a:pt x="105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10"/>
            <p:cNvSpPr/>
            <p:nvPr/>
          </p:nvSpPr>
          <p:spPr>
            <a:xfrm>
              <a:off x="2065125" y="3819450"/>
              <a:ext cx="6100" cy="5250"/>
            </a:xfrm>
            <a:custGeom>
              <a:rect b="b" l="l" r="r" t="t"/>
              <a:pathLst>
                <a:path extrusionOk="0" h="210" w="244">
                  <a:moveTo>
                    <a:pt x="244" y="82"/>
                  </a:moveTo>
                  <a:cubicBezTo>
                    <a:pt x="232" y="163"/>
                    <a:pt x="163" y="210"/>
                    <a:pt x="93" y="198"/>
                  </a:cubicBezTo>
                  <a:cubicBezTo>
                    <a:pt x="35" y="175"/>
                    <a:pt x="0" y="140"/>
                    <a:pt x="12" y="94"/>
                  </a:cubicBezTo>
                  <a:cubicBezTo>
                    <a:pt x="47" y="24"/>
                    <a:pt x="105" y="1"/>
                    <a:pt x="163" y="24"/>
                  </a:cubicBezTo>
                  <a:cubicBezTo>
                    <a:pt x="186" y="12"/>
                    <a:pt x="221" y="47"/>
                    <a:pt x="244" y="82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8" name="Google Shape;618;p10"/>
          <p:cNvGrpSpPr/>
          <p:nvPr/>
        </p:nvGrpSpPr>
        <p:grpSpPr>
          <a:xfrm flipH="1" rot="-897778">
            <a:off x="825036" y="1701916"/>
            <a:ext cx="540259" cy="223794"/>
            <a:chOff x="2333000" y="3750375"/>
            <a:chExt cx="157050" cy="65050"/>
          </a:xfrm>
        </p:grpSpPr>
        <p:sp>
          <p:nvSpPr>
            <p:cNvPr id="619" name="Google Shape;619;p10"/>
            <p:cNvSpPr/>
            <p:nvPr/>
          </p:nvSpPr>
          <p:spPr>
            <a:xfrm>
              <a:off x="2337650" y="3767800"/>
              <a:ext cx="81875" cy="45300"/>
            </a:xfrm>
            <a:custGeom>
              <a:rect b="b" l="l" r="r" t="t"/>
              <a:pathLst>
                <a:path extrusionOk="0" h="1812" w="3275">
                  <a:moveTo>
                    <a:pt x="1509" y="1231"/>
                  </a:moveTo>
                  <a:cubicBezTo>
                    <a:pt x="1266" y="1242"/>
                    <a:pt x="999" y="1242"/>
                    <a:pt x="778" y="1126"/>
                  </a:cubicBezTo>
                  <a:cubicBezTo>
                    <a:pt x="581" y="1022"/>
                    <a:pt x="430" y="836"/>
                    <a:pt x="395" y="627"/>
                  </a:cubicBezTo>
                  <a:cubicBezTo>
                    <a:pt x="349" y="407"/>
                    <a:pt x="407" y="174"/>
                    <a:pt x="546" y="0"/>
                  </a:cubicBezTo>
                  <a:cubicBezTo>
                    <a:pt x="407" y="116"/>
                    <a:pt x="151" y="186"/>
                    <a:pt x="0" y="302"/>
                  </a:cubicBezTo>
                  <a:cubicBezTo>
                    <a:pt x="0" y="650"/>
                    <a:pt x="140" y="987"/>
                    <a:pt x="291" y="1300"/>
                  </a:cubicBezTo>
                  <a:cubicBezTo>
                    <a:pt x="372" y="1475"/>
                    <a:pt x="534" y="1614"/>
                    <a:pt x="708" y="1684"/>
                  </a:cubicBezTo>
                  <a:cubicBezTo>
                    <a:pt x="883" y="1753"/>
                    <a:pt x="1092" y="1765"/>
                    <a:pt x="1277" y="1788"/>
                  </a:cubicBezTo>
                  <a:cubicBezTo>
                    <a:pt x="1893" y="1811"/>
                    <a:pt x="2601" y="1695"/>
                    <a:pt x="3216" y="1614"/>
                  </a:cubicBezTo>
                  <a:cubicBezTo>
                    <a:pt x="3251" y="1451"/>
                    <a:pt x="3251" y="1242"/>
                    <a:pt x="3274" y="1091"/>
                  </a:cubicBezTo>
                  <a:cubicBezTo>
                    <a:pt x="2694" y="1161"/>
                    <a:pt x="2102" y="1208"/>
                    <a:pt x="1509" y="1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10"/>
            <p:cNvSpPr/>
            <p:nvPr/>
          </p:nvSpPr>
          <p:spPr>
            <a:xfrm>
              <a:off x="2420950" y="3757625"/>
              <a:ext cx="60975" cy="47050"/>
            </a:xfrm>
            <a:custGeom>
              <a:rect b="b" l="l" r="r" t="t"/>
              <a:pathLst>
                <a:path extrusionOk="0" h="1882" w="2439">
                  <a:moveTo>
                    <a:pt x="0" y="24"/>
                  </a:moveTo>
                  <a:cubicBezTo>
                    <a:pt x="441" y="24"/>
                    <a:pt x="871" y="1"/>
                    <a:pt x="1300" y="47"/>
                  </a:cubicBezTo>
                  <a:cubicBezTo>
                    <a:pt x="1567" y="59"/>
                    <a:pt x="1846" y="140"/>
                    <a:pt x="2113" y="256"/>
                  </a:cubicBezTo>
                  <a:cubicBezTo>
                    <a:pt x="2183" y="291"/>
                    <a:pt x="2241" y="349"/>
                    <a:pt x="2287" y="419"/>
                  </a:cubicBezTo>
                  <a:cubicBezTo>
                    <a:pt x="2322" y="512"/>
                    <a:pt x="2368" y="581"/>
                    <a:pt x="2403" y="663"/>
                  </a:cubicBezTo>
                  <a:cubicBezTo>
                    <a:pt x="2426" y="721"/>
                    <a:pt x="2438" y="814"/>
                    <a:pt x="2426" y="872"/>
                  </a:cubicBezTo>
                  <a:cubicBezTo>
                    <a:pt x="2415" y="999"/>
                    <a:pt x="2368" y="1127"/>
                    <a:pt x="2322" y="1243"/>
                  </a:cubicBezTo>
                  <a:cubicBezTo>
                    <a:pt x="2287" y="1359"/>
                    <a:pt x="2241" y="1475"/>
                    <a:pt x="2125" y="1533"/>
                  </a:cubicBezTo>
                  <a:cubicBezTo>
                    <a:pt x="2020" y="1591"/>
                    <a:pt x="1939" y="1673"/>
                    <a:pt x="1788" y="1626"/>
                  </a:cubicBezTo>
                  <a:cubicBezTo>
                    <a:pt x="1649" y="1591"/>
                    <a:pt x="1486" y="1615"/>
                    <a:pt x="1335" y="1696"/>
                  </a:cubicBezTo>
                  <a:cubicBezTo>
                    <a:pt x="1300" y="1731"/>
                    <a:pt x="1219" y="1742"/>
                    <a:pt x="1161" y="1754"/>
                  </a:cubicBezTo>
                  <a:cubicBezTo>
                    <a:pt x="871" y="1754"/>
                    <a:pt x="615" y="1870"/>
                    <a:pt x="325" y="1858"/>
                  </a:cubicBezTo>
                  <a:cubicBezTo>
                    <a:pt x="256" y="1858"/>
                    <a:pt x="163" y="1870"/>
                    <a:pt x="93" y="1882"/>
                  </a:cubicBezTo>
                  <a:cubicBezTo>
                    <a:pt x="47" y="1789"/>
                    <a:pt x="81" y="1707"/>
                    <a:pt x="116" y="1638"/>
                  </a:cubicBezTo>
                  <a:cubicBezTo>
                    <a:pt x="232" y="1475"/>
                    <a:pt x="232" y="1301"/>
                    <a:pt x="232" y="1115"/>
                  </a:cubicBezTo>
                  <a:cubicBezTo>
                    <a:pt x="232" y="605"/>
                    <a:pt x="232" y="605"/>
                    <a:pt x="23" y="117"/>
                  </a:cubicBezTo>
                  <a:cubicBezTo>
                    <a:pt x="12" y="105"/>
                    <a:pt x="12" y="71"/>
                    <a:pt x="0" y="24"/>
                  </a:cubicBezTo>
                  <a:close/>
                  <a:moveTo>
                    <a:pt x="1951" y="488"/>
                  </a:moveTo>
                  <a:cubicBezTo>
                    <a:pt x="1858" y="361"/>
                    <a:pt x="1788" y="291"/>
                    <a:pt x="1672" y="291"/>
                  </a:cubicBezTo>
                  <a:cubicBezTo>
                    <a:pt x="1382" y="291"/>
                    <a:pt x="1091" y="303"/>
                    <a:pt x="801" y="314"/>
                  </a:cubicBezTo>
                  <a:cubicBezTo>
                    <a:pt x="778" y="314"/>
                    <a:pt x="720" y="338"/>
                    <a:pt x="732" y="419"/>
                  </a:cubicBezTo>
                  <a:cubicBezTo>
                    <a:pt x="755" y="430"/>
                    <a:pt x="801" y="454"/>
                    <a:pt x="848" y="465"/>
                  </a:cubicBezTo>
                  <a:cubicBezTo>
                    <a:pt x="987" y="477"/>
                    <a:pt x="1126" y="477"/>
                    <a:pt x="1266" y="477"/>
                  </a:cubicBezTo>
                  <a:cubicBezTo>
                    <a:pt x="1440" y="477"/>
                    <a:pt x="1625" y="465"/>
                    <a:pt x="1800" y="535"/>
                  </a:cubicBezTo>
                  <a:cubicBezTo>
                    <a:pt x="1846" y="535"/>
                    <a:pt x="1892" y="512"/>
                    <a:pt x="1951" y="488"/>
                  </a:cubicBezTo>
                  <a:close/>
                </a:path>
              </a:pathLst>
            </a:custGeom>
            <a:solidFill>
              <a:srgbClr val="0088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10"/>
            <p:cNvSpPr/>
            <p:nvPr/>
          </p:nvSpPr>
          <p:spPr>
            <a:xfrm>
              <a:off x="2333000" y="3750375"/>
              <a:ext cx="157050" cy="65050"/>
            </a:xfrm>
            <a:custGeom>
              <a:rect b="b" l="l" r="r" t="t"/>
              <a:pathLst>
                <a:path extrusionOk="0" h="2602" w="6282">
                  <a:moveTo>
                    <a:pt x="3774" y="12"/>
                  </a:moveTo>
                  <a:cubicBezTo>
                    <a:pt x="4017" y="12"/>
                    <a:pt x="4261" y="24"/>
                    <a:pt x="4505" y="12"/>
                  </a:cubicBezTo>
                  <a:cubicBezTo>
                    <a:pt x="4842" y="1"/>
                    <a:pt x="5167" y="59"/>
                    <a:pt x="5469" y="152"/>
                  </a:cubicBezTo>
                  <a:cubicBezTo>
                    <a:pt x="5492" y="175"/>
                    <a:pt x="5527" y="186"/>
                    <a:pt x="5550" y="186"/>
                  </a:cubicBezTo>
                  <a:cubicBezTo>
                    <a:pt x="5817" y="198"/>
                    <a:pt x="5956" y="361"/>
                    <a:pt x="6072" y="570"/>
                  </a:cubicBezTo>
                  <a:cubicBezTo>
                    <a:pt x="6177" y="720"/>
                    <a:pt x="6281" y="895"/>
                    <a:pt x="6246" y="1104"/>
                  </a:cubicBezTo>
                  <a:cubicBezTo>
                    <a:pt x="6235" y="1301"/>
                    <a:pt x="6177" y="1498"/>
                    <a:pt x="6119" y="1696"/>
                  </a:cubicBezTo>
                  <a:cubicBezTo>
                    <a:pt x="6061" y="1881"/>
                    <a:pt x="5898" y="2021"/>
                    <a:pt x="5747" y="2114"/>
                  </a:cubicBezTo>
                  <a:cubicBezTo>
                    <a:pt x="5701" y="2148"/>
                    <a:pt x="5631" y="2160"/>
                    <a:pt x="5585" y="2206"/>
                  </a:cubicBezTo>
                  <a:cubicBezTo>
                    <a:pt x="5515" y="2276"/>
                    <a:pt x="5422" y="2288"/>
                    <a:pt x="5318" y="2264"/>
                  </a:cubicBezTo>
                  <a:cubicBezTo>
                    <a:pt x="5225" y="2218"/>
                    <a:pt x="5120" y="2253"/>
                    <a:pt x="5016" y="2264"/>
                  </a:cubicBezTo>
                  <a:cubicBezTo>
                    <a:pt x="4842" y="2288"/>
                    <a:pt x="4679" y="2346"/>
                    <a:pt x="4505" y="2381"/>
                  </a:cubicBezTo>
                  <a:cubicBezTo>
                    <a:pt x="4412" y="2392"/>
                    <a:pt x="4296" y="2404"/>
                    <a:pt x="4180" y="2404"/>
                  </a:cubicBezTo>
                  <a:cubicBezTo>
                    <a:pt x="4017" y="2404"/>
                    <a:pt x="3866" y="2404"/>
                    <a:pt x="3727" y="2450"/>
                  </a:cubicBezTo>
                  <a:cubicBezTo>
                    <a:pt x="3553" y="2497"/>
                    <a:pt x="3367" y="2508"/>
                    <a:pt x="3170" y="2508"/>
                  </a:cubicBezTo>
                  <a:cubicBezTo>
                    <a:pt x="3054" y="2508"/>
                    <a:pt x="2926" y="2508"/>
                    <a:pt x="2810" y="2555"/>
                  </a:cubicBezTo>
                  <a:cubicBezTo>
                    <a:pt x="2740" y="2578"/>
                    <a:pt x="2647" y="2578"/>
                    <a:pt x="2566" y="2578"/>
                  </a:cubicBezTo>
                  <a:cubicBezTo>
                    <a:pt x="2171" y="2578"/>
                    <a:pt x="1765" y="2601"/>
                    <a:pt x="1370" y="2578"/>
                  </a:cubicBezTo>
                  <a:cubicBezTo>
                    <a:pt x="1022" y="2578"/>
                    <a:pt x="720" y="2462"/>
                    <a:pt x="430" y="2276"/>
                  </a:cubicBezTo>
                  <a:cubicBezTo>
                    <a:pt x="360" y="2230"/>
                    <a:pt x="302" y="2172"/>
                    <a:pt x="256" y="2102"/>
                  </a:cubicBezTo>
                  <a:cubicBezTo>
                    <a:pt x="117" y="1847"/>
                    <a:pt x="1" y="1568"/>
                    <a:pt x="35" y="1266"/>
                  </a:cubicBezTo>
                  <a:cubicBezTo>
                    <a:pt x="59" y="1162"/>
                    <a:pt x="93" y="1045"/>
                    <a:pt x="151" y="953"/>
                  </a:cubicBezTo>
                  <a:cubicBezTo>
                    <a:pt x="291" y="767"/>
                    <a:pt x="442" y="593"/>
                    <a:pt x="662" y="477"/>
                  </a:cubicBezTo>
                  <a:cubicBezTo>
                    <a:pt x="778" y="419"/>
                    <a:pt x="906" y="372"/>
                    <a:pt x="1022" y="303"/>
                  </a:cubicBezTo>
                  <a:cubicBezTo>
                    <a:pt x="1161" y="210"/>
                    <a:pt x="1301" y="175"/>
                    <a:pt x="1463" y="186"/>
                  </a:cubicBezTo>
                  <a:lnTo>
                    <a:pt x="1521" y="186"/>
                  </a:lnTo>
                  <a:cubicBezTo>
                    <a:pt x="1754" y="105"/>
                    <a:pt x="1986" y="105"/>
                    <a:pt x="2218" y="117"/>
                  </a:cubicBezTo>
                  <a:cubicBezTo>
                    <a:pt x="2241" y="117"/>
                    <a:pt x="2276" y="117"/>
                    <a:pt x="2299" y="105"/>
                  </a:cubicBezTo>
                  <a:cubicBezTo>
                    <a:pt x="2473" y="1"/>
                    <a:pt x="2659" y="24"/>
                    <a:pt x="2845" y="24"/>
                  </a:cubicBezTo>
                  <a:cubicBezTo>
                    <a:pt x="3147" y="12"/>
                    <a:pt x="3460" y="12"/>
                    <a:pt x="3774" y="12"/>
                  </a:cubicBezTo>
                  <a:close/>
                  <a:moveTo>
                    <a:pt x="3263" y="2218"/>
                  </a:moveTo>
                  <a:cubicBezTo>
                    <a:pt x="3321" y="2055"/>
                    <a:pt x="3379" y="1916"/>
                    <a:pt x="3437" y="1788"/>
                  </a:cubicBezTo>
                  <a:cubicBezTo>
                    <a:pt x="3541" y="1568"/>
                    <a:pt x="3541" y="1162"/>
                    <a:pt x="3448" y="918"/>
                  </a:cubicBezTo>
                  <a:cubicBezTo>
                    <a:pt x="3402" y="813"/>
                    <a:pt x="3390" y="697"/>
                    <a:pt x="3321" y="604"/>
                  </a:cubicBezTo>
                  <a:cubicBezTo>
                    <a:pt x="3135" y="361"/>
                    <a:pt x="2856" y="244"/>
                    <a:pt x="2566" y="337"/>
                  </a:cubicBezTo>
                  <a:cubicBezTo>
                    <a:pt x="2357" y="395"/>
                    <a:pt x="2160" y="395"/>
                    <a:pt x="1951" y="407"/>
                  </a:cubicBezTo>
                  <a:cubicBezTo>
                    <a:pt x="1916" y="407"/>
                    <a:pt x="1846" y="407"/>
                    <a:pt x="1812" y="419"/>
                  </a:cubicBezTo>
                  <a:cubicBezTo>
                    <a:pt x="1649" y="488"/>
                    <a:pt x="1487" y="465"/>
                    <a:pt x="1336" y="511"/>
                  </a:cubicBezTo>
                  <a:cubicBezTo>
                    <a:pt x="1173" y="546"/>
                    <a:pt x="1022" y="686"/>
                    <a:pt x="871" y="720"/>
                  </a:cubicBezTo>
                  <a:cubicBezTo>
                    <a:pt x="709" y="767"/>
                    <a:pt x="604" y="871"/>
                    <a:pt x="500" y="987"/>
                  </a:cubicBezTo>
                  <a:cubicBezTo>
                    <a:pt x="384" y="1104"/>
                    <a:pt x="302" y="1243"/>
                    <a:pt x="326" y="1417"/>
                  </a:cubicBezTo>
                  <a:cubicBezTo>
                    <a:pt x="360" y="1626"/>
                    <a:pt x="418" y="1847"/>
                    <a:pt x="546" y="2021"/>
                  </a:cubicBezTo>
                  <a:cubicBezTo>
                    <a:pt x="558" y="2032"/>
                    <a:pt x="581" y="2044"/>
                    <a:pt x="593" y="2044"/>
                  </a:cubicBezTo>
                  <a:cubicBezTo>
                    <a:pt x="836" y="2206"/>
                    <a:pt x="1115" y="2276"/>
                    <a:pt x="1405" y="2288"/>
                  </a:cubicBezTo>
                  <a:cubicBezTo>
                    <a:pt x="1777" y="2323"/>
                    <a:pt x="2160" y="2311"/>
                    <a:pt x="2531" y="2311"/>
                  </a:cubicBezTo>
                  <a:cubicBezTo>
                    <a:pt x="2578" y="2311"/>
                    <a:pt x="2624" y="2311"/>
                    <a:pt x="2647" y="2288"/>
                  </a:cubicBezTo>
                  <a:cubicBezTo>
                    <a:pt x="2856" y="2218"/>
                    <a:pt x="3042" y="2218"/>
                    <a:pt x="3263" y="2218"/>
                  </a:cubicBezTo>
                  <a:close/>
                  <a:moveTo>
                    <a:pt x="3518" y="314"/>
                  </a:moveTo>
                  <a:cubicBezTo>
                    <a:pt x="3541" y="361"/>
                    <a:pt x="3541" y="395"/>
                    <a:pt x="3553" y="419"/>
                  </a:cubicBezTo>
                  <a:cubicBezTo>
                    <a:pt x="3774" y="895"/>
                    <a:pt x="3774" y="895"/>
                    <a:pt x="3774" y="1417"/>
                  </a:cubicBezTo>
                  <a:cubicBezTo>
                    <a:pt x="3774" y="1614"/>
                    <a:pt x="3750" y="1788"/>
                    <a:pt x="3657" y="1939"/>
                  </a:cubicBezTo>
                  <a:cubicBezTo>
                    <a:pt x="3611" y="2021"/>
                    <a:pt x="3565" y="2090"/>
                    <a:pt x="3623" y="2195"/>
                  </a:cubicBezTo>
                  <a:cubicBezTo>
                    <a:pt x="3692" y="2172"/>
                    <a:pt x="3785" y="2160"/>
                    <a:pt x="3855" y="2160"/>
                  </a:cubicBezTo>
                  <a:cubicBezTo>
                    <a:pt x="4145" y="2172"/>
                    <a:pt x="4412" y="2055"/>
                    <a:pt x="4702" y="2055"/>
                  </a:cubicBezTo>
                  <a:cubicBezTo>
                    <a:pt x="4760" y="2055"/>
                    <a:pt x="4830" y="2044"/>
                    <a:pt x="4876" y="1997"/>
                  </a:cubicBezTo>
                  <a:cubicBezTo>
                    <a:pt x="5016" y="1916"/>
                    <a:pt x="5178" y="1905"/>
                    <a:pt x="5318" y="1928"/>
                  </a:cubicBezTo>
                  <a:cubicBezTo>
                    <a:pt x="5469" y="1963"/>
                    <a:pt x="5550" y="1881"/>
                    <a:pt x="5654" y="1847"/>
                  </a:cubicBezTo>
                  <a:cubicBezTo>
                    <a:pt x="5782" y="1788"/>
                    <a:pt x="5817" y="1672"/>
                    <a:pt x="5863" y="1556"/>
                  </a:cubicBezTo>
                  <a:cubicBezTo>
                    <a:pt x="5898" y="1417"/>
                    <a:pt x="5933" y="1301"/>
                    <a:pt x="5956" y="1173"/>
                  </a:cubicBezTo>
                  <a:cubicBezTo>
                    <a:pt x="5979" y="1104"/>
                    <a:pt x="5956" y="1022"/>
                    <a:pt x="5933" y="976"/>
                  </a:cubicBezTo>
                  <a:cubicBezTo>
                    <a:pt x="5898" y="883"/>
                    <a:pt x="5840" y="813"/>
                    <a:pt x="5817" y="720"/>
                  </a:cubicBezTo>
                  <a:cubicBezTo>
                    <a:pt x="5782" y="639"/>
                    <a:pt x="5724" y="593"/>
                    <a:pt x="5643" y="558"/>
                  </a:cubicBezTo>
                  <a:cubicBezTo>
                    <a:pt x="5376" y="442"/>
                    <a:pt x="5109" y="361"/>
                    <a:pt x="4830" y="349"/>
                  </a:cubicBezTo>
                  <a:cubicBezTo>
                    <a:pt x="4389" y="291"/>
                    <a:pt x="3959" y="314"/>
                    <a:pt x="3518" y="314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10"/>
            <p:cNvSpPr/>
            <p:nvPr/>
          </p:nvSpPr>
          <p:spPr>
            <a:xfrm>
              <a:off x="2361150" y="3766925"/>
              <a:ext cx="45600" cy="9025"/>
            </a:xfrm>
            <a:custGeom>
              <a:rect b="b" l="l" r="r" t="t"/>
              <a:pathLst>
                <a:path extrusionOk="0" h="361" w="1824">
                  <a:moveTo>
                    <a:pt x="1823" y="267"/>
                  </a:moveTo>
                  <a:cubicBezTo>
                    <a:pt x="1684" y="325"/>
                    <a:pt x="1580" y="314"/>
                    <a:pt x="1498" y="267"/>
                  </a:cubicBezTo>
                  <a:cubicBezTo>
                    <a:pt x="1266" y="140"/>
                    <a:pt x="1080" y="198"/>
                    <a:pt x="883" y="349"/>
                  </a:cubicBezTo>
                  <a:cubicBezTo>
                    <a:pt x="697" y="279"/>
                    <a:pt x="523" y="256"/>
                    <a:pt x="326" y="325"/>
                  </a:cubicBezTo>
                  <a:cubicBezTo>
                    <a:pt x="233" y="349"/>
                    <a:pt x="117" y="349"/>
                    <a:pt x="1" y="360"/>
                  </a:cubicBezTo>
                  <a:cubicBezTo>
                    <a:pt x="47" y="279"/>
                    <a:pt x="70" y="221"/>
                    <a:pt x="163" y="186"/>
                  </a:cubicBezTo>
                  <a:cubicBezTo>
                    <a:pt x="361" y="128"/>
                    <a:pt x="569" y="58"/>
                    <a:pt x="778" y="70"/>
                  </a:cubicBezTo>
                  <a:cubicBezTo>
                    <a:pt x="860" y="70"/>
                    <a:pt x="941" y="47"/>
                    <a:pt x="1011" y="35"/>
                  </a:cubicBezTo>
                  <a:cubicBezTo>
                    <a:pt x="1115" y="24"/>
                    <a:pt x="1220" y="0"/>
                    <a:pt x="1324" y="0"/>
                  </a:cubicBezTo>
                  <a:cubicBezTo>
                    <a:pt x="1359" y="0"/>
                    <a:pt x="1429" y="35"/>
                    <a:pt x="1452" y="58"/>
                  </a:cubicBezTo>
                  <a:cubicBezTo>
                    <a:pt x="1510" y="163"/>
                    <a:pt x="1591" y="186"/>
                    <a:pt x="1707" y="186"/>
                  </a:cubicBezTo>
                  <a:cubicBezTo>
                    <a:pt x="1730" y="209"/>
                    <a:pt x="1754" y="233"/>
                    <a:pt x="1823" y="267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10"/>
            <p:cNvSpPr/>
            <p:nvPr/>
          </p:nvSpPr>
          <p:spPr>
            <a:xfrm>
              <a:off x="2439225" y="3764600"/>
              <a:ext cx="30500" cy="6400"/>
            </a:xfrm>
            <a:custGeom>
              <a:rect b="b" l="l" r="r" t="t"/>
              <a:pathLst>
                <a:path extrusionOk="0" h="256" w="1220">
                  <a:moveTo>
                    <a:pt x="1220" y="209"/>
                  </a:moveTo>
                  <a:cubicBezTo>
                    <a:pt x="1161" y="233"/>
                    <a:pt x="1115" y="256"/>
                    <a:pt x="1092" y="244"/>
                  </a:cubicBezTo>
                  <a:cubicBezTo>
                    <a:pt x="918" y="175"/>
                    <a:pt x="720" y="198"/>
                    <a:pt x="546" y="186"/>
                  </a:cubicBezTo>
                  <a:cubicBezTo>
                    <a:pt x="407" y="186"/>
                    <a:pt x="256" y="186"/>
                    <a:pt x="128" y="175"/>
                  </a:cubicBezTo>
                  <a:cubicBezTo>
                    <a:pt x="82" y="175"/>
                    <a:pt x="47" y="140"/>
                    <a:pt x="12" y="128"/>
                  </a:cubicBezTo>
                  <a:cubicBezTo>
                    <a:pt x="1" y="59"/>
                    <a:pt x="47" y="24"/>
                    <a:pt x="82" y="24"/>
                  </a:cubicBezTo>
                  <a:cubicBezTo>
                    <a:pt x="372" y="12"/>
                    <a:pt x="662" y="1"/>
                    <a:pt x="952" y="1"/>
                  </a:cubicBezTo>
                  <a:cubicBezTo>
                    <a:pt x="1057" y="12"/>
                    <a:pt x="1127" y="82"/>
                    <a:pt x="1220" y="209"/>
                  </a:cubicBezTo>
                  <a:close/>
                </a:path>
              </a:pathLst>
            </a:custGeom>
            <a:solidFill>
              <a:srgbClr val="0A153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4" name="Google Shape;624;p10"/>
          <p:cNvSpPr txBox="1"/>
          <p:nvPr/>
        </p:nvSpPr>
        <p:spPr>
          <a:xfrm>
            <a:off x="2994450" y="3953875"/>
            <a:ext cx="31551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</a:t>
            </a:r>
            <a:r>
              <a:rPr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2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8.xml"/><Relationship Id="rId22" Type="http://schemas.openxmlformats.org/officeDocument/2006/relationships/theme" Target="../theme/theme3.xml"/><Relationship Id="rId21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Neucha"/>
              <a:buNone/>
              <a:defRPr b="1" sz="4000">
                <a:solidFill>
                  <a:schemeClr val="dk1"/>
                </a:solidFill>
                <a:latin typeface="Neucha"/>
                <a:ea typeface="Neucha"/>
                <a:cs typeface="Neucha"/>
                <a:sym typeface="Neuch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Condensed"/>
              <a:buChar char="●"/>
              <a:defRPr sz="18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2"/>
        </a:solidFill>
      </p:bgPr>
    </p:bg>
    <p:spTree>
      <p:nvGrpSpPr>
        <p:cNvPr id="1670" name="Shape 1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1" name="Google Shape;1671;p30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b="1" sz="2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b="1" sz="2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b="1" sz="2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b="1" sz="2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b="1" sz="2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b="1" sz="2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b="1" sz="2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b="1" sz="2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Raleway"/>
              <a:buNone/>
              <a:defRPr b="1" sz="28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672" name="Google Shape;1672;p30"/>
          <p:cNvSpPr txBox="1"/>
          <p:nvPr>
            <p:ph idx="1" type="body"/>
          </p:nvPr>
        </p:nvSpPr>
        <p:spPr>
          <a:xfrm>
            <a:off x="713225" y="1149550"/>
            <a:ext cx="81192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"/>
              <a:buChar char="●"/>
              <a:defRPr sz="1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●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"/>
              <a:buChar char="○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aleway"/>
              <a:buChar char="■"/>
              <a:defRPr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gif"/><Relationship Id="rId4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p52"/>
          <p:cNvSpPr txBox="1"/>
          <p:nvPr>
            <p:ph type="ctrTitle"/>
          </p:nvPr>
        </p:nvSpPr>
        <p:spPr>
          <a:xfrm>
            <a:off x="426100" y="904500"/>
            <a:ext cx="5299500" cy="169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Disease</a:t>
            </a:r>
            <a:r>
              <a:rPr lang="en"/>
              <a:t> Classification</a:t>
            </a:r>
            <a:endParaRPr/>
          </a:p>
        </p:txBody>
      </p:sp>
      <p:grpSp>
        <p:nvGrpSpPr>
          <p:cNvPr id="1792" name="Google Shape;1792;p52"/>
          <p:cNvGrpSpPr/>
          <p:nvPr/>
        </p:nvGrpSpPr>
        <p:grpSpPr>
          <a:xfrm>
            <a:off x="566725" y="2771952"/>
            <a:ext cx="1151025" cy="135900"/>
            <a:chOff x="706950" y="2370102"/>
            <a:chExt cx="1151025" cy="135900"/>
          </a:xfrm>
        </p:grpSpPr>
        <p:sp>
          <p:nvSpPr>
            <p:cNvPr id="1793" name="Google Shape;1793;p52"/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52"/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52"/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52"/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52"/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52"/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19" name="Google Shape;1919;p61"/>
          <p:cNvGrpSpPr/>
          <p:nvPr/>
        </p:nvGrpSpPr>
        <p:grpSpPr>
          <a:xfrm>
            <a:off x="638272" y="1064920"/>
            <a:ext cx="959450" cy="99600"/>
            <a:chOff x="774912" y="910870"/>
            <a:chExt cx="959450" cy="99600"/>
          </a:xfrm>
        </p:grpSpPr>
        <p:sp>
          <p:nvSpPr>
            <p:cNvPr id="1920" name="Google Shape;1920;p61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1" name="Google Shape;1921;p61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2" name="Google Shape;1922;p61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3" name="Google Shape;1923;p61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4" name="Google Shape;1924;p61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5" name="Google Shape;1925;p61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26" name="Google Shape;1926;p61"/>
          <p:cNvSpPr txBox="1"/>
          <p:nvPr/>
        </p:nvSpPr>
        <p:spPr>
          <a:xfrm>
            <a:off x="482200" y="298125"/>
            <a:ext cx="79665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Data Exploration </a:t>
            </a:r>
            <a:endParaRPr b="1" sz="35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27" name="Google Shape;1927;p61"/>
          <p:cNvPicPr preferRelativeResize="0"/>
          <p:nvPr/>
        </p:nvPicPr>
        <p:blipFill rotWithShape="1">
          <a:blip r:embed="rId3">
            <a:alphaModFix/>
          </a:blip>
          <a:srcRect b="11041" l="41665" r="29064" t="31569"/>
          <a:stretch/>
        </p:blipFill>
        <p:spPr>
          <a:xfrm>
            <a:off x="1814525" y="1398125"/>
            <a:ext cx="2947973" cy="3251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28" name="Google Shape;1928;p61"/>
          <p:cNvSpPr txBox="1"/>
          <p:nvPr/>
        </p:nvSpPr>
        <p:spPr>
          <a:xfrm>
            <a:off x="3143250" y="4497300"/>
            <a:ext cx="1133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age</a:t>
            </a:r>
            <a:endParaRPr b="1" sz="17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29" name="Google Shape;1929;p61"/>
          <p:cNvSpPr txBox="1"/>
          <p:nvPr/>
        </p:nvSpPr>
        <p:spPr>
          <a:xfrm>
            <a:off x="5019700" y="2588900"/>
            <a:ext cx="34290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People aging from </a:t>
            </a:r>
            <a:r>
              <a:rPr b="1" lang="en" sz="16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45-60</a:t>
            </a:r>
            <a:r>
              <a:rPr lang="en" sz="16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 are more likely to have heart disease</a:t>
            </a:r>
            <a:endParaRPr sz="16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4" name="Google Shape;1934;p62"/>
          <p:cNvGrpSpPr/>
          <p:nvPr/>
        </p:nvGrpSpPr>
        <p:grpSpPr>
          <a:xfrm>
            <a:off x="638272" y="1151970"/>
            <a:ext cx="959450" cy="99600"/>
            <a:chOff x="774912" y="910870"/>
            <a:chExt cx="959450" cy="99600"/>
          </a:xfrm>
        </p:grpSpPr>
        <p:sp>
          <p:nvSpPr>
            <p:cNvPr id="1935" name="Google Shape;1935;p6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6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41" name="Google Shape;1941;p62"/>
          <p:cNvSpPr txBox="1"/>
          <p:nvPr/>
        </p:nvSpPr>
        <p:spPr>
          <a:xfrm>
            <a:off x="482200" y="298125"/>
            <a:ext cx="79665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Data Exploration </a:t>
            </a:r>
            <a:endParaRPr b="1" sz="35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42" name="Google Shape;1942;p62"/>
          <p:cNvPicPr preferRelativeResize="0"/>
          <p:nvPr/>
        </p:nvPicPr>
        <p:blipFill rotWithShape="1">
          <a:blip r:embed="rId3">
            <a:alphaModFix/>
          </a:blip>
          <a:srcRect b="4998" l="19911" r="33093" t="20291"/>
          <a:stretch/>
        </p:blipFill>
        <p:spPr>
          <a:xfrm>
            <a:off x="2152650" y="1251575"/>
            <a:ext cx="4029077" cy="360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3" name="Google Shape;1943;p62"/>
          <p:cNvSpPr/>
          <p:nvPr/>
        </p:nvSpPr>
        <p:spPr>
          <a:xfrm>
            <a:off x="4200525" y="1322075"/>
            <a:ext cx="1952700" cy="177180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62"/>
          <p:cNvSpPr txBox="1"/>
          <p:nvPr/>
        </p:nvSpPr>
        <p:spPr>
          <a:xfrm>
            <a:off x="6276975" y="1798325"/>
            <a:ext cx="25338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Thalach</a:t>
            </a:r>
            <a:endParaRPr b="1" sz="17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(max heart rate achieved)</a:t>
            </a:r>
            <a:endParaRPr b="1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48" name="Shape 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9" name="Google Shape;1949;p63"/>
          <p:cNvSpPr txBox="1"/>
          <p:nvPr>
            <p:ph idx="2" type="title"/>
          </p:nvPr>
        </p:nvSpPr>
        <p:spPr>
          <a:xfrm>
            <a:off x="4871671" y="1076613"/>
            <a:ext cx="3660000" cy="10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50" name="Google Shape;1950;p63"/>
          <p:cNvSpPr txBox="1"/>
          <p:nvPr>
            <p:ph type="title"/>
          </p:nvPr>
        </p:nvSpPr>
        <p:spPr>
          <a:xfrm>
            <a:off x="4821000" y="3080525"/>
            <a:ext cx="4323000" cy="7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Machine Learning Problem &amp; Decision Tree</a:t>
            </a:r>
            <a:endParaRPr sz="2800"/>
          </a:p>
        </p:txBody>
      </p:sp>
      <p:sp>
        <p:nvSpPr>
          <p:cNvPr id="1951" name="Google Shape;1951;p63"/>
          <p:cNvSpPr txBox="1"/>
          <p:nvPr>
            <p:ph idx="1" type="subTitle"/>
          </p:nvPr>
        </p:nvSpPr>
        <p:spPr>
          <a:xfrm>
            <a:off x="4667975" y="3651400"/>
            <a:ext cx="40674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5" name="Shape 1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6" name="Google Shape;1956;p64"/>
          <p:cNvSpPr/>
          <p:nvPr/>
        </p:nvSpPr>
        <p:spPr>
          <a:xfrm>
            <a:off x="608025" y="1341425"/>
            <a:ext cx="8057400" cy="29181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957" name="Google Shape;1957;p64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Machine Learning Problem</a:t>
            </a:r>
            <a:endParaRPr/>
          </a:p>
        </p:txBody>
      </p:sp>
      <p:sp>
        <p:nvSpPr>
          <p:cNvPr id="1958" name="Google Shape;1958;p64"/>
          <p:cNvSpPr txBox="1"/>
          <p:nvPr>
            <p:ph idx="1" type="body"/>
          </p:nvPr>
        </p:nvSpPr>
        <p:spPr>
          <a:xfrm>
            <a:off x="771675" y="1562450"/>
            <a:ext cx="7730100" cy="240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</a:pPr>
            <a:r>
              <a:rPr b="1" lang="en">
                <a:solidFill>
                  <a:schemeClr val="accent2"/>
                </a:solidFill>
              </a:rPr>
              <a:t>Classify people with or without heart disease based on their physical conditions</a:t>
            </a:r>
            <a:endParaRPr b="1">
              <a:solidFill>
                <a:schemeClr val="accen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By using several machine learning models to do the classification</a:t>
            </a:r>
            <a:endParaRPr>
              <a:solidFill>
                <a:schemeClr val="accent2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Compare the accuracies of each model and select the most efficient one for this problem</a:t>
            </a:r>
            <a:endParaRPr>
              <a:solidFill>
                <a:schemeClr val="accent2"/>
              </a:solidFill>
            </a:endParaRPr>
          </a:p>
        </p:txBody>
      </p:sp>
      <p:grpSp>
        <p:nvGrpSpPr>
          <p:cNvPr id="1959" name="Google Shape;1959;p64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960" name="Google Shape;1960;p64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4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4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64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64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64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65"/>
          <p:cNvSpPr txBox="1"/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Techniques </a:t>
            </a:r>
            <a:endParaRPr/>
          </a:p>
        </p:txBody>
      </p:sp>
      <p:sp>
        <p:nvSpPr>
          <p:cNvPr id="1971" name="Google Shape;1971;p65"/>
          <p:cNvSpPr txBox="1"/>
          <p:nvPr>
            <p:ph idx="1" type="subTitle"/>
          </p:nvPr>
        </p:nvSpPr>
        <p:spPr>
          <a:xfrm>
            <a:off x="1305975" y="1742650"/>
            <a:ext cx="23886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1972" name="Google Shape;1972;p65"/>
          <p:cNvSpPr txBox="1"/>
          <p:nvPr>
            <p:ph idx="7" type="subTitle"/>
          </p:nvPr>
        </p:nvSpPr>
        <p:spPr>
          <a:xfrm>
            <a:off x="1607175" y="1170150"/>
            <a:ext cx="17862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1973" name="Google Shape;1973;p65"/>
          <p:cNvSpPr txBox="1"/>
          <p:nvPr>
            <p:ph idx="9" type="subTitle"/>
          </p:nvPr>
        </p:nvSpPr>
        <p:spPr>
          <a:xfrm>
            <a:off x="751727" y="2315150"/>
            <a:ext cx="34971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Random forest classification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4" name="Google Shape;1974;p65"/>
          <p:cNvSpPr txBox="1"/>
          <p:nvPr>
            <p:ph idx="14" type="subTitle"/>
          </p:nvPr>
        </p:nvSpPr>
        <p:spPr>
          <a:xfrm>
            <a:off x="4794674" y="1396750"/>
            <a:ext cx="34158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 classification</a:t>
            </a:r>
            <a:endParaRPr/>
          </a:p>
        </p:txBody>
      </p:sp>
      <p:cxnSp>
        <p:nvCxnSpPr>
          <p:cNvPr id="1975" name="Google Shape;1975;p65"/>
          <p:cNvCxnSpPr/>
          <p:nvPr/>
        </p:nvCxnSpPr>
        <p:spPr>
          <a:xfrm>
            <a:off x="430389" y="2871600"/>
            <a:ext cx="8290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1976" name="Google Shape;1976;p65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977" name="Google Shape;1977;p65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65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65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65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5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5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83" name="Google Shape;1983;p65"/>
          <p:cNvSpPr txBox="1"/>
          <p:nvPr>
            <p:ph idx="1" type="subTitle"/>
          </p:nvPr>
        </p:nvSpPr>
        <p:spPr>
          <a:xfrm>
            <a:off x="4938074" y="2088550"/>
            <a:ext cx="31290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</a:t>
            </a:r>
            <a:endParaRPr/>
          </a:p>
        </p:txBody>
      </p:sp>
      <p:sp>
        <p:nvSpPr>
          <p:cNvPr id="1984" name="Google Shape;1984;p65"/>
          <p:cNvSpPr txBox="1"/>
          <p:nvPr>
            <p:ph idx="4294967295" type="body"/>
          </p:nvPr>
        </p:nvSpPr>
        <p:spPr>
          <a:xfrm>
            <a:off x="706950" y="3033000"/>
            <a:ext cx="7730100" cy="165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Why we choose these five methods ------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The data contain different data types and there are different relationship among variables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It is difficult to measure the effect of variables on the results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8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9" name="Google Shape;1989;p66"/>
          <p:cNvGrpSpPr/>
          <p:nvPr/>
        </p:nvGrpSpPr>
        <p:grpSpPr>
          <a:xfrm>
            <a:off x="3637794" y="1336164"/>
            <a:ext cx="5464414" cy="3062887"/>
            <a:chOff x="720010" y="1419647"/>
            <a:chExt cx="4021500" cy="3062887"/>
          </a:xfrm>
        </p:grpSpPr>
        <p:sp>
          <p:nvSpPr>
            <p:cNvPr id="1990" name="Google Shape;1990;p66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6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fmla="val 3282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6"/>
            <p:cNvSpPr/>
            <p:nvPr/>
          </p:nvSpPr>
          <p:spPr>
            <a:xfrm>
              <a:off x="2042408" y="3963886"/>
              <a:ext cx="1373274" cy="518648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1993" name="Google Shape;1993;p66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994" name="Google Shape;1994;p66"/>
          <p:cNvSpPr txBox="1"/>
          <p:nvPr>
            <p:ph idx="1" type="body"/>
          </p:nvPr>
        </p:nvSpPr>
        <p:spPr>
          <a:xfrm>
            <a:off x="718625" y="1560925"/>
            <a:ext cx="2486700" cy="22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x_train y_train to train the model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The decision tree shows the proportion of disease and no disease</a:t>
            </a:r>
            <a:endParaRPr/>
          </a:p>
        </p:txBody>
      </p:sp>
      <p:sp>
        <p:nvSpPr>
          <p:cNvPr id="1995" name="Google Shape;1995;p66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model</a:t>
            </a:r>
            <a:endParaRPr/>
          </a:p>
        </p:txBody>
      </p:sp>
      <p:grpSp>
        <p:nvGrpSpPr>
          <p:cNvPr id="1996" name="Google Shape;1996;p66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997" name="Google Shape;1997;p66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6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6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66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6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6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03" name="Google Shape;200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4000" y="1361050"/>
            <a:ext cx="5412001" cy="24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4" name="Google Shape;200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000" y="1361051"/>
            <a:ext cx="5412000" cy="248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9" name="Google Shape;2009;p67"/>
          <p:cNvGrpSpPr/>
          <p:nvPr/>
        </p:nvGrpSpPr>
        <p:grpSpPr>
          <a:xfrm>
            <a:off x="3637774" y="1156453"/>
            <a:ext cx="5464414" cy="3529671"/>
            <a:chOff x="720010" y="1419647"/>
            <a:chExt cx="4021500" cy="3062887"/>
          </a:xfrm>
        </p:grpSpPr>
        <p:sp>
          <p:nvSpPr>
            <p:cNvPr id="2010" name="Google Shape;2010;p67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7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fmla="val 3282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7"/>
            <p:cNvSpPr/>
            <p:nvPr/>
          </p:nvSpPr>
          <p:spPr>
            <a:xfrm>
              <a:off x="2042408" y="3963886"/>
              <a:ext cx="1373274" cy="518648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013" name="Google Shape;2013;p67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14" name="Google Shape;2014;p67"/>
          <p:cNvSpPr txBox="1"/>
          <p:nvPr>
            <p:ph idx="1" type="body"/>
          </p:nvPr>
        </p:nvSpPr>
        <p:spPr>
          <a:xfrm>
            <a:off x="802975" y="1631250"/>
            <a:ext cx="2424600" cy="22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Sensitivity and specificity are statistical measures of the performance of a binary classification test that are widely used in medicine</a:t>
            </a:r>
            <a:endParaRPr/>
          </a:p>
        </p:txBody>
      </p:sp>
      <p:sp>
        <p:nvSpPr>
          <p:cNvPr id="2015" name="Google Shape;2015;p67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 model</a:t>
            </a:r>
            <a:endParaRPr/>
          </a:p>
        </p:txBody>
      </p:sp>
      <p:grpSp>
        <p:nvGrpSpPr>
          <p:cNvPr id="2016" name="Google Shape;2016;p67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017" name="Google Shape;2017;p67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67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67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67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67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67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23" name="Google Shape;202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175" y="1225450"/>
            <a:ext cx="5416026" cy="288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7" name="Shape 2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8" name="Google Shape;2028;p68"/>
          <p:cNvSpPr txBox="1"/>
          <p:nvPr>
            <p:ph idx="2" type="title"/>
          </p:nvPr>
        </p:nvSpPr>
        <p:spPr>
          <a:xfrm>
            <a:off x="4871671" y="1076613"/>
            <a:ext cx="3660000" cy="10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029" name="Google Shape;2029;p68"/>
          <p:cNvSpPr txBox="1"/>
          <p:nvPr>
            <p:ph type="title"/>
          </p:nvPr>
        </p:nvSpPr>
        <p:spPr>
          <a:xfrm>
            <a:off x="5129421" y="2656875"/>
            <a:ext cx="3126300" cy="7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Data Preparation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&amp; Apply ML</a:t>
            </a:r>
            <a:endParaRPr sz="2800"/>
          </a:p>
        </p:txBody>
      </p:sp>
      <p:sp>
        <p:nvSpPr>
          <p:cNvPr id="2030" name="Google Shape;2030;p68"/>
          <p:cNvSpPr txBox="1"/>
          <p:nvPr>
            <p:ph idx="1" type="subTitle"/>
          </p:nvPr>
        </p:nvSpPr>
        <p:spPr>
          <a:xfrm>
            <a:off x="4667975" y="3580650"/>
            <a:ext cx="40674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2"/>
                </a:solidFill>
              </a:rPr>
              <a:t>Prepare the data before applying the machine learning technique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4" name="Shape 2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5" name="Google Shape;2035;p69"/>
          <p:cNvSpPr txBox="1"/>
          <p:nvPr>
            <p:ph type="title"/>
          </p:nvPr>
        </p:nvSpPr>
        <p:spPr>
          <a:xfrm>
            <a:off x="608025" y="295975"/>
            <a:ext cx="791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</p:txBody>
      </p:sp>
      <p:sp>
        <p:nvSpPr>
          <p:cNvPr id="2036" name="Google Shape;2036;p69"/>
          <p:cNvSpPr/>
          <p:nvPr/>
        </p:nvSpPr>
        <p:spPr>
          <a:xfrm>
            <a:off x="2715625" y="1394167"/>
            <a:ext cx="1635300" cy="38340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037" name="Google Shape;2037;p69"/>
          <p:cNvSpPr/>
          <p:nvPr/>
        </p:nvSpPr>
        <p:spPr>
          <a:xfrm>
            <a:off x="4823575" y="1394167"/>
            <a:ext cx="1635300" cy="38340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038" name="Google Shape;2038;p69"/>
          <p:cNvSpPr/>
          <p:nvPr/>
        </p:nvSpPr>
        <p:spPr>
          <a:xfrm>
            <a:off x="6931525" y="1394167"/>
            <a:ext cx="1635300" cy="38340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039" name="Google Shape;2039;p69"/>
          <p:cNvSpPr/>
          <p:nvPr/>
        </p:nvSpPr>
        <p:spPr>
          <a:xfrm>
            <a:off x="607675" y="1394167"/>
            <a:ext cx="1635300" cy="3834000"/>
          </a:xfrm>
          <a:prstGeom prst="rect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040" name="Google Shape;2040;p69"/>
          <p:cNvSpPr txBox="1"/>
          <p:nvPr/>
        </p:nvSpPr>
        <p:spPr>
          <a:xfrm>
            <a:off x="2665815" y="1580600"/>
            <a:ext cx="17349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Dummy variables</a:t>
            </a:r>
            <a:endParaRPr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1" name="Google Shape;2041;p69"/>
          <p:cNvSpPr txBox="1"/>
          <p:nvPr/>
        </p:nvSpPr>
        <p:spPr>
          <a:xfrm>
            <a:off x="4909841" y="1580663"/>
            <a:ext cx="1463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Normalize</a:t>
            </a:r>
            <a:endParaRPr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2" name="Google Shape;2042;p69"/>
          <p:cNvSpPr txBox="1"/>
          <p:nvPr/>
        </p:nvSpPr>
        <p:spPr>
          <a:xfrm>
            <a:off x="7017829" y="1580663"/>
            <a:ext cx="1463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Split train/test</a:t>
            </a:r>
            <a:endParaRPr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3" name="Google Shape;2043;p69"/>
          <p:cNvSpPr txBox="1"/>
          <p:nvPr/>
        </p:nvSpPr>
        <p:spPr>
          <a:xfrm>
            <a:off x="693389" y="1584050"/>
            <a:ext cx="14676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Clean Data</a:t>
            </a:r>
            <a:endParaRPr b="1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4" name="Google Shape;2044;p69"/>
          <p:cNvSpPr txBox="1"/>
          <p:nvPr/>
        </p:nvSpPr>
        <p:spPr>
          <a:xfrm>
            <a:off x="608800" y="1924404"/>
            <a:ext cx="1636800" cy="188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We clean the data before applying the machine learning techniques.</a:t>
            </a:r>
            <a:endParaRPr sz="12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5" name="Google Shape;2045;p69"/>
          <p:cNvSpPr txBox="1"/>
          <p:nvPr/>
        </p:nvSpPr>
        <p:spPr>
          <a:xfrm>
            <a:off x="2711664" y="1924313"/>
            <a:ext cx="16368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Dummy variables are dichotomous, quantitative variables. </a:t>
            </a:r>
            <a:endParaRPr sz="12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6" name="Google Shape;2046;p69"/>
          <p:cNvSpPr txBox="1"/>
          <p:nvPr/>
        </p:nvSpPr>
        <p:spPr>
          <a:xfrm>
            <a:off x="4823741" y="1924325"/>
            <a:ext cx="16353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Rescaling data to have values between 0 and 1. </a:t>
            </a:r>
            <a:endParaRPr sz="12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47" name="Google Shape;2047;p69"/>
          <p:cNvSpPr txBox="1"/>
          <p:nvPr/>
        </p:nvSpPr>
        <p:spPr>
          <a:xfrm>
            <a:off x="6931729" y="1924325"/>
            <a:ext cx="16353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  <a:latin typeface="Raleway"/>
                <a:ea typeface="Raleway"/>
                <a:cs typeface="Raleway"/>
                <a:sym typeface="Raleway"/>
              </a:rPr>
              <a:t>Split x,y from the dataset and split them as train/test data</a:t>
            </a:r>
            <a:endParaRPr sz="12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048" name="Google Shape;2048;p69"/>
          <p:cNvGrpSpPr/>
          <p:nvPr/>
        </p:nvGrpSpPr>
        <p:grpSpPr>
          <a:xfrm>
            <a:off x="3351665" y="4581095"/>
            <a:ext cx="362765" cy="361685"/>
            <a:chOff x="1180825" y="238200"/>
            <a:chExt cx="5234700" cy="5219125"/>
          </a:xfrm>
        </p:grpSpPr>
        <p:sp>
          <p:nvSpPr>
            <p:cNvPr id="2049" name="Google Shape;2049;p69"/>
            <p:cNvSpPr/>
            <p:nvPr/>
          </p:nvSpPr>
          <p:spPr>
            <a:xfrm>
              <a:off x="4840775" y="3983700"/>
              <a:ext cx="182700" cy="183500"/>
            </a:xfrm>
            <a:custGeom>
              <a:rect b="b" l="l" r="r" t="t"/>
              <a:pathLst>
                <a:path extrusionOk="0" h="7340" w="7308">
                  <a:moveTo>
                    <a:pt x="3654" y="0"/>
                  </a:moveTo>
                  <a:cubicBezTo>
                    <a:pt x="1632" y="0"/>
                    <a:pt x="1" y="1664"/>
                    <a:pt x="1" y="3686"/>
                  </a:cubicBezTo>
                  <a:cubicBezTo>
                    <a:pt x="1" y="5709"/>
                    <a:pt x="1632" y="7340"/>
                    <a:pt x="3654" y="7340"/>
                  </a:cubicBezTo>
                  <a:cubicBezTo>
                    <a:pt x="5676" y="7340"/>
                    <a:pt x="7307" y="5709"/>
                    <a:pt x="7307" y="3686"/>
                  </a:cubicBezTo>
                  <a:cubicBezTo>
                    <a:pt x="7307" y="1664"/>
                    <a:pt x="5676" y="0"/>
                    <a:pt x="3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9"/>
            <p:cNvSpPr/>
            <p:nvPr/>
          </p:nvSpPr>
          <p:spPr>
            <a:xfrm>
              <a:off x="4840775" y="3641175"/>
              <a:ext cx="182700" cy="182700"/>
            </a:xfrm>
            <a:custGeom>
              <a:rect b="b" l="l" r="r" t="t"/>
              <a:pathLst>
                <a:path extrusionOk="0" h="7308" w="7308">
                  <a:moveTo>
                    <a:pt x="3654" y="1"/>
                  </a:moveTo>
                  <a:cubicBezTo>
                    <a:pt x="1632" y="1"/>
                    <a:pt x="1" y="1632"/>
                    <a:pt x="1" y="3654"/>
                  </a:cubicBezTo>
                  <a:cubicBezTo>
                    <a:pt x="1" y="5677"/>
                    <a:pt x="1632" y="7308"/>
                    <a:pt x="3654" y="7308"/>
                  </a:cubicBezTo>
                  <a:cubicBezTo>
                    <a:pt x="5676" y="7308"/>
                    <a:pt x="7307" y="5677"/>
                    <a:pt x="7307" y="3654"/>
                  </a:cubicBezTo>
                  <a:cubicBezTo>
                    <a:pt x="7307" y="1632"/>
                    <a:pt x="5676" y="1"/>
                    <a:pt x="3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9"/>
            <p:cNvSpPr/>
            <p:nvPr/>
          </p:nvSpPr>
          <p:spPr>
            <a:xfrm>
              <a:off x="4840775" y="4327025"/>
              <a:ext cx="182700" cy="183500"/>
            </a:xfrm>
            <a:custGeom>
              <a:rect b="b" l="l" r="r" t="t"/>
              <a:pathLst>
                <a:path extrusionOk="0" h="7340" w="7308">
                  <a:moveTo>
                    <a:pt x="3654" y="0"/>
                  </a:moveTo>
                  <a:cubicBezTo>
                    <a:pt x="1632" y="0"/>
                    <a:pt x="1" y="1631"/>
                    <a:pt x="1" y="3653"/>
                  </a:cubicBezTo>
                  <a:cubicBezTo>
                    <a:pt x="1" y="5676"/>
                    <a:pt x="1632" y="7339"/>
                    <a:pt x="3654" y="7339"/>
                  </a:cubicBezTo>
                  <a:cubicBezTo>
                    <a:pt x="5676" y="7339"/>
                    <a:pt x="7307" y="5676"/>
                    <a:pt x="7307" y="3653"/>
                  </a:cubicBezTo>
                  <a:cubicBezTo>
                    <a:pt x="7307" y="1631"/>
                    <a:pt x="5676" y="0"/>
                    <a:pt x="3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9"/>
            <p:cNvSpPr/>
            <p:nvPr/>
          </p:nvSpPr>
          <p:spPr>
            <a:xfrm>
              <a:off x="1180825" y="238200"/>
              <a:ext cx="5234700" cy="5219125"/>
            </a:xfrm>
            <a:custGeom>
              <a:rect b="b" l="l" r="r" t="t"/>
              <a:pathLst>
                <a:path extrusionOk="0" h="208765" w="209388">
                  <a:moveTo>
                    <a:pt x="87846" y="17318"/>
                  </a:moveTo>
                  <a:cubicBezTo>
                    <a:pt x="98643" y="21004"/>
                    <a:pt x="99295" y="35226"/>
                    <a:pt x="97501" y="46448"/>
                  </a:cubicBezTo>
                  <a:cubicBezTo>
                    <a:pt x="96360" y="45795"/>
                    <a:pt x="95087" y="45306"/>
                    <a:pt x="93717" y="45012"/>
                  </a:cubicBezTo>
                  <a:cubicBezTo>
                    <a:pt x="93717" y="43773"/>
                    <a:pt x="93717" y="42925"/>
                    <a:pt x="93685" y="42435"/>
                  </a:cubicBezTo>
                  <a:cubicBezTo>
                    <a:pt x="93228" y="37314"/>
                    <a:pt x="90064" y="32910"/>
                    <a:pt x="85628" y="30236"/>
                  </a:cubicBezTo>
                  <a:cubicBezTo>
                    <a:pt x="85465" y="30105"/>
                    <a:pt x="84388" y="29257"/>
                    <a:pt x="83703" y="28017"/>
                  </a:cubicBezTo>
                  <a:cubicBezTo>
                    <a:pt x="81909" y="24788"/>
                    <a:pt x="84356" y="22864"/>
                    <a:pt x="86769" y="19112"/>
                  </a:cubicBezTo>
                  <a:cubicBezTo>
                    <a:pt x="87096" y="18623"/>
                    <a:pt x="87552" y="17840"/>
                    <a:pt x="87846" y="17318"/>
                  </a:cubicBezTo>
                  <a:close/>
                  <a:moveTo>
                    <a:pt x="31511" y="17220"/>
                  </a:moveTo>
                  <a:cubicBezTo>
                    <a:pt x="34578" y="22700"/>
                    <a:pt x="37644" y="24364"/>
                    <a:pt x="35817" y="27887"/>
                  </a:cubicBezTo>
                  <a:cubicBezTo>
                    <a:pt x="35100" y="29224"/>
                    <a:pt x="33990" y="30105"/>
                    <a:pt x="33795" y="30236"/>
                  </a:cubicBezTo>
                  <a:cubicBezTo>
                    <a:pt x="33240" y="30562"/>
                    <a:pt x="32686" y="30953"/>
                    <a:pt x="32490" y="31116"/>
                  </a:cubicBezTo>
                  <a:cubicBezTo>
                    <a:pt x="28608" y="33922"/>
                    <a:pt x="25868" y="38293"/>
                    <a:pt x="25738" y="43088"/>
                  </a:cubicBezTo>
                  <a:lnTo>
                    <a:pt x="25705" y="43088"/>
                  </a:lnTo>
                  <a:cubicBezTo>
                    <a:pt x="25705" y="43284"/>
                    <a:pt x="25705" y="44034"/>
                    <a:pt x="25705" y="45012"/>
                  </a:cubicBezTo>
                  <a:cubicBezTo>
                    <a:pt x="24237" y="45339"/>
                    <a:pt x="22900" y="45861"/>
                    <a:pt x="21660" y="46578"/>
                  </a:cubicBezTo>
                  <a:cubicBezTo>
                    <a:pt x="19931" y="35846"/>
                    <a:pt x="20975" y="27528"/>
                    <a:pt x="24694" y="22309"/>
                  </a:cubicBezTo>
                  <a:cubicBezTo>
                    <a:pt x="27010" y="19080"/>
                    <a:pt x="29848" y="17775"/>
                    <a:pt x="31511" y="17220"/>
                  </a:cubicBezTo>
                  <a:close/>
                  <a:moveTo>
                    <a:pt x="115964" y="50623"/>
                  </a:moveTo>
                  <a:lnTo>
                    <a:pt x="115964" y="59104"/>
                  </a:lnTo>
                  <a:cubicBezTo>
                    <a:pt x="111528" y="57212"/>
                    <a:pt x="111528" y="52515"/>
                    <a:pt x="115964" y="50623"/>
                  </a:cubicBezTo>
                  <a:close/>
                  <a:moveTo>
                    <a:pt x="182835" y="50623"/>
                  </a:moveTo>
                  <a:cubicBezTo>
                    <a:pt x="187271" y="52515"/>
                    <a:pt x="187271" y="57212"/>
                    <a:pt x="182835" y="59104"/>
                  </a:cubicBezTo>
                  <a:lnTo>
                    <a:pt x="182835" y="50623"/>
                  </a:lnTo>
                  <a:close/>
                  <a:moveTo>
                    <a:pt x="25705" y="51373"/>
                  </a:moveTo>
                  <a:lnTo>
                    <a:pt x="25705" y="60213"/>
                  </a:lnTo>
                  <a:cubicBezTo>
                    <a:pt x="21040" y="58289"/>
                    <a:pt x="21040" y="53330"/>
                    <a:pt x="25705" y="51373"/>
                  </a:cubicBezTo>
                  <a:close/>
                  <a:moveTo>
                    <a:pt x="93717" y="51373"/>
                  </a:moveTo>
                  <a:cubicBezTo>
                    <a:pt x="98382" y="53298"/>
                    <a:pt x="98382" y="58289"/>
                    <a:pt x="93717" y="60213"/>
                  </a:cubicBezTo>
                  <a:lnTo>
                    <a:pt x="93717" y="51373"/>
                  </a:lnTo>
                  <a:close/>
                  <a:moveTo>
                    <a:pt x="59721" y="6138"/>
                  </a:moveTo>
                  <a:cubicBezTo>
                    <a:pt x="67784" y="6138"/>
                    <a:pt x="75871" y="8862"/>
                    <a:pt x="82496" y="14382"/>
                  </a:cubicBezTo>
                  <a:cubicBezTo>
                    <a:pt x="82137" y="15002"/>
                    <a:pt x="81713" y="15720"/>
                    <a:pt x="81061" y="16666"/>
                  </a:cubicBezTo>
                  <a:lnTo>
                    <a:pt x="81028" y="16698"/>
                  </a:lnTo>
                  <a:cubicBezTo>
                    <a:pt x="80213" y="17938"/>
                    <a:pt x="79397" y="19047"/>
                    <a:pt x="79136" y="19373"/>
                  </a:cubicBezTo>
                  <a:cubicBezTo>
                    <a:pt x="74504" y="26126"/>
                    <a:pt x="78288" y="32486"/>
                    <a:pt x="82040" y="35194"/>
                  </a:cubicBezTo>
                  <a:cubicBezTo>
                    <a:pt x="82137" y="35259"/>
                    <a:pt x="82235" y="35357"/>
                    <a:pt x="82366" y="35422"/>
                  </a:cubicBezTo>
                  <a:cubicBezTo>
                    <a:pt x="82757" y="35651"/>
                    <a:pt x="83214" y="35944"/>
                    <a:pt x="83377" y="36075"/>
                  </a:cubicBezTo>
                  <a:cubicBezTo>
                    <a:pt x="87530" y="39067"/>
                    <a:pt x="87624" y="43146"/>
                    <a:pt x="87592" y="43146"/>
                  </a:cubicBezTo>
                  <a:lnTo>
                    <a:pt x="87592" y="43146"/>
                  </a:lnTo>
                  <a:cubicBezTo>
                    <a:pt x="87590" y="43146"/>
                    <a:pt x="87587" y="43127"/>
                    <a:pt x="87585" y="43088"/>
                  </a:cubicBezTo>
                  <a:cubicBezTo>
                    <a:pt x="87585" y="43153"/>
                    <a:pt x="87585" y="43120"/>
                    <a:pt x="87585" y="43251"/>
                  </a:cubicBezTo>
                  <a:cubicBezTo>
                    <a:pt x="87585" y="43316"/>
                    <a:pt x="87585" y="43316"/>
                    <a:pt x="87585" y="43381"/>
                  </a:cubicBezTo>
                  <a:cubicBezTo>
                    <a:pt x="87585" y="70880"/>
                    <a:pt x="87748" y="70097"/>
                    <a:pt x="86443" y="74631"/>
                  </a:cubicBezTo>
                  <a:cubicBezTo>
                    <a:pt x="85954" y="73718"/>
                    <a:pt x="85138" y="73000"/>
                    <a:pt x="84127" y="72641"/>
                  </a:cubicBezTo>
                  <a:cubicBezTo>
                    <a:pt x="82007" y="71826"/>
                    <a:pt x="79038" y="70456"/>
                    <a:pt x="76886" y="68303"/>
                  </a:cubicBezTo>
                  <a:cubicBezTo>
                    <a:pt x="73533" y="64926"/>
                    <a:pt x="68880" y="62347"/>
                    <a:pt x="64468" y="62347"/>
                  </a:cubicBezTo>
                  <a:cubicBezTo>
                    <a:pt x="62828" y="62347"/>
                    <a:pt x="61222" y="62703"/>
                    <a:pt x="59728" y="63508"/>
                  </a:cubicBezTo>
                  <a:cubicBezTo>
                    <a:pt x="58225" y="62703"/>
                    <a:pt x="56614" y="62347"/>
                    <a:pt x="54972" y="62347"/>
                  </a:cubicBezTo>
                  <a:cubicBezTo>
                    <a:pt x="50556" y="62347"/>
                    <a:pt x="45914" y="64926"/>
                    <a:pt x="42537" y="68303"/>
                  </a:cubicBezTo>
                  <a:cubicBezTo>
                    <a:pt x="40384" y="70456"/>
                    <a:pt x="37416" y="71826"/>
                    <a:pt x="35295" y="72641"/>
                  </a:cubicBezTo>
                  <a:cubicBezTo>
                    <a:pt x="34284" y="73000"/>
                    <a:pt x="33501" y="73718"/>
                    <a:pt x="33012" y="74631"/>
                  </a:cubicBezTo>
                  <a:cubicBezTo>
                    <a:pt x="32914" y="74338"/>
                    <a:pt x="32588" y="73098"/>
                    <a:pt x="32457" y="72576"/>
                  </a:cubicBezTo>
                  <a:cubicBezTo>
                    <a:pt x="32392" y="72120"/>
                    <a:pt x="32001" y="70586"/>
                    <a:pt x="31870" y="68009"/>
                  </a:cubicBezTo>
                  <a:cubicBezTo>
                    <a:pt x="31774" y="66271"/>
                    <a:pt x="31868" y="43217"/>
                    <a:pt x="31839" y="42987"/>
                  </a:cubicBezTo>
                  <a:lnTo>
                    <a:pt x="31839" y="42987"/>
                  </a:lnTo>
                  <a:cubicBezTo>
                    <a:pt x="31936" y="42725"/>
                    <a:pt x="31957" y="38411"/>
                    <a:pt x="37057" y="35422"/>
                  </a:cubicBezTo>
                  <a:cubicBezTo>
                    <a:pt x="37187" y="35357"/>
                    <a:pt x="37285" y="35259"/>
                    <a:pt x="37383" y="35194"/>
                  </a:cubicBezTo>
                  <a:cubicBezTo>
                    <a:pt x="42276" y="31671"/>
                    <a:pt x="44331" y="25082"/>
                    <a:pt x="40253" y="19341"/>
                  </a:cubicBezTo>
                  <a:cubicBezTo>
                    <a:pt x="39993" y="18917"/>
                    <a:pt x="38035" y="16340"/>
                    <a:pt x="36926" y="14382"/>
                  </a:cubicBezTo>
                  <a:cubicBezTo>
                    <a:pt x="43479" y="8911"/>
                    <a:pt x="51587" y="6138"/>
                    <a:pt x="59721" y="6138"/>
                  </a:cubicBezTo>
                  <a:close/>
                  <a:moveTo>
                    <a:pt x="64573" y="68457"/>
                  </a:moveTo>
                  <a:cubicBezTo>
                    <a:pt x="67334" y="68457"/>
                    <a:pt x="70599" y="70652"/>
                    <a:pt x="72580" y="72609"/>
                  </a:cubicBezTo>
                  <a:cubicBezTo>
                    <a:pt x="74276" y="74305"/>
                    <a:pt x="76266" y="75642"/>
                    <a:pt x="78190" y="76654"/>
                  </a:cubicBezTo>
                  <a:cubicBezTo>
                    <a:pt x="76228" y="77300"/>
                    <a:pt x="74405" y="77562"/>
                    <a:pt x="72741" y="77562"/>
                  </a:cubicBezTo>
                  <a:cubicBezTo>
                    <a:pt x="67268" y="77562"/>
                    <a:pt x="63502" y="74733"/>
                    <a:pt x="62076" y="73457"/>
                  </a:cubicBezTo>
                  <a:cubicBezTo>
                    <a:pt x="61456" y="72723"/>
                    <a:pt x="60584" y="72356"/>
                    <a:pt x="59715" y="72356"/>
                  </a:cubicBezTo>
                  <a:cubicBezTo>
                    <a:pt x="58847" y="72356"/>
                    <a:pt x="57982" y="72723"/>
                    <a:pt x="57379" y="73457"/>
                  </a:cubicBezTo>
                  <a:cubicBezTo>
                    <a:pt x="55928" y="74733"/>
                    <a:pt x="52157" y="77562"/>
                    <a:pt x="46697" y="77562"/>
                  </a:cubicBezTo>
                  <a:cubicBezTo>
                    <a:pt x="45036" y="77562"/>
                    <a:pt x="43220" y="77300"/>
                    <a:pt x="41265" y="76654"/>
                  </a:cubicBezTo>
                  <a:cubicBezTo>
                    <a:pt x="43157" y="75642"/>
                    <a:pt x="45179" y="74305"/>
                    <a:pt x="46875" y="72609"/>
                  </a:cubicBezTo>
                  <a:cubicBezTo>
                    <a:pt x="48832" y="70652"/>
                    <a:pt x="52109" y="68457"/>
                    <a:pt x="54863" y="68457"/>
                  </a:cubicBezTo>
                  <a:cubicBezTo>
                    <a:pt x="55783" y="68457"/>
                    <a:pt x="56644" y="68702"/>
                    <a:pt x="57379" y="69282"/>
                  </a:cubicBezTo>
                  <a:cubicBezTo>
                    <a:pt x="58246" y="70288"/>
                    <a:pt x="59376" y="70360"/>
                    <a:pt x="59661" y="70360"/>
                  </a:cubicBezTo>
                  <a:cubicBezTo>
                    <a:pt x="59708" y="70360"/>
                    <a:pt x="59732" y="70358"/>
                    <a:pt x="59728" y="70358"/>
                  </a:cubicBezTo>
                  <a:cubicBezTo>
                    <a:pt x="60608" y="70358"/>
                    <a:pt x="61456" y="69967"/>
                    <a:pt x="62044" y="69282"/>
                  </a:cubicBezTo>
                  <a:cubicBezTo>
                    <a:pt x="62786" y="68702"/>
                    <a:pt x="63652" y="68457"/>
                    <a:pt x="64573" y="68457"/>
                  </a:cubicBezTo>
                  <a:close/>
                  <a:moveTo>
                    <a:pt x="106527" y="55523"/>
                  </a:moveTo>
                  <a:cubicBezTo>
                    <a:pt x="106857" y="60351"/>
                    <a:pt x="110783" y="64343"/>
                    <a:pt x="115964" y="65498"/>
                  </a:cubicBezTo>
                  <a:cubicBezTo>
                    <a:pt x="115997" y="76491"/>
                    <a:pt x="121183" y="86048"/>
                    <a:pt x="129175" y="92083"/>
                  </a:cubicBezTo>
                  <a:cubicBezTo>
                    <a:pt x="110200" y="84335"/>
                    <a:pt x="106877" y="65525"/>
                    <a:pt x="106527" y="55523"/>
                  </a:cubicBezTo>
                  <a:close/>
                  <a:moveTo>
                    <a:pt x="70623" y="92213"/>
                  </a:moveTo>
                  <a:cubicBezTo>
                    <a:pt x="70622" y="92214"/>
                    <a:pt x="70621" y="92214"/>
                    <a:pt x="70620" y="92215"/>
                  </a:cubicBezTo>
                  <a:lnTo>
                    <a:pt x="70620" y="92215"/>
                  </a:lnTo>
                  <a:cubicBezTo>
                    <a:pt x="70621" y="92214"/>
                    <a:pt x="70622" y="92214"/>
                    <a:pt x="70623" y="92213"/>
                  </a:cubicBezTo>
                  <a:close/>
                  <a:moveTo>
                    <a:pt x="158231" y="33559"/>
                  </a:moveTo>
                  <a:cubicBezTo>
                    <a:pt x="158408" y="33559"/>
                    <a:pt x="158578" y="33624"/>
                    <a:pt x="158696" y="33759"/>
                  </a:cubicBezTo>
                  <a:cubicBezTo>
                    <a:pt x="161893" y="37151"/>
                    <a:pt x="167308" y="41326"/>
                    <a:pt x="175039" y="41979"/>
                  </a:cubicBezTo>
                  <a:cubicBezTo>
                    <a:pt x="175985" y="42044"/>
                    <a:pt x="176735" y="42860"/>
                    <a:pt x="176735" y="43838"/>
                  </a:cubicBezTo>
                  <a:lnTo>
                    <a:pt x="176735" y="62790"/>
                  </a:lnTo>
                  <a:cubicBezTo>
                    <a:pt x="176539" y="63801"/>
                    <a:pt x="177648" y="71500"/>
                    <a:pt x="173114" y="79068"/>
                  </a:cubicBezTo>
                  <a:cubicBezTo>
                    <a:pt x="172648" y="79836"/>
                    <a:pt x="172574" y="79958"/>
                    <a:pt x="172581" y="79958"/>
                  </a:cubicBezTo>
                  <a:cubicBezTo>
                    <a:pt x="172583" y="79958"/>
                    <a:pt x="172587" y="79953"/>
                    <a:pt x="172592" y="79948"/>
                  </a:cubicBezTo>
                  <a:lnTo>
                    <a:pt x="172592" y="79948"/>
                  </a:lnTo>
                  <a:cubicBezTo>
                    <a:pt x="170146" y="83602"/>
                    <a:pt x="167765" y="86244"/>
                    <a:pt x="163850" y="88658"/>
                  </a:cubicBezTo>
                  <a:cubicBezTo>
                    <a:pt x="161599" y="90093"/>
                    <a:pt x="159544" y="90843"/>
                    <a:pt x="159577" y="90843"/>
                  </a:cubicBezTo>
                  <a:cubicBezTo>
                    <a:pt x="155876" y="92326"/>
                    <a:pt x="152406" y="92811"/>
                    <a:pt x="149440" y="92811"/>
                  </a:cubicBezTo>
                  <a:cubicBezTo>
                    <a:pt x="143857" y="92811"/>
                    <a:pt x="140055" y="91093"/>
                    <a:pt x="139842" y="91072"/>
                  </a:cubicBezTo>
                  <a:cubicBezTo>
                    <a:pt x="122945" y="84776"/>
                    <a:pt x="122195" y="67748"/>
                    <a:pt x="122162" y="67716"/>
                  </a:cubicBezTo>
                  <a:cubicBezTo>
                    <a:pt x="121999" y="65791"/>
                    <a:pt x="122064" y="49514"/>
                    <a:pt x="122097" y="47622"/>
                  </a:cubicBezTo>
                  <a:cubicBezTo>
                    <a:pt x="122097" y="47100"/>
                    <a:pt x="122488" y="46643"/>
                    <a:pt x="123010" y="46611"/>
                  </a:cubicBezTo>
                  <a:cubicBezTo>
                    <a:pt x="131002" y="45893"/>
                    <a:pt x="146170" y="43284"/>
                    <a:pt x="157750" y="33726"/>
                  </a:cubicBezTo>
                  <a:cubicBezTo>
                    <a:pt x="157892" y="33616"/>
                    <a:pt x="158064" y="33559"/>
                    <a:pt x="158231" y="33559"/>
                  </a:cubicBezTo>
                  <a:close/>
                  <a:moveTo>
                    <a:pt x="59728" y="79361"/>
                  </a:moveTo>
                  <a:cubicBezTo>
                    <a:pt x="63652" y="82170"/>
                    <a:pt x="68096" y="83674"/>
                    <a:pt x="72764" y="83674"/>
                  </a:cubicBezTo>
                  <a:cubicBezTo>
                    <a:pt x="76282" y="83674"/>
                    <a:pt x="79927" y="82819"/>
                    <a:pt x="83573" y="81025"/>
                  </a:cubicBezTo>
                  <a:lnTo>
                    <a:pt x="83573" y="81025"/>
                  </a:lnTo>
                  <a:cubicBezTo>
                    <a:pt x="78918" y="89140"/>
                    <a:pt x="70756" y="92253"/>
                    <a:pt x="70557" y="92253"/>
                  </a:cubicBezTo>
                  <a:cubicBezTo>
                    <a:pt x="70544" y="92253"/>
                    <a:pt x="70564" y="92240"/>
                    <a:pt x="70620" y="92215"/>
                  </a:cubicBezTo>
                  <a:lnTo>
                    <a:pt x="70620" y="92215"/>
                  </a:lnTo>
                  <a:cubicBezTo>
                    <a:pt x="67149" y="93774"/>
                    <a:pt x="63456" y="94508"/>
                    <a:pt x="59787" y="94508"/>
                  </a:cubicBezTo>
                  <a:cubicBezTo>
                    <a:pt x="50181" y="94508"/>
                    <a:pt x="40735" y="89474"/>
                    <a:pt x="35850" y="81025"/>
                  </a:cubicBezTo>
                  <a:lnTo>
                    <a:pt x="35850" y="81025"/>
                  </a:lnTo>
                  <a:cubicBezTo>
                    <a:pt x="39486" y="82801"/>
                    <a:pt x="43134" y="83657"/>
                    <a:pt x="46668" y="83657"/>
                  </a:cubicBezTo>
                  <a:cubicBezTo>
                    <a:pt x="51314" y="83657"/>
                    <a:pt x="55763" y="82177"/>
                    <a:pt x="59728" y="79361"/>
                  </a:cubicBezTo>
                  <a:close/>
                  <a:moveTo>
                    <a:pt x="159186" y="97465"/>
                  </a:moveTo>
                  <a:lnTo>
                    <a:pt x="159186" y="105033"/>
                  </a:lnTo>
                  <a:cubicBezTo>
                    <a:pt x="159186" y="107936"/>
                    <a:pt x="160849" y="110024"/>
                    <a:pt x="162643" y="110448"/>
                  </a:cubicBezTo>
                  <a:lnTo>
                    <a:pt x="168025" y="111818"/>
                  </a:lnTo>
                  <a:lnTo>
                    <a:pt x="165970" y="114330"/>
                  </a:lnTo>
                  <a:lnTo>
                    <a:pt x="134133" y="114330"/>
                  </a:lnTo>
                  <a:lnTo>
                    <a:pt x="132013" y="111753"/>
                  </a:lnTo>
                  <a:cubicBezTo>
                    <a:pt x="137395" y="110383"/>
                    <a:pt x="137265" y="110480"/>
                    <a:pt x="137689" y="110285"/>
                  </a:cubicBezTo>
                  <a:cubicBezTo>
                    <a:pt x="139483" y="109469"/>
                    <a:pt x="140625" y="107414"/>
                    <a:pt x="140625" y="105033"/>
                  </a:cubicBezTo>
                  <a:lnTo>
                    <a:pt x="140625" y="97759"/>
                  </a:lnTo>
                  <a:cubicBezTo>
                    <a:pt x="143245" y="98482"/>
                    <a:pt x="146191" y="98897"/>
                    <a:pt x="149293" y="98897"/>
                  </a:cubicBezTo>
                  <a:cubicBezTo>
                    <a:pt x="152485" y="98897"/>
                    <a:pt x="155844" y="98458"/>
                    <a:pt x="159186" y="97465"/>
                  </a:cubicBezTo>
                  <a:close/>
                  <a:moveTo>
                    <a:pt x="101024" y="62203"/>
                  </a:moveTo>
                  <a:cubicBezTo>
                    <a:pt x="103960" y="82949"/>
                    <a:pt x="116225" y="95965"/>
                    <a:pt x="134525" y="100173"/>
                  </a:cubicBezTo>
                  <a:lnTo>
                    <a:pt x="134525" y="104805"/>
                  </a:lnTo>
                  <a:cubicBezTo>
                    <a:pt x="119683" y="108980"/>
                    <a:pt x="111756" y="108915"/>
                    <a:pt x="104776" y="115047"/>
                  </a:cubicBezTo>
                  <a:cubicBezTo>
                    <a:pt x="98023" y="109110"/>
                    <a:pt x="90455" y="109078"/>
                    <a:pt x="82072" y="106566"/>
                  </a:cubicBezTo>
                  <a:lnTo>
                    <a:pt x="75026" y="102195"/>
                  </a:lnTo>
                  <a:lnTo>
                    <a:pt x="75026" y="96976"/>
                  </a:lnTo>
                  <a:cubicBezTo>
                    <a:pt x="94435" y="87386"/>
                    <a:pt x="93685" y="66639"/>
                    <a:pt x="93717" y="66574"/>
                  </a:cubicBezTo>
                  <a:cubicBezTo>
                    <a:pt x="96718" y="65922"/>
                    <a:pt x="99263" y="64356"/>
                    <a:pt x="101024" y="62203"/>
                  </a:cubicBezTo>
                  <a:close/>
                  <a:moveTo>
                    <a:pt x="68926" y="99357"/>
                  </a:moveTo>
                  <a:lnTo>
                    <a:pt x="68926" y="102978"/>
                  </a:lnTo>
                  <a:lnTo>
                    <a:pt x="59695" y="116385"/>
                  </a:lnTo>
                  <a:lnTo>
                    <a:pt x="50366" y="102815"/>
                  </a:lnTo>
                  <a:lnTo>
                    <a:pt x="50366" y="99357"/>
                  </a:lnTo>
                  <a:cubicBezTo>
                    <a:pt x="53383" y="100189"/>
                    <a:pt x="56498" y="100605"/>
                    <a:pt x="59622" y="100605"/>
                  </a:cubicBezTo>
                  <a:cubicBezTo>
                    <a:pt x="62745" y="100605"/>
                    <a:pt x="65876" y="100189"/>
                    <a:pt x="68926" y="99357"/>
                  </a:cubicBezTo>
                  <a:close/>
                  <a:moveTo>
                    <a:pt x="46549" y="108034"/>
                  </a:moveTo>
                  <a:lnTo>
                    <a:pt x="55552" y="121147"/>
                  </a:lnTo>
                  <a:lnTo>
                    <a:pt x="51116" y="124540"/>
                  </a:lnTo>
                  <a:lnTo>
                    <a:pt x="42700" y="110448"/>
                  </a:lnTo>
                  <a:lnTo>
                    <a:pt x="46549" y="108034"/>
                  </a:lnTo>
                  <a:close/>
                  <a:moveTo>
                    <a:pt x="72841" y="108034"/>
                  </a:moveTo>
                  <a:lnTo>
                    <a:pt x="76722" y="110448"/>
                  </a:lnTo>
                  <a:lnTo>
                    <a:pt x="68274" y="124540"/>
                  </a:lnTo>
                  <a:lnTo>
                    <a:pt x="63838" y="121147"/>
                  </a:lnTo>
                  <a:lnTo>
                    <a:pt x="72841" y="108034"/>
                  </a:lnTo>
                  <a:close/>
                  <a:moveTo>
                    <a:pt x="160751" y="120462"/>
                  </a:moveTo>
                  <a:cubicBezTo>
                    <a:pt x="157729" y="123206"/>
                    <a:pt x="153898" y="124585"/>
                    <a:pt x="150059" y="124585"/>
                  </a:cubicBezTo>
                  <a:cubicBezTo>
                    <a:pt x="146232" y="124585"/>
                    <a:pt x="142398" y="123214"/>
                    <a:pt x="139353" y="120462"/>
                  </a:cubicBezTo>
                  <a:close/>
                  <a:moveTo>
                    <a:pt x="82333" y="112927"/>
                  </a:moveTo>
                  <a:lnTo>
                    <a:pt x="84519" y="113482"/>
                  </a:lnTo>
                  <a:lnTo>
                    <a:pt x="76592" y="126399"/>
                  </a:lnTo>
                  <a:cubicBezTo>
                    <a:pt x="72720" y="132744"/>
                    <a:pt x="66195" y="135908"/>
                    <a:pt x="59672" y="135908"/>
                  </a:cubicBezTo>
                  <a:cubicBezTo>
                    <a:pt x="53115" y="135908"/>
                    <a:pt x="46559" y="132711"/>
                    <a:pt x="42700" y="126334"/>
                  </a:cubicBezTo>
                  <a:lnTo>
                    <a:pt x="34904" y="113449"/>
                  </a:lnTo>
                  <a:lnTo>
                    <a:pt x="37057" y="112927"/>
                  </a:lnTo>
                  <a:lnTo>
                    <a:pt x="45995" y="127834"/>
                  </a:lnTo>
                  <a:cubicBezTo>
                    <a:pt x="47038" y="129596"/>
                    <a:pt x="48963" y="130705"/>
                    <a:pt x="51083" y="130705"/>
                  </a:cubicBezTo>
                  <a:cubicBezTo>
                    <a:pt x="54247" y="130705"/>
                    <a:pt x="55520" y="128552"/>
                    <a:pt x="59695" y="125681"/>
                  </a:cubicBezTo>
                  <a:lnTo>
                    <a:pt x="64718" y="129498"/>
                  </a:lnTo>
                  <a:cubicBezTo>
                    <a:pt x="65790" y="130317"/>
                    <a:pt x="67056" y="130713"/>
                    <a:pt x="68314" y="130713"/>
                  </a:cubicBezTo>
                  <a:cubicBezTo>
                    <a:pt x="70311" y="130713"/>
                    <a:pt x="72287" y="129716"/>
                    <a:pt x="73428" y="127834"/>
                  </a:cubicBezTo>
                  <a:lnTo>
                    <a:pt x="82333" y="112927"/>
                  </a:lnTo>
                  <a:close/>
                  <a:moveTo>
                    <a:pt x="59592" y="1"/>
                  </a:moveTo>
                  <a:cubicBezTo>
                    <a:pt x="49370" y="1"/>
                    <a:pt x="39166" y="3695"/>
                    <a:pt x="31218" y="11023"/>
                  </a:cubicBezTo>
                  <a:cubicBezTo>
                    <a:pt x="28934" y="11512"/>
                    <a:pt x="23813" y="13175"/>
                    <a:pt x="19833" y="18590"/>
                  </a:cubicBezTo>
                  <a:cubicBezTo>
                    <a:pt x="14386" y="26028"/>
                    <a:pt x="13277" y="37412"/>
                    <a:pt x="16539" y="52417"/>
                  </a:cubicBezTo>
                  <a:cubicBezTo>
                    <a:pt x="16571" y="52482"/>
                    <a:pt x="16604" y="52548"/>
                    <a:pt x="16604" y="52613"/>
                  </a:cubicBezTo>
                  <a:cubicBezTo>
                    <a:pt x="14549" y="58745"/>
                    <a:pt x="18757" y="65074"/>
                    <a:pt x="25705" y="66574"/>
                  </a:cubicBezTo>
                  <a:cubicBezTo>
                    <a:pt x="25770" y="70619"/>
                    <a:pt x="26292" y="73522"/>
                    <a:pt x="27173" y="76458"/>
                  </a:cubicBezTo>
                  <a:cubicBezTo>
                    <a:pt x="31544" y="91039"/>
                    <a:pt x="44200" y="96845"/>
                    <a:pt x="44266" y="96911"/>
                  </a:cubicBezTo>
                  <a:lnTo>
                    <a:pt x="44266" y="102293"/>
                  </a:lnTo>
                  <a:lnTo>
                    <a:pt x="37416" y="106533"/>
                  </a:lnTo>
                  <a:cubicBezTo>
                    <a:pt x="26586" y="109208"/>
                    <a:pt x="20682" y="110187"/>
                    <a:pt x="16180" y="113710"/>
                  </a:cubicBezTo>
                  <a:cubicBezTo>
                    <a:pt x="10276" y="117983"/>
                    <a:pt x="8188" y="123333"/>
                    <a:pt x="7438" y="129596"/>
                  </a:cubicBezTo>
                  <a:cubicBezTo>
                    <a:pt x="1" y="196205"/>
                    <a:pt x="359" y="191965"/>
                    <a:pt x="392" y="194150"/>
                  </a:cubicBezTo>
                  <a:cubicBezTo>
                    <a:pt x="359" y="198130"/>
                    <a:pt x="1893" y="202110"/>
                    <a:pt x="4535" y="204785"/>
                  </a:cubicBezTo>
                  <a:cubicBezTo>
                    <a:pt x="7112" y="207394"/>
                    <a:pt x="10667" y="208764"/>
                    <a:pt x="14777" y="208764"/>
                  </a:cubicBezTo>
                  <a:lnTo>
                    <a:pt x="38003" y="208764"/>
                  </a:lnTo>
                  <a:cubicBezTo>
                    <a:pt x="39699" y="208764"/>
                    <a:pt x="41069" y="207394"/>
                    <a:pt x="41069" y="205698"/>
                  </a:cubicBezTo>
                  <a:cubicBezTo>
                    <a:pt x="41069" y="204002"/>
                    <a:pt x="39699" y="202632"/>
                    <a:pt x="38003" y="202632"/>
                  </a:cubicBezTo>
                  <a:lnTo>
                    <a:pt x="30011" y="202632"/>
                  </a:lnTo>
                  <a:lnTo>
                    <a:pt x="33044" y="145286"/>
                  </a:lnTo>
                  <a:cubicBezTo>
                    <a:pt x="33142" y="143590"/>
                    <a:pt x="31838" y="142154"/>
                    <a:pt x="30174" y="142057"/>
                  </a:cubicBezTo>
                  <a:cubicBezTo>
                    <a:pt x="30114" y="142053"/>
                    <a:pt x="30054" y="142051"/>
                    <a:pt x="29995" y="142051"/>
                  </a:cubicBezTo>
                  <a:cubicBezTo>
                    <a:pt x="28378" y="142051"/>
                    <a:pt x="27039" y="143323"/>
                    <a:pt x="26945" y="144960"/>
                  </a:cubicBezTo>
                  <a:lnTo>
                    <a:pt x="23911" y="202632"/>
                  </a:lnTo>
                  <a:cubicBezTo>
                    <a:pt x="22943" y="202580"/>
                    <a:pt x="22025" y="202562"/>
                    <a:pt x="21154" y="202562"/>
                  </a:cubicBezTo>
                  <a:cubicBezTo>
                    <a:pt x="19148" y="202562"/>
                    <a:pt x="17388" y="202658"/>
                    <a:pt x="15826" y="202658"/>
                  </a:cubicBezTo>
                  <a:cubicBezTo>
                    <a:pt x="12947" y="202658"/>
                    <a:pt x="10740" y="202332"/>
                    <a:pt x="8906" y="200479"/>
                  </a:cubicBezTo>
                  <a:cubicBezTo>
                    <a:pt x="6753" y="198326"/>
                    <a:pt x="6329" y="195292"/>
                    <a:pt x="6590" y="192258"/>
                  </a:cubicBezTo>
                  <a:cubicBezTo>
                    <a:pt x="13831" y="127997"/>
                    <a:pt x="13375" y="130346"/>
                    <a:pt x="13962" y="127508"/>
                  </a:cubicBezTo>
                  <a:cubicBezTo>
                    <a:pt x="14810" y="123496"/>
                    <a:pt x="17126" y="120169"/>
                    <a:pt x="21040" y="117820"/>
                  </a:cubicBezTo>
                  <a:cubicBezTo>
                    <a:pt x="24563" y="115732"/>
                    <a:pt x="27858" y="115243"/>
                    <a:pt x="28706" y="114982"/>
                  </a:cubicBezTo>
                  <a:lnTo>
                    <a:pt x="37481" y="129498"/>
                  </a:lnTo>
                  <a:cubicBezTo>
                    <a:pt x="42514" y="137849"/>
                    <a:pt x="51084" y="142024"/>
                    <a:pt x="59660" y="142024"/>
                  </a:cubicBezTo>
                  <a:cubicBezTo>
                    <a:pt x="68202" y="142024"/>
                    <a:pt x="76749" y="137881"/>
                    <a:pt x="81811" y="129596"/>
                  </a:cubicBezTo>
                  <a:lnTo>
                    <a:pt x="90716" y="115015"/>
                  </a:lnTo>
                  <a:cubicBezTo>
                    <a:pt x="91304" y="115210"/>
                    <a:pt x="96653" y="115993"/>
                    <a:pt x="100829" y="119679"/>
                  </a:cubicBezTo>
                  <a:cubicBezTo>
                    <a:pt x="96979" y="125942"/>
                    <a:pt x="98056" y="129596"/>
                    <a:pt x="93587" y="166228"/>
                  </a:cubicBezTo>
                  <a:lnTo>
                    <a:pt x="92478" y="144960"/>
                  </a:lnTo>
                  <a:cubicBezTo>
                    <a:pt x="92383" y="143323"/>
                    <a:pt x="91045" y="142051"/>
                    <a:pt x="89427" y="142051"/>
                  </a:cubicBezTo>
                  <a:cubicBezTo>
                    <a:pt x="89368" y="142051"/>
                    <a:pt x="89308" y="142053"/>
                    <a:pt x="89249" y="142057"/>
                  </a:cubicBezTo>
                  <a:cubicBezTo>
                    <a:pt x="87585" y="142154"/>
                    <a:pt x="86280" y="143590"/>
                    <a:pt x="86378" y="145286"/>
                  </a:cubicBezTo>
                  <a:lnTo>
                    <a:pt x="89412" y="202632"/>
                  </a:lnTo>
                  <a:lnTo>
                    <a:pt x="52258" y="202632"/>
                  </a:lnTo>
                  <a:cubicBezTo>
                    <a:pt x="50594" y="202632"/>
                    <a:pt x="49224" y="204002"/>
                    <a:pt x="49224" y="205698"/>
                  </a:cubicBezTo>
                  <a:cubicBezTo>
                    <a:pt x="49224" y="207394"/>
                    <a:pt x="50594" y="208764"/>
                    <a:pt x="52258" y="208764"/>
                  </a:cubicBezTo>
                  <a:lnTo>
                    <a:pt x="129045" y="208764"/>
                  </a:lnTo>
                  <a:cubicBezTo>
                    <a:pt x="130741" y="208764"/>
                    <a:pt x="132111" y="207394"/>
                    <a:pt x="132111" y="205698"/>
                  </a:cubicBezTo>
                  <a:cubicBezTo>
                    <a:pt x="132111" y="204002"/>
                    <a:pt x="130741" y="202632"/>
                    <a:pt x="129045" y="202632"/>
                  </a:cubicBezTo>
                  <a:lnTo>
                    <a:pt x="120270" y="202632"/>
                  </a:lnTo>
                  <a:lnTo>
                    <a:pt x="123304" y="145286"/>
                  </a:lnTo>
                  <a:cubicBezTo>
                    <a:pt x="123402" y="143590"/>
                    <a:pt x="122097" y="142154"/>
                    <a:pt x="120400" y="142057"/>
                  </a:cubicBezTo>
                  <a:cubicBezTo>
                    <a:pt x="120342" y="142053"/>
                    <a:pt x="120283" y="142051"/>
                    <a:pt x="120225" y="142051"/>
                  </a:cubicBezTo>
                  <a:cubicBezTo>
                    <a:pt x="118637" y="142051"/>
                    <a:pt x="117298" y="143323"/>
                    <a:pt x="117204" y="144960"/>
                  </a:cubicBezTo>
                  <a:lnTo>
                    <a:pt x="114137" y="202632"/>
                  </a:lnTo>
                  <a:cubicBezTo>
                    <a:pt x="113296" y="202610"/>
                    <a:pt x="112499" y="202602"/>
                    <a:pt x="111745" y="202602"/>
                  </a:cubicBezTo>
                  <a:cubicBezTo>
                    <a:pt x="109743" y="202602"/>
                    <a:pt x="108034" y="202657"/>
                    <a:pt x="106552" y="202657"/>
                  </a:cubicBezTo>
                  <a:cubicBezTo>
                    <a:pt x="102703" y="202657"/>
                    <a:pt x="100387" y="202284"/>
                    <a:pt x="98447" y="199598"/>
                  </a:cubicBezTo>
                  <a:cubicBezTo>
                    <a:pt x="97534" y="198326"/>
                    <a:pt x="96849" y="196499"/>
                    <a:pt x="96784" y="194118"/>
                  </a:cubicBezTo>
                  <a:cubicBezTo>
                    <a:pt x="96751" y="193074"/>
                    <a:pt x="103601" y="128813"/>
                    <a:pt x="104808" y="125486"/>
                  </a:cubicBezTo>
                  <a:cubicBezTo>
                    <a:pt x="108168" y="116026"/>
                    <a:pt x="118672" y="115276"/>
                    <a:pt x="125457" y="113384"/>
                  </a:cubicBezTo>
                  <a:cubicBezTo>
                    <a:pt x="133318" y="123007"/>
                    <a:pt x="133024" y="122713"/>
                    <a:pt x="133775" y="123528"/>
                  </a:cubicBezTo>
                  <a:cubicBezTo>
                    <a:pt x="138148" y="128312"/>
                    <a:pt x="144102" y="130696"/>
                    <a:pt x="150052" y="130696"/>
                  </a:cubicBezTo>
                  <a:cubicBezTo>
                    <a:pt x="156396" y="130696"/>
                    <a:pt x="162735" y="127986"/>
                    <a:pt x="167145" y="122582"/>
                  </a:cubicBezTo>
                  <a:lnTo>
                    <a:pt x="174615" y="113449"/>
                  </a:lnTo>
                  <a:cubicBezTo>
                    <a:pt x="180421" y="115080"/>
                    <a:pt x="184303" y="115308"/>
                    <a:pt x="188543" y="117820"/>
                  </a:cubicBezTo>
                  <a:cubicBezTo>
                    <a:pt x="188674" y="117918"/>
                    <a:pt x="188804" y="117983"/>
                    <a:pt x="188935" y="118048"/>
                  </a:cubicBezTo>
                  <a:cubicBezTo>
                    <a:pt x="193926" y="121343"/>
                    <a:pt x="195394" y="125159"/>
                    <a:pt x="196046" y="130281"/>
                  </a:cubicBezTo>
                  <a:cubicBezTo>
                    <a:pt x="203581" y="199174"/>
                    <a:pt x="202961" y="190301"/>
                    <a:pt x="203027" y="194248"/>
                  </a:cubicBezTo>
                  <a:cubicBezTo>
                    <a:pt x="203059" y="196075"/>
                    <a:pt x="202439" y="198652"/>
                    <a:pt x="200645" y="200479"/>
                  </a:cubicBezTo>
                  <a:cubicBezTo>
                    <a:pt x="198829" y="202332"/>
                    <a:pt x="196641" y="202658"/>
                    <a:pt x="193786" y="202658"/>
                  </a:cubicBezTo>
                  <a:cubicBezTo>
                    <a:pt x="192237" y="202658"/>
                    <a:pt x="190492" y="202562"/>
                    <a:pt x="188503" y="202562"/>
                  </a:cubicBezTo>
                  <a:cubicBezTo>
                    <a:pt x="187640" y="202562"/>
                    <a:pt x="186730" y="202580"/>
                    <a:pt x="185771" y="202632"/>
                  </a:cubicBezTo>
                  <a:lnTo>
                    <a:pt x="182737" y="144960"/>
                  </a:lnTo>
                  <a:cubicBezTo>
                    <a:pt x="182643" y="143323"/>
                    <a:pt x="181273" y="142051"/>
                    <a:pt x="179683" y="142051"/>
                  </a:cubicBezTo>
                  <a:cubicBezTo>
                    <a:pt x="179625" y="142051"/>
                    <a:pt x="179566" y="142053"/>
                    <a:pt x="179508" y="142057"/>
                  </a:cubicBezTo>
                  <a:cubicBezTo>
                    <a:pt x="177844" y="142154"/>
                    <a:pt x="176539" y="143590"/>
                    <a:pt x="176637" y="145286"/>
                  </a:cubicBezTo>
                  <a:lnTo>
                    <a:pt x="179671" y="202632"/>
                  </a:lnTo>
                  <a:lnTo>
                    <a:pt x="143332" y="202632"/>
                  </a:lnTo>
                  <a:cubicBezTo>
                    <a:pt x="141636" y="202632"/>
                    <a:pt x="140266" y="204002"/>
                    <a:pt x="140266" y="205698"/>
                  </a:cubicBezTo>
                  <a:cubicBezTo>
                    <a:pt x="140266" y="207394"/>
                    <a:pt x="141636" y="208764"/>
                    <a:pt x="143332" y="208764"/>
                  </a:cubicBezTo>
                  <a:lnTo>
                    <a:pt x="194774" y="208764"/>
                  </a:lnTo>
                  <a:cubicBezTo>
                    <a:pt x="203777" y="208764"/>
                    <a:pt x="209257" y="201979"/>
                    <a:pt x="209159" y="194150"/>
                  </a:cubicBezTo>
                  <a:cubicBezTo>
                    <a:pt x="209192" y="191573"/>
                    <a:pt x="209387" y="195227"/>
                    <a:pt x="202113" y="129596"/>
                  </a:cubicBezTo>
                  <a:cubicBezTo>
                    <a:pt x="201233" y="122354"/>
                    <a:pt x="198395" y="116646"/>
                    <a:pt x="191838" y="112633"/>
                  </a:cubicBezTo>
                  <a:cubicBezTo>
                    <a:pt x="187075" y="109730"/>
                    <a:pt x="183259" y="109274"/>
                    <a:pt x="165285" y="104805"/>
                  </a:cubicBezTo>
                  <a:lnTo>
                    <a:pt x="165285" y="100173"/>
                  </a:lnTo>
                  <a:cubicBezTo>
                    <a:pt x="179181" y="96976"/>
                    <a:pt x="189391" y="88756"/>
                    <a:pt x="194872" y="76295"/>
                  </a:cubicBezTo>
                  <a:cubicBezTo>
                    <a:pt x="198949" y="67063"/>
                    <a:pt x="199438" y="58745"/>
                    <a:pt x="199438" y="49449"/>
                  </a:cubicBezTo>
                  <a:cubicBezTo>
                    <a:pt x="199438" y="40283"/>
                    <a:pt x="196927" y="31345"/>
                    <a:pt x="192132" y="23581"/>
                  </a:cubicBezTo>
                  <a:cubicBezTo>
                    <a:pt x="191555" y="22641"/>
                    <a:pt x="190545" y="22121"/>
                    <a:pt x="189513" y="22121"/>
                  </a:cubicBezTo>
                  <a:cubicBezTo>
                    <a:pt x="188969" y="22121"/>
                    <a:pt x="188419" y="22266"/>
                    <a:pt x="187924" y="22570"/>
                  </a:cubicBezTo>
                  <a:cubicBezTo>
                    <a:pt x="186488" y="23451"/>
                    <a:pt x="186032" y="25343"/>
                    <a:pt x="186912" y="26778"/>
                  </a:cubicBezTo>
                  <a:cubicBezTo>
                    <a:pt x="191120" y="33595"/>
                    <a:pt x="193338" y="41424"/>
                    <a:pt x="193338" y="49449"/>
                  </a:cubicBezTo>
                  <a:cubicBezTo>
                    <a:pt x="193338" y="50329"/>
                    <a:pt x="193273" y="51243"/>
                    <a:pt x="193273" y="51439"/>
                  </a:cubicBezTo>
                  <a:cubicBezTo>
                    <a:pt x="193599" y="59430"/>
                    <a:pt x="192588" y="84548"/>
                    <a:pt x="168580" y="92866"/>
                  </a:cubicBezTo>
                  <a:cubicBezTo>
                    <a:pt x="177355" y="86733"/>
                    <a:pt x="182802" y="76654"/>
                    <a:pt x="182835" y="65498"/>
                  </a:cubicBezTo>
                  <a:cubicBezTo>
                    <a:pt x="188250" y="64291"/>
                    <a:pt x="192295" y="59985"/>
                    <a:pt x="192295" y="54864"/>
                  </a:cubicBezTo>
                  <a:cubicBezTo>
                    <a:pt x="192295" y="49742"/>
                    <a:pt x="188250" y="45404"/>
                    <a:pt x="182835" y="44230"/>
                  </a:cubicBezTo>
                  <a:lnTo>
                    <a:pt x="182835" y="43838"/>
                  </a:lnTo>
                  <a:cubicBezTo>
                    <a:pt x="182835" y="39728"/>
                    <a:pt x="179638" y="36238"/>
                    <a:pt x="175561" y="35879"/>
                  </a:cubicBezTo>
                  <a:cubicBezTo>
                    <a:pt x="175300" y="35781"/>
                    <a:pt x="169037" y="35846"/>
                    <a:pt x="163165" y="29583"/>
                  </a:cubicBezTo>
                  <a:cubicBezTo>
                    <a:pt x="161839" y="28169"/>
                    <a:pt x="160035" y="27454"/>
                    <a:pt x="158218" y="27454"/>
                  </a:cubicBezTo>
                  <a:cubicBezTo>
                    <a:pt x="156683" y="27454"/>
                    <a:pt x="155139" y="27965"/>
                    <a:pt x="153868" y="28996"/>
                  </a:cubicBezTo>
                  <a:cubicBezTo>
                    <a:pt x="143169" y="37836"/>
                    <a:pt x="128327" y="39989"/>
                    <a:pt x="122456" y="40511"/>
                  </a:cubicBezTo>
                  <a:cubicBezTo>
                    <a:pt x="120074" y="40739"/>
                    <a:pt x="118052" y="42109"/>
                    <a:pt x="116910" y="44034"/>
                  </a:cubicBezTo>
                  <a:cubicBezTo>
                    <a:pt x="111048" y="44908"/>
                    <a:pt x="106569" y="49384"/>
                    <a:pt x="106505" y="54748"/>
                  </a:cubicBezTo>
                  <a:lnTo>
                    <a:pt x="106505" y="54748"/>
                  </a:lnTo>
                  <a:cubicBezTo>
                    <a:pt x="106478" y="53457"/>
                    <a:pt x="106499" y="52337"/>
                    <a:pt x="106537" y="51439"/>
                  </a:cubicBezTo>
                  <a:cubicBezTo>
                    <a:pt x="106537" y="51308"/>
                    <a:pt x="106472" y="50362"/>
                    <a:pt x="106472" y="49449"/>
                  </a:cubicBezTo>
                  <a:cubicBezTo>
                    <a:pt x="106472" y="23664"/>
                    <a:pt x="127902" y="6118"/>
                    <a:pt x="150340" y="6118"/>
                  </a:cubicBezTo>
                  <a:cubicBezTo>
                    <a:pt x="160007" y="6118"/>
                    <a:pt x="169860" y="9375"/>
                    <a:pt x="178268" y="16633"/>
                  </a:cubicBezTo>
                  <a:cubicBezTo>
                    <a:pt x="178839" y="17131"/>
                    <a:pt x="179541" y="17372"/>
                    <a:pt x="180243" y="17372"/>
                  </a:cubicBezTo>
                  <a:cubicBezTo>
                    <a:pt x="181104" y="17372"/>
                    <a:pt x="181963" y="17008"/>
                    <a:pt x="182574" y="16307"/>
                  </a:cubicBezTo>
                  <a:cubicBezTo>
                    <a:pt x="183683" y="15035"/>
                    <a:pt x="183553" y="13110"/>
                    <a:pt x="182280" y="12001"/>
                  </a:cubicBezTo>
                  <a:cubicBezTo>
                    <a:pt x="172841" y="3860"/>
                    <a:pt x="161376" y="6"/>
                    <a:pt x="150034" y="6"/>
                  </a:cubicBezTo>
                  <a:cubicBezTo>
                    <a:pt x="130883" y="6"/>
                    <a:pt x="112085" y="10995"/>
                    <a:pt x="103993" y="30888"/>
                  </a:cubicBezTo>
                  <a:cubicBezTo>
                    <a:pt x="102329" y="19275"/>
                    <a:pt x="95609" y="12686"/>
                    <a:pt x="87944" y="11023"/>
                  </a:cubicBezTo>
                  <a:cubicBezTo>
                    <a:pt x="79941" y="3655"/>
                    <a:pt x="69758" y="1"/>
                    <a:pt x="59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3" name="Google Shape;2053;p69"/>
          <p:cNvGrpSpPr/>
          <p:nvPr/>
        </p:nvGrpSpPr>
        <p:grpSpPr>
          <a:xfrm>
            <a:off x="5248137" y="4581095"/>
            <a:ext cx="362765" cy="361685"/>
            <a:chOff x="1180825" y="238200"/>
            <a:chExt cx="5234700" cy="5219125"/>
          </a:xfrm>
        </p:grpSpPr>
        <p:sp>
          <p:nvSpPr>
            <p:cNvPr id="2054" name="Google Shape;2054;p69"/>
            <p:cNvSpPr/>
            <p:nvPr/>
          </p:nvSpPr>
          <p:spPr>
            <a:xfrm>
              <a:off x="4840775" y="3983700"/>
              <a:ext cx="182700" cy="183500"/>
            </a:xfrm>
            <a:custGeom>
              <a:rect b="b" l="l" r="r" t="t"/>
              <a:pathLst>
                <a:path extrusionOk="0" h="7340" w="7308">
                  <a:moveTo>
                    <a:pt x="3654" y="0"/>
                  </a:moveTo>
                  <a:cubicBezTo>
                    <a:pt x="1632" y="0"/>
                    <a:pt x="1" y="1664"/>
                    <a:pt x="1" y="3686"/>
                  </a:cubicBezTo>
                  <a:cubicBezTo>
                    <a:pt x="1" y="5709"/>
                    <a:pt x="1632" y="7340"/>
                    <a:pt x="3654" y="7340"/>
                  </a:cubicBezTo>
                  <a:cubicBezTo>
                    <a:pt x="5676" y="7340"/>
                    <a:pt x="7307" y="5709"/>
                    <a:pt x="7307" y="3686"/>
                  </a:cubicBezTo>
                  <a:cubicBezTo>
                    <a:pt x="7307" y="1664"/>
                    <a:pt x="5676" y="0"/>
                    <a:pt x="3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69"/>
            <p:cNvSpPr/>
            <p:nvPr/>
          </p:nvSpPr>
          <p:spPr>
            <a:xfrm>
              <a:off x="4840775" y="3641175"/>
              <a:ext cx="182700" cy="182700"/>
            </a:xfrm>
            <a:custGeom>
              <a:rect b="b" l="l" r="r" t="t"/>
              <a:pathLst>
                <a:path extrusionOk="0" h="7308" w="7308">
                  <a:moveTo>
                    <a:pt x="3654" y="1"/>
                  </a:moveTo>
                  <a:cubicBezTo>
                    <a:pt x="1632" y="1"/>
                    <a:pt x="1" y="1632"/>
                    <a:pt x="1" y="3654"/>
                  </a:cubicBezTo>
                  <a:cubicBezTo>
                    <a:pt x="1" y="5677"/>
                    <a:pt x="1632" y="7308"/>
                    <a:pt x="3654" y="7308"/>
                  </a:cubicBezTo>
                  <a:cubicBezTo>
                    <a:pt x="5676" y="7308"/>
                    <a:pt x="7307" y="5677"/>
                    <a:pt x="7307" y="3654"/>
                  </a:cubicBezTo>
                  <a:cubicBezTo>
                    <a:pt x="7307" y="1632"/>
                    <a:pt x="5676" y="1"/>
                    <a:pt x="3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69"/>
            <p:cNvSpPr/>
            <p:nvPr/>
          </p:nvSpPr>
          <p:spPr>
            <a:xfrm>
              <a:off x="4840775" y="4327025"/>
              <a:ext cx="182700" cy="183500"/>
            </a:xfrm>
            <a:custGeom>
              <a:rect b="b" l="l" r="r" t="t"/>
              <a:pathLst>
                <a:path extrusionOk="0" h="7340" w="7308">
                  <a:moveTo>
                    <a:pt x="3654" y="0"/>
                  </a:moveTo>
                  <a:cubicBezTo>
                    <a:pt x="1632" y="0"/>
                    <a:pt x="1" y="1631"/>
                    <a:pt x="1" y="3653"/>
                  </a:cubicBezTo>
                  <a:cubicBezTo>
                    <a:pt x="1" y="5676"/>
                    <a:pt x="1632" y="7339"/>
                    <a:pt x="3654" y="7339"/>
                  </a:cubicBezTo>
                  <a:cubicBezTo>
                    <a:pt x="5676" y="7339"/>
                    <a:pt x="7307" y="5676"/>
                    <a:pt x="7307" y="3653"/>
                  </a:cubicBezTo>
                  <a:cubicBezTo>
                    <a:pt x="7307" y="1631"/>
                    <a:pt x="5676" y="0"/>
                    <a:pt x="3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69"/>
            <p:cNvSpPr/>
            <p:nvPr/>
          </p:nvSpPr>
          <p:spPr>
            <a:xfrm>
              <a:off x="1180825" y="238200"/>
              <a:ext cx="5234700" cy="5219125"/>
            </a:xfrm>
            <a:custGeom>
              <a:rect b="b" l="l" r="r" t="t"/>
              <a:pathLst>
                <a:path extrusionOk="0" h="208765" w="209388">
                  <a:moveTo>
                    <a:pt x="87846" y="17318"/>
                  </a:moveTo>
                  <a:cubicBezTo>
                    <a:pt x="98643" y="21004"/>
                    <a:pt x="99295" y="35226"/>
                    <a:pt x="97501" y="46448"/>
                  </a:cubicBezTo>
                  <a:cubicBezTo>
                    <a:pt x="96360" y="45795"/>
                    <a:pt x="95087" y="45306"/>
                    <a:pt x="93717" y="45012"/>
                  </a:cubicBezTo>
                  <a:cubicBezTo>
                    <a:pt x="93717" y="43773"/>
                    <a:pt x="93717" y="42925"/>
                    <a:pt x="93685" y="42435"/>
                  </a:cubicBezTo>
                  <a:cubicBezTo>
                    <a:pt x="93228" y="37314"/>
                    <a:pt x="90064" y="32910"/>
                    <a:pt x="85628" y="30236"/>
                  </a:cubicBezTo>
                  <a:cubicBezTo>
                    <a:pt x="85465" y="30105"/>
                    <a:pt x="84388" y="29257"/>
                    <a:pt x="83703" y="28017"/>
                  </a:cubicBezTo>
                  <a:cubicBezTo>
                    <a:pt x="81909" y="24788"/>
                    <a:pt x="84356" y="22864"/>
                    <a:pt x="86769" y="19112"/>
                  </a:cubicBezTo>
                  <a:cubicBezTo>
                    <a:pt x="87096" y="18623"/>
                    <a:pt x="87552" y="17840"/>
                    <a:pt x="87846" y="17318"/>
                  </a:cubicBezTo>
                  <a:close/>
                  <a:moveTo>
                    <a:pt x="31511" y="17220"/>
                  </a:moveTo>
                  <a:cubicBezTo>
                    <a:pt x="34578" y="22700"/>
                    <a:pt x="37644" y="24364"/>
                    <a:pt x="35817" y="27887"/>
                  </a:cubicBezTo>
                  <a:cubicBezTo>
                    <a:pt x="35100" y="29224"/>
                    <a:pt x="33990" y="30105"/>
                    <a:pt x="33795" y="30236"/>
                  </a:cubicBezTo>
                  <a:cubicBezTo>
                    <a:pt x="33240" y="30562"/>
                    <a:pt x="32686" y="30953"/>
                    <a:pt x="32490" y="31116"/>
                  </a:cubicBezTo>
                  <a:cubicBezTo>
                    <a:pt x="28608" y="33922"/>
                    <a:pt x="25868" y="38293"/>
                    <a:pt x="25738" y="43088"/>
                  </a:cubicBezTo>
                  <a:lnTo>
                    <a:pt x="25705" y="43088"/>
                  </a:lnTo>
                  <a:cubicBezTo>
                    <a:pt x="25705" y="43284"/>
                    <a:pt x="25705" y="44034"/>
                    <a:pt x="25705" y="45012"/>
                  </a:cubicBezTo>
                  <a:cubicBezTo>
                    <a:pt x="24237" y="45339"/>
                    <a:pt x="22900" y="45861"/>
                    <a:pt x="21660" y="46578"/>
                  </a:cubicBezTo>
                  <a:cubicBezTo>
                    <a:pt x="19931" y="35846"/>
                    <a:pt x="20975" y="27528"/>
                    <a:pt x="24694" y="22309"/>
                  </a:cubicBezTo>
                  <a:cubicBezTo>
                    <a:pt x="27010" y="19080"/>
                    <a:pt x="29848" y="17775"/>
                    <a:pt x="31511" y="17220"/>
                  </a:cubicBezTo>
                  <a:close/>
                  <a:moveTo>
                    <a:pt x="115964" y="50623"/>
                  </a:moveTo>
                  <a:lnTo>
                    <a:pt x="115964" y="59104"/>
                  </a:lnTo>
                  <a:cubicBezTo>
                    <a:pt x="111528" y="57212"/>
                    <a:pt x="111528" y="52515"/>
                    <a:pt x="115964" y="50623"/>
                  </a:cubicBezTo>
                  <a:close/>
                  <a:moveTo>
                    <a:pt x="182835" y="50623"/>
                  </a:moveTo>
                  <a:cubicBezTo>
                    <a:pt x="187271" y="52515"/>
                    <a:pt x="187271" y="57212"/>
                    <a:pt x="182835" y="59104"/>
                  </a:cubicBezTo>
                  <a:lnTo>
                    <a:pt x="182835" y="50623"/>
                  </a:lnTo>
                  <a:close/>
                  <a:moveTo>
                    <a:pt x="25705" y="51373"/>
                  </a:moveTo>
                  <a:lnTo>
                    <a:pt x="25705" y="60213"/>
                  </a:lnTo>
                  <a:cubicBezTo>
                    <a:pt x="21040" y="58289"/>
                    <a:pt x="21040" y="53330"/>
                    <a:pt x="25705" y="51373"/>
                  </a:cubicBezTo>
                  <a:close/>
                  <a:moveTo>
                    <a:pt x="93717" y="51373"/>
                  </a:moveTo>
                  <a:cubicBezTo>
                    <a:pt x="98382" y="53298"/>
                    <a:pt x="98382" y="58289"/>
                    <a:pt x="93717" y="60213"/>
                  </a:cubicBezTo>
                  <a:lnTo>
                    <a:pt x="93717" y="51373"/>
                  </a:lnTo>
                  <a:close/>
                  <a:moveTo>
                    <a:pt x="59721" y="6138"/>
                  </a:moveTo>
                  <a:cubicBezTo>
                    <a:pt x="67784" y="6138"/>
                    <a:pt x="75871" y="8862"/>
                    <a:pt x="82496" y="14382"/>
                  </a:cubicBezTo>
                  <a:cubicBezTo>
                    <a:pt x="82137" y="15002"/>
                    <a:pt x="81713" y="15720"/>
                    <a:pt x="81061" y="16666"/>
                  </a:cubicBezTo>
                  <a:lnTo>
                    <a:pt x="81028" y="16698"/>
                  </a:lnTo>
                  <a:cubicBezTo>
                    <a:pt x="80213" y="17938"/>
                    <a:pt x="79397" y="19047"/>
                    <a:pt x="79136" y="19373"/>
                  </a:cubicBezTo>
                  <a:cubicBezTo>
                    <a:pt x="74504" y="26126"/>
                    <a:pt x="78288" y="32486"/>
                    <a:pt x="82040" y="35194"/>
                  </a:cubicBezTo>
                  <a:cubicBezTo>
                    <a:pt x="82137" y="35259"/>
                    <a:pt x="82235" y="35357"/>
                    <a:pt x="82366" y="35422"/>
                  </a:cubicBezTo>
                  <a:cubicBezTo>
                    <a:pt x="82757" y="35651"/>
                    <a:pt x="83214" y="35944"/>
                    <a:pt x="83377" y="36075"/>
                  </a:cubicBezTo>
                  <a:cubicBezTo>
                    <a:pt x="87530" y="39067"/>
                    <a:pt x="87624" y="43146"/>
                    <a:pt x="87592" y="43146"/>
                  </a:cubicBezTo>
                  <a:lnTo>
                    <a:pt x="87592" y="43146"/>
                  </a:lnTo>
                  <a:cubicBezTo>
                    <a:pt x="87590" y="43146"/>
                    <a:pt x="87587" y="43127"/>
                    <a:pt x="87585" y="43088"/>
                  </a:cubicBezTo>
                  <a:cubicBezTo>
                    <a:pt x="87585" y="43153"/>
                    <a:pt x="87585" y="43120"/>
                    <a:pt x="87585" y="43251"/>
                  </a:cubicBezTo>
                  <a:cubicBezTo>
                    <a:pt x="87585" y="43316"/>
                    <a:pt x="87585" y="43316"/>
                    <a:pt x="87585" y="43381"/>
                  </a:cubicBezTo>
                  <a:cubicBezTo>
                    <a:pt x="87585" y="70880"/>
                    <a:pt x="87748" y="70097"/>
                    <a:pt x="86443" y="74631"/>
                  </a:cubicBezTo>
                  <a:cubicBezTo>
                    <a:pt x="85954" y="73718"/>
                    <a:pt x="85138" y="73000"/>
                    <a:pt x="84127" y="72641"/>
                  </a:cubicBezTo>
                  <a:cubicBezTo>
                    <a:pt x="82007" y="71826"/>
                    <a:pt x="79038" y="70456"/>
                    <a:pt x="76886" y="68303"/>
                  </a:cubicBezTo>
                  <a:cubicBezTo>
                    <a:pt x="73533" y="64926"/>
                    <a:pt x="68880" y="62347"/>
                    <a:pt x="64468" y="62347"/>
                  </a:cubicBezTo>
                  <a:cubicBezTo>
                    <a:pt x="62828" y="62347"/>
                    <a:pt x="61222" y="62703"/>
                    <a:pt x="59728" y="63508"/>
                  </a:cubicBezTo>
                  <a:cubicBezTo>
                    <a:pt x="58225" y="62703"/>
                    <a:pt x="56614" y="62347"/>
                    <a:pt x="54972" y="62347"/>
                  </a:cubicBezTo>
                  <a:cubicBezTo>
                    <a:pt x="50556" y="62347"/>
                    <a:pt x="45914" y="64926"/>
                    <a:pt x="42537" y="68303"/>
                  </a:cubicBezTo>
                  <a:cubicBezTo>
                    <a:pt x="40384" y="70456"/>
                    <a:pt x="37416" y="71826"/>
                    <a:pt x="35295" y="72641"/>
                  </a:cubicBezTo>
                  <a:cubicBezTo>
                    <a:pt x="34284" y="73000"/>
                    <a:pt x="33501" y="73718"/>
                    <a:pt x="33012" y="74631"/>
                  </a:cubicBezTo>
                  <a:cubicBezTo>
                    <a:pt x="32914" y="74338"/>
                    <a:pt x="32588" y="73098"/>
                    <a:pt x="32457" y="72576"/>
                  </a:cubicBezTo>
                  <a:cubicBezTo>
                    <a:pt x="32392" y="72120"/>
                    <a:pt x="32001" y="70586"/>
                    <a:pt x="31870" y="68009"/>
                  </a:cubicBezTo>
                  <a:cubicBezTo>
                    <a:pt x="31774" y="66271"/>
                    <a:pt x="31868" y="43217"/>
                    <a:pt x="31839" y="42987"/>
                  </a:cubicBezTo>
                  <a:lnTo>
                    <a:pt x="31839" y="42987"/>
                  </a:lnTo>
                  <a:cubicBezTo>
                    <a:pt x="31936" y="42725"/>
                    <a:pt x="31957" y="38411"/>
                    <a:pt x="37057" y="35422"/>
                  </a:cubicBezTo>
                  <a:cubicBezTo>
                    <a:pt x="37187" y="35357"/>
                    <a:pt x="37285" y="35259"/>
                    <a:pt x="37383" y="35194"/>
                  </a:cubicBezTo>
                  <a:cubicBezTo>
                    <a:pt x="42276" y="31671"/>
                    <a:pt x="44331" y="25082"/>
                    <a:pt x="40253" y="19341"/>
                  </a:cubicBezTo>
                  <a:cubicBezTo>
                    <a:pt x="39993" y="18917"/>
                    <a:pt x="38035" y="16340"/>
                    <a:pt x="36926" y="14382"/>
                  </a:cubicBezTo>
                  <a:cubicBezTo>
                    <a:pt x="43479" y="8911"/>
                    <a:pt x="51587" y="6138"/>
                    <a:pt x="59721" y="6138"/>
                  </a:cubicBezTo>
                  <a:close/>
                  <a:moveTo>
                    <a:pt x="64573" y="68457"/>
                  </a:moveTo>
                  <a:cubicBezTo>
                    <a:pt x="67334" y="68457"/>
                    <a:pt x="70599" y="70652"/>
                    <a:pt x="72580" y="72609"/>
                  </a:cubicBezTo>
                  <a:cubicBezTo>
                    <a:pt x="74276" y="74305"/>
                    <a:pt x="76266" y="75642"/>
                    <a:pt x="78190" y="76654"/>
                  </a:cubicBezTo>
                  <a:cubicBezTo>
                    <a:pt x="76228" y="77300"/>
                    <a:pt x="74405" y="77562"/>
                    <a:pt x="72741" y="77562"/>
                  </a:cubicBezTo>
                  <a:cubicBezTo>
                    <a:pt x="67268" y="77562"/>
                    <a:pt x="63502" y="74733"/>
                    <a:pt x="62076" y="73457"/>
                  </a:cubicBezTo>
                  <a:cubicBezTo>
                    <a:pt x="61456" y="72723"/>
                    <a:pt x="60584" y="72356"/>
                    <a:pt x="59715" y="72356"/>
                  </a:cubicBezTo>
                  <a:cubicBezTo>
                    <a:pt x="58847" y="72356"/>
                    <a:pt x="57982" y="72723"/>
                    <a:pt x="57379" y="73457"/>
                  </a:cubicBezTo>
                  <a:cubicBezTo>
                    <a:pt x="55928" y="74733"/>
                    <a:pt x="52157" y="77562"/>
                    <a:pt x="46697" y="77562"/>
                  </a:cubicBezTo>
                  <a:cubicBezTo>
                    <a:pt x="45036" y="77562"/>
                    <a:pt x="43220" y="77300"/>
                    <a:pt x="41265" y="76654"/>
                  </a:cubicBezTo>
                  <a:cubicBezTo>
                    <a:pt x="43157" y="75642"/>
                    <a:pt x="45179" y="74305"/>
                    <a:pt x="46875" y="72609"/>
                  </a:cubicBezTo>
                  <a:cubicBezTo>
                    <a:pt x="48832" y="70652"/>
                    <a:pt x="52109" y="68457"/>
                    <a:pt x="54863" y="68457"/>
                  </a:cubicBezTo>
                  <a:cubicBezTo>
                    <a:pt x="55783" y="68457"/>
                    <a:pt x="56644" y="68702"/>
                    <a:pt x="57379" y="69282"/>
                  </a:cubicBezTo>
                  <a:cubicBezTo>
                    <a:pt x="58246" y="70288"/>
                    <a:pt x="59376" y="70360"/>
                    <a:pt x="59661" y="70360"/>
                  </a:cubicBezTo>
                  <a:cubicBezTo>
                    <a:pt x="59708" y="70360"/>
                    <a:pt x="59732" y="70358"/>
                    <a:pt x="59728" y="70358"/>
                  </a:cubicBezTo>
                  <a:cubicBezTo>
                    <a:pt x="60608" y="70358"/>
                    <a:pt x="61456" y="69967"/>
                    <a:pt x="62044" y="69282"/>
                  </a:cubicBezTo>
                  <a:cubicBezTo>
                    <a:pt x="62786" y="68702"/>
                    <a:pt x="63652" y="68457"/>
                    <a:pt x="64573" y="68457"/>
                  </a:cubicBezTo>
                  <a:close/>
                  <a:moveTo>
                    <a:pt x="106527" y="55523"/>
                  </a:moveTo>
                  <a:cubicBezTo>
                    <a:pt x="106857" y="60351"/>
                    <a:pt x="110783" y="64343"/>
                    <a:pt x="115964" y="65498"/>
                  </a:cubicBezTo>
                  <a:cubicBezTo>
                    <a:pt x="115997" y="76491"/>
                    <a:pt x="121183" y="86048"/>
                    <a:pt x="129175" y="92083"/>
                  </a:cubicBezTo>
                  <a:cubicBezTo>
                    <a:pt x="110200" y="84335"/>
                    <a:pt x="106877" y="65525"/>
                    <a:pt x="106527" y="55523"/>
                  </a:cubicBezTo>
                  <a:close/>
                  <a:moveTo>
                    <a:pt x="70623" y="92213"/>
                  </a:moveTo>
                  <a:cubicBezTo>
                    <a:pt x="70622" y="92214"/>
                    <a:pt x="70621" y="92214"/>
                    <a:pt x="70620" y="92215"/>
                  </a:cubicBezTo>
                  <a:lnTo>
                    <a:pt x="70620" y="92215"/>
                  </a:lnTo>
                  <a:cubicBezTo>
                    <a:pt x="70621" y="92214"/>
                    <a:pt x="70622" y="92214"/>
                    <a:pt x="70623" y="92213"/>
                  </a:cubicBezTo>
                  <a:close/>
                  <a:moveTo>
                    <a:pt x="158231" y="33559"/>
                  </a:moveTo>
                  <a:cubicBezTo>
                    <a:pt x="158408" y="33559"/>
                    <a:pt x="158578" y="33624"/>
                    <a:pt x="158696" y="33759"/>
                  </a:cubicBezTo>
                  <a:cubicBezTo>
                    <a:pt x="161893" y="37151"/>
                    <a:pt x="167308" y="41326"/>
                    <a:pt x="175039" y="41979"/>
                  </a:cubicBezTo>
                  <a:cubicBezTo>
                    <a:pt x="175985" y="42044"/>
                    <a:pt x="176735" y="42860"/>
                    <a:pt x="176735" y="43838"/>
                  </a:cubicBezTo>
                  <a:lnTo>
                    <a:pt x="176735" y="62790"/>
                  </a:lnTo>
                  <a:cubicBezTo>
                    <a:pt x="176539" y="63801"/>
                    <a:pt x="177648" y="71500"/>
                    <a:pt x="173114" y="79068"/>
                  </a:cubicBezTo>
                  <a:cubicBezTo>
                    <a:pt x="172648" y="79836"/>
                    <a:pt x="172574" y="79958"/>
                    <a:pt x="172581" y="79958"/>
                  </a:cubicBezTo>
                  <a:cubicBezTo>
                    <a:pt x="172583" y="79958"/>
                    <a:pt x="172587" y="79953"/>
                    <a:pt x="172592" y="79948"/>
                  </a:cubicBezTo>
                  <a:lnTo>
                    <a:pt x="172592" y="79948"/>
                  </a:lnTo>
                  <a:cubicBezTo>
                    <a:pt x="170146" y="83602"/>
                    <a:pt x="167765" y="86244"/>
                    <a:pt x="163850" y="88658"/>
                  </a:cubicBezTo>
                  <a:cubicBezTo>
                    <a:pt x="161599" y="90093"/>
                    <a:pt x="159544" y="90843"/>
                    <a:pt x="159577" y="90843"/>
                  </a:cubicBezTo>
                  <a:cubicBezTo>
                    <a:pt x="155876" y="92326"/>
                    <a:pt x="152406" y="92811"/>
                    <a:pt x="149440" y="92811"/>
                  </a:cubicBezTo>
                  <a:cubicBezTo>
                    <a:pt x="143857" y="92811"/>
                    <a:pt x="140055" y="91093"/>
                    <a:pt x="139842" y="91072"/>
                  </a:cubicBezTo>
                  <a:cubicBezTo>
                    <a:pt x="122945" y="84776"/>
                    <a:pt x="122195" y="67748"/>
                    <a:pt x="122162" y="67716"/>
                  </a:cubicBezTo>
                  <a:cubicBezTo>
                    <a:pt x="121999" y="65791"/>
                    <a:pt x="122064" y="49514"/>
                    <a:pt x="122097" y="47622"/>
                  </a:cubicBezTo>
                  <a:cubicBezTo>
                    <a:pt x="122097" y="47100"/>
                    <a:pt x="122488" y="46643"/>
                    <a:pt x="123010" y="46611"/>
                  </a:cubicBezTo>
                  <a:cubicBezTo>
                    <a:pt x="131002" y="45893"/>
                    <a:pt x="146170" y="43284"/>
                    <a:pt x="157750" y="33726"/>
                  </a:cubicBezTo>
                  <a:cubicBezTo>
                    <a:pt x="157892" y="33616"/>
                    <a:pt x="158064" y="33559"/>
                    <a:pt x="158231" y="33559"/>
                  </a:cubicBezTo>
                  <a:close/>
                  <a:moveTo>
                    <a:pt x="59728" y="79361"/>
                  </a:moveTo>
                  <a:cubicBezTo>
                    <a:pt x="63652" y="82170"/>
                    <a:pt x="68096" y="83674"/>
                    <a:pt x="72764" y="83674"/>
                  </a:cubicBezTo>
                  <a:cubicBezTo>
                    <a:pt x="76282" y="83674"/>
                    <a:pt x="79927" y="82819"/>
                    <a:pt x="83573" y="81025"/>
                  </a:cubicBezTo>
                  <a:lnTo>
                    <a:pt x="83573" y="81025"/>
                  </a:lnTo>
                  <a:cubicBezTo>
                    <a:pt x="78918" y="89140"/>
                    <a:pt x="70756" y="92253"/>
                    <a:pt x="70557" y="92253"/>
                  </a:cubicBezTo>
                  <a:cubicBezTo>
                    <a:pt x="70544" y="92253"/>
                    <a:pt x="70564" y="92240"/>
                    <a:pt x="70620" y="92215"/>
                  </a:cubicBezTo>
                  <a:lnTo>
                    <a:pt x="70620" y="92215"/>
                  </a:lnTo>
                  <a:cubicBezTo>
                    <a:pt x="67149" y="93774"/>
                    <a:pt x="63456" y="94508"/>
                    <a:pt x="59787" y="94508"/>
                  </a:cubicBezTo>
                  <a:cubicBezTo>
                    <a:pt x="50181" y="94508"/>
                    <a:pt x="40735" y="89474"/>
                    <a:pt x="35850" y="81025"/>
                  </a:cubicBezTo>
                  <a:lnTo>
                    <a:pt x="35850" y="81025"/>
                  </a:lnTo>
                  <a:cubicBezTo>
                    <a:pt x="39486" y="82801"/>
                    <a:pt x="43134" y="83657"/>
                    <a:pt x="46668" y="83657"/>
                  </a:cubicBezTo>
                  <a:cubicBezTo>
                    <a:pt x="51314" y="83657"/>
                    <a:pt x="55763" y="82177"/>
                    <a:pt x="59728" y="79361"/>
                  </a:cubicBezTo>
                  <a:close/>
                  <a:moveTo>
                    <a:pt x="159186" y="97465"/>
                  </a:moveTo>
                  <a:lnTo>
                    <a:pt x="159186" y="105033"/>
                  </a:lnTo>
                  <a:cubicBezTo>
                    <a:pt x="159186" y="107936"/>
                    <a:pt x="160849" y="110024"/>
                    <a:pt x="162643" y="110448"/>
                  </a:cubicBezTo>
                  <a:lnTo>
                    <a:pt x="168025" y="111818"/>
                  </a:lnTo>
                  <a:lnTo>
                    <a:pt x="165970" y="114330"/>
                  </a:lnTo>
                  <a:lnTo>
                    <a:pt x="134133" y="114330"/>
                  </a:lnTo>
                  <a:lnTo>
                    <a:pt x="132013" y="111753"/>
                  </a:lnTo>
                  <a:cubicBezTo>
                    <a:pt x="137395" y="110383"/>
                    <a:pt x="137265" y="110480"/>
                    <a:pt x="137689" y="110285"/>
                  </a:cubicBezTo>
                  <a:cubicBezTo>
                    <a:pt x="139483" y="109469"/>
                    <a:pt x="140625" y="107414"/>
                    <a:pt x="140625" y="105033"/>
                  </a:cubicBezTo>
                  <a:lnTo>
                    <a:pt x="140625" y="97759"/>
                  </a:lnTo>
                  <a:cubicBezTo>
                    <a:pt x="143245" y="98482"/>
                    <a:pt x="146191" y="98897"/>
                    <a:pt x="149293" y="98897"/>
                  </a:cubicBezTo>
                  <a:cubicBezTo>
                    <a:pt x="152485" y="98897"/>
                    <a:pt x="155844" y="98458"/>
                    <a:pt x="159186" y="97465"/>
                  </a:cubicBezTo>
                  <a:close/>
                  <a:moveTo>
                    <a:pt x="101024" y="62203"/>
                  </a:moveTo>
                  <a:cubicBezTo>
                    <a:pt x="103960" y="82949"/>
                    <a:pt x="116225" y="95965"/>
                    <a:pt x="134525" y="100173"/>
                  </a:cubicBezTo>
                  <a:lnTo>
                    <a:pt x="134525" y="104805"/>
                  </a:lnTo>
                  <a:cubicBezTo>
                    <a:pt x="119683" y="108980"/>
                    <a:pt x="111756" y="108915"/>
                    <a:pt x="104776" y="115047"/>
                  </a:cubicBezTo>
                  <a:cubicBezTo>
                    <a:pt x="98023" y="109110"/>
                    <a:pt x="90455" y="109078"/>
                    <a:pt x="82072" y="106566"/>
                  </a:cubicBezTo>
                  <a:lnTo>
                    <a:pt x="75026" y="102195"/>
                  </a:lnTo>
                  <a:lnTo>
                    <a:pt x="75026" y="96976"/>
                  </a:lnTo>
                  <a:cubicBezTo>
                    <a:pt x="94435" y="87386"/>
                    <a:pt x="93685" y="66639"/>
                    <a:pt x="93717" y="66574"/>
                  </a:cubicBezTo>
                  <a:cubicBezTo>
                    <a:pt x="96718" y="65922"/>
                    <a:pt x="99263" y="64356"/>
                    <a:pt x="101024" y="62203"/>
                  </a:cubicBezTo>
                  <a:close/>
                  <a:moveTo>
                    <a:pt x="68926" y="99357"/>
                  </a:moveTo>
                  <a:lnTo>
                    <a:pt x="68926" y="102978"/>
                  </a:lnTo>
                  <a:lnTo>
                    <a:pt x="59695" y="116385"/>
                  </a:lnTo>
                  <a:lnTo>
                    <a:pt x="50366" y="102815"/>
                  </a:lnTo>
                  <a:lnTo>
                    <a:pt x="50366" y="99357"/>
                  </a:lnTo>
                  <a:cubicBezTo>
                    <a:pt x="53383" y="100189"/>
                    <a:pt x="56498" y="100605"/>
                    <a:pt x="59622" y="100605"/>
                  </a:cubicBezTo>
                  <a:cubicBezTo>
                    <a:pt x="62745" y="100605"/>
                    <a:pt x="65876" y="100189"/>
                    <a:pt x="68926" y="99357"/>
                  </a:cubicBezTo>
                  <a:close/>
                  <a:moveTo>
                    <a:pt x="46549" y="108034"/>
                  </a:moveTo>
                  <a:lnTo>
                    <a:pt x="55552" y="121147"/>
                  </a:lnTo>
                  <a:lnTo>
                    <a:pt x="51116" y="124540"/>
                  </a:lnTo>
                  <a:lnTo>
                    <a:pt x="42700" y="110448"/>
                  </a:lnTo>
                  <a:lnTo>
                    <a:pt x="46549" y="108034"/>
                  </a:lnTo>
                  <a:close/>
                  <a:moveTo>
                    <a:pt x="72841" y="108034"/>
                  </a:moveTo>
                  <a:lnTo>
                    <a:pt x="76722" y="110448"/>
                  </a:lnTo>
                  <a:lnTo>
                    <a:pt x="68274" y="124540"/>
                  </a:lnTo>
                  <a:lnTo>
                    <a:pt x="63838" y="121147"/>
                  </a:lnTo>
                  <a:lnTo>
                    <a:pt x="72841" y="108034"/>
                  </a:lnTo>
                  <a:close/>
                  <a:moveTo>
                    <a:pt x="160751" y="120462"/>
                  </a:moveTo>
                  <a:cubicBezTo>
                    <a:pt x="157729" y="123206"/>
                    <a:pt x="153898" y="124585"/>
                    <a:pt x="150059" y="124585"/>
                  </a:cubicBezTo>
                  <a:cubicBezTo>
                    <a:pt x="146232" y="124585"/>
                    <a:pt x="142398" y="123214"/>
                    <a:pt x="139353" y="120462"/>
                  </a:cubicBezTo>
                  <a:close/>
                  <a:moveTo>
                    <a:pt x="82333" y="112927"/>
                  </a:moveTo>
                  <a:lnTo>
                    <a:pt x="84519" y="113482"/>
                  </a:lnTo>
                  <a:lnTo>
                    <a:pt x="76592" y="126399"/>
                  </a:lnTo>
                  <a:cubicBezTo>
                    <a:pt x="72720" y="132744"/>
                    <a:pt x="66195" y="135908"/>
                    <a:pt x="59672" y="135908"/>
                  </a:cubicBezTo>
                  <a:cubicBezTo>
                    <a:pt x="53115" y="135908"/>
                    <a:pt x="46559" y="132711"/>
                    <a:pt x="42700" y="126334"/>
                  </a:cubicBezTo>
                  <a:lnTo>
                    <a:pt x="34904" y="113449"/>
                  </a:lnTo>
                  <a:lnTo>
                    <a:pt x="37057" y="112927"/>
                  </a:lnTo>
                  <a:lnTo>
                    <a:pt x="45995" y="127834"/>
                  </a:lnTo>
                  <a:cubicBezTo>
                    <a:pt x="47038" y="129596"/>
                    <a:pt x="48963" y="130705"/>
                    <a:pt x="51083" y="130705"/>
                  </a:cubicBezTo>
                  <a:cubicBezTo>
                    <a:pt x="54247" y="130705"/>
                    <a:pt x="55520" y="128552"/>
                    <a:pt x="59695" y="125681"/>
                  </a:cubicBezTo>
                  <a:lnTo>
                    <a:pt x="64718" y="129498"/>
                  </a:lnTo>
                  <a:cubicBezTo>
                    <a:pt x="65790" y="130317"/>
                    <a:pt x="67056" y="130713"/>
                    <a:pt x="68314" y="130713"/>
                  </a:cubicBezTo>
                  <a:cubicBezTo>
                    <a:pt x="70311" y="130713"/>
                    <a:pt x="72287" y="129716"/>
                    <a:pt x="73428" y="127834"/>
                  </a:cubicBezTo>
                  <a:lnTo>
                    <a:pt x="82333" y="112927"/>
                  </a:lnTo>
                  <a:close/>
                  <a:moveTo>
                    <a:pt x="59592" y="1"/>
                  </a:moveTo>
                  <a:cubicBezTo>
                    <a:pt x="49370" y="1"/>
                    <a:pt x="39166" y="3695"/>
                    <a:pt x="31218" y="11023"/>
                  </a:cubicBezTo>
                  <a:cubicBezTo>
                    <a:pt x="28934" y="11512"/>
                    <a:pt x="23813" y="13175"/>
                    <a:pt x="19833" y="18590"/>
                  </a:cubicBezTo>
                  <a:cubicBezTo>
                    <a:pt x="14386" y="26028"/>
                    <a:pt x="13277" y="37412"/>
                    <a:pt x="16539" y="52417"/>
                  </a:cubicBezTo>
                  <a:cubicBezTo>
                    <a:pt x="16571" y="52482"/>
                    <a:pt x="16604" y="52548"/>
                    <a:pt x="16604" y="52613"/>
                  </a:cubicBezTo>
                  <a:cubicBezTo>
                    <a:pt x="14549" y="58745"/>
                    <a:pt x="18757" y="65074"/>
                    <a:pt x="25705" y="66574"/>
                  </a:cubicBezTo>
                  <a:cubicBezTo>
                    <a:pt x="25770" y="70619"/>
                    <a:pt x="26292" y="73522"/>
                    <a:pt x="27173" y="76458"/>
                  </a:cubicBezTo>
                  <a:cubicBezTo>
                    <a:pt x="31544" y="91039"/>
                    <a:pt x="44200" y="96845"/>
                    <a:pt x="44266" y="96911"/>
                  </a:cubicBezTo>
                  <a:lnTo>
                    <a:pt x="44266" y="102293"/>
                  </a:lnTo>
                  <a:lnTo>
                    <a:pt x="37416" y="106533"/>
                  </a:lnTo>
                  <a:cubicBezTo>
                    <a:pt x="26586" y="109208"/>
                    <a:pt x="20682" y="110187"/>
                    <a:pt x="16180" y="113710"/>
                  </a:cubicBezTo>
                  <a:cubicBezTo>
                    <a:pt x="10276" y="117983"/>
                    <a:pt x="8188" y="123333"/>
                    <a:pt x="7438" y="129596"/>
                  </a:cubicBezTo>
                  <a:cubicBezTo>
                    <a:pt x="1" y="196205"/>
                    <a:pt x="359" y="191965"/>
                    <a:pt x="392" y="194150"/>
                  </a:cubicBezTo>
                  <a:cubicBezTo>
                    <a:pt x="359" y="198130"/>
                    <a:pt x="1893" y="202110"/>
                    <a:pt x="4535" y="204785"/>
                  </a:cubicBezTo>
                  <a:cubicBezTo>
                    <a:pt x="7112" y="207394"/>
                    <a:pt x="10667" y="208764"/>
                    <a:pt x="14777" y="208764"/>
                  </a:cubicBezTo>
                  <a:lnTo>
                    <a:pt x="38003" y="208764"/>
                  </a:lnTo>
                  <a:cubicBezTo>
                    <a:pt x="39699" y="208764"/>
                    <a:pt x="41069" y="207394"/>
                    <a:pt x="41069" y="205698"/>
                  </a:cubicBezTo>
                  <a:cubicBezTo>
                    <a:pt x="41069" y="204002"/>
                    <a:pt x="39699" y="202632"/>
                    <a:pt x="38003" y="202632"/>
                  </a:cubicBezTo>
                  <a:lnTo>
                    <a:pt x="30011" y="202632"/>
                  </a:lnTo>
                  <a:lnTo>
                    <a:pt x="33044" y="145286"/>
                  </a:lnTo>
                  <a:cubicBezTo>
                    <a:pt x="33142" y="143590"/>
                    <a:pt x="31838" y="142154"/>
                    <a:pt x="30174" y="142057"/>
                  </a:cubicBezTo>
                  <a:cubicBezTo>
                    <a:pt x="30114" y="142053"/>
                    <a:pt x="30054" y="142051"/>
                    <a:pt x="29995" y="142051"/>
                  </a:cubicBezTo>
                  <a:cubicBezTo>
                    <a:pt x="28378" y="142051"/>
                    <a:pt x="27039" y="143323"/>
                    <a:pt x="26945" y="144960"/>
                  </a:cubicBezTo>
                  <a:lnTo>
                    <a:pt x="23911" y="202632"/>
                  </a:lnTo>
                  <a:cubicBezTo>
                    <a:pt x="22943" y="202580"/>
                    <a:pt x="22025" y="202562"/>
                    <a:pt x="21154" y="202562"/>
                  </a:cubicBezTo>
                  <a:cubicBezTo>
                    <a:pt x="19148" y="202562"/>
                    <a:pt x="17388" y="202658"/>
                    <a:pt x="15826" y="202658"/>
                  </a:cubicBezTo>
                  <a:cubicBezTo>
                    <a:pt x="12947" y="202658"/>
                    <a:pt x="10740" y="202332"/>
                    <a:pt x="8906" y="200479"/>
                  </a:cubicBezTo>
                  <a:cubicBezTo>
                    <a:pt x="6753" y="198326"/>
                    <a:pt x="6329" y="195292"/>
                    <a:pt x="6590" y="192258"/>
                  </a:cubicBezTo>
                  <a:cubicBezTo>
                    <a:pt x="13831" y="127997"/>
                    <a:pt x="13375" y="130346"/>
                    <a:pt x="13962" y="127508"/>
                  </a:cubicBezTo>
                  <a:cubicBezTo>
                    <a:pt x="14810" y="123496"/>
                    <a:pt x="17126" y="120169"/>
                    <a:pt x="21040" y="117820"/>
                  </a:cubicBezTo>
                  <a:cubicBezTo>
                    <a:pt x="24563" y="115732"/>
                    <a:pt x="27858" y="115243"/>
                    <a:pt x="28706" y="114982"/>
                  </a:cubicBezTo>
                  <a:lnTo>
                    <a:pt x="37481" y="129498"/>
                  </a:lnTo>
                  <a:cubicBezTo>
                    <a:pt x="42514" y="137849"/>
                    <a:pt x="51084" y="142024"/>
                    <a:pt x="59660" y="142024"/>
                  </a:cubicBezTo>
                  <a:cubicBezTo>
                    <a:pt x="68202" y="142024"/>
                    <a:pt x="76749" y="137881"/>
                    <a:pt x="81811" y="129596"/>
                  </a:cubicBezTo>
                  <a:lnTo>
                    <a:pt x="90716" y="115015"/>
                  </a:lnTo>
                  <a:cubicBezTo>
                    <a:pt x="91304" y="115210"/>
                    <a:pt x="96653" y="115993"/>
                    <a:pt x="100829" y="119679"/>
                  </a:cubicBezTo>
                  <a:cubicBezTo>
                    <a:pt x="96979" y="125942"/>
                    <a:pt x="98056" y="129596"/>
                    <a:pt x="93587" y="166228"/>
                  </a:cubicBezTo>
                  <a:lnTo>
                    <a:pt x="92478" y="144960"/>
                  </a:lnTo>
                  <a:cubicBezTo>
                    <a:pt x="92383" y="143323"/>
                    <a:pt x="91045" y="142051"/>
                    <a:pt x="89427" y="142051"/>
                  </a:cubicBezTo>
                  <a:cubicBezTo>
                    <a:pt x="89368" y="142051"/>
                    <a:pt x="89308" y="142053"/>
                    <a:pt x="89249" y="142057"/>
                  </a:cubicBezTo>
                  <a:cubicBezTo>
                    <a:pt x="87585" y="142154"/>
                    <a:pt x="86280" y="143590"/>
                    <a:pt x="86378" y="145286"/>
                  </a:cubicBezTo>
                  <a:lnTo>
                    <a:pt x="89412" y="202632"/>
                  </a:lnTo>
                  <a:lnTo>
                    <a:pt x="52258" y="202632"/>
                  </a:lnTo>
                  <a:cubicBezTo>
                    <a:pt x="50594" y="202632"/>
                    <a:pt x="49224" y="204002"/>
                    <a:pt x="49224" y="205698"/>
                  </a:cubicBezTo>
                  <a:cubicBezTo>
                    <a:pt x="49224" y="207394"/>
                    <a:pt x="50594" y="208764"/>
                    <a:pt x="52258" y="208764"/>
                  </a:cubicBezTo>
                  <a:lnTo>
                    <a:pt x="129045" y="208764"/>
                  </a:lnTo>
                  <a:cubicBezTo>
                    <a:pt x="130741" y="208764"/>
                    <a:pt x="132111" y="207394"/>
                    <a:pt x="132111" y="205698"/>
                  </a:cubicBezTo>
                  <a:cubicBezTo>
                    <a:pt x="132111" y="204002"/>
                    <a:pt x="130741" y="202632"/>
                    <a:pt x="129045" y="202632"/>
                  </a:cubicBezTo>
                  <a:lnTo>
                    <a:pt x="120270" y="202632"/>
                  </a:lnTo>
                  <a:lnTo>
                    <a:pt x="123304" y="145286"/>
                  </a:lnTo>
                  <a:cubicBezTo>
                    <a:pt x="123402" y="143590"/>
                    <a:pt x="122097" y="142154"/>
                    <a:pt x="120400" y="142057"/>
                  </a:cubicBezTo>
                  <a:cubicBezTo>
                    <a:pt x="120342" y="142053"/>
                    <a:pt x="120283" y="142051"/>
                    <a:pt x="120225" y="142051"/>
                  </a:cubicBezTo>
                  <a:cubicBezTo>
                    <a:pt x="118637" y="142051"/>
                    <a:pt x="117298" y="143323"/>
                    <a:pt x="117204" y="144960"/>
                  </a:cubicBezTo>
                  <a:lnTo>
                    <a:pt x="114137" y="202632"/>
                  </a:lnTo>
                  <a:cubicBezTo>
                    <a:pt x="113296" y="202610"/>
                    <a:pt x="112499" y="202602"/>
                    <a:pt x="111745" y="202602"/>
                  </a:cubicBezTo>
                  <a:cubicBezTo>
                    <a:pt x="109743" y="202602"/>
                    <a:pt x="108034" y="202657"/>
                    <a:pt x="106552" y="202657"/>
                  </a:cubicBezTo>
                  <a:cubicBezTo>
                    <a:pt x="102703" y="202657"/>
                    <a:pt x="100387" y="202284"/>
                    <a:pt x="98447" y="199598"/>
                  </a:cubicBezTo>
                  <a:cubicBezTo>
                    <a:pt x="97534" y="198326"/>
                    <a:pt x="96849" y="196499"/>
                    <a:pt x="96784" y="194118"/>
                  </a:cubicBezTo>
                  <a:cubicBezTo>
                    <a:pt x="96751" y="193074"/>
                    <a:pt x="103601" y="128813"/>
                    <a:pt x="104808" y="125486"/>
                  </a:cubicBezTo>
                  <a:cubicBezTo>
                    <a:pt x="108168" y="116026"/>
                    <a:pt x="118672" y="115276"/>
                    <a:pt x="125457" y="113384"/>
                  </a:cubicBezTo>
                  <a:cubicBezTo>
                    <a:pt x="133318" y="123007"/>
                    <a:pt x="133024" y="122713"/>
                    <a:pt x="133775" y="123528"/>
                  </a:cubicBezTo>
                  <a:cubicBezTo>
                    <a:pt x="138148" y="128312"/>
                    <a:pt x="144102" y="130696"/>
                    <a:pt x="150052" y="130696"/>
                  </a:cubicBezTo>
                  <a:cubicBezTo>
                    <a:pt x="156396" y="130696"/>
                    <a:pt x="162735" y="127986"/>
                    <a:pt x="167145" y="122582"/>
                  </a:cubicBezTo>
                  <a:lnTo>
                    <a:pt x="174615" y="113449"/>
                  </a:lnTo>
                  <a:cubicBezTo>
                    <a:pt x="180421" y="115080"/>
                    <a:pt x="184303" y="115308"/>
                    <a:pt x="188543" y="117820"/>
                  </a:cubicBezTo>
                  <a:cubicBezTo>
                    <a:pt x="188674" y="117918"/>
                    <a:pt x="188804" y="117983"/>
                    <a:pt x="188935" y="118048"/>
                  </a:cubicBezTo>
                  <a:cubicBezTo>
                    <a:pt x="193926" y="121343"/>
                    <a:pt x="195394" y="125159"/>
                    <a:pt x="196046" y="130281"/>
                  </a:cubicBezTo>
                  <a:cubicBezTo>
                    <a:pt x="203581" y="199174"/>
                    <a:pt x="202961" y="190301"/>
                    <a:pt x="203027" y="194248"/>
                  </a:cubicBezTo>
                  <a:cubicBezTo>
                    <a:pt x="203059" y="196075"/>
                    <a:pt x="202439" y="198652"/>
                    <a:pt x="200645" y="200479"/>
                  </a:cubicBezTo>
                  <a:cubicBezTo>
                    <a:pt x="198829" y="202332"/>
                    <a:pt x="196641" y="202658"/>
                    <a:pt x="193786" y="202658"/>
                  </a:cubicBezTo>
                  <a:cubicBezTo>
                    <a:pt x="192237" y="202658"/>
                    <a:pt x="190492" y="202562"/>
                    <a:pt x="188503" y="202562"/>
                  </a:cubicBezTo>
                  <a:cubicBezTo>
                    <a:pt x="187640" y="202562"/>
                    <a:pt x="186730" y="202580"/>
                    <a:pt x="185771" y="202632"/>
                  </a:cubicBezTo>
                  <a:lnTo>
                    <a:pt x="182737" y="144960"/>
                  </a:lnTo>
                  <a:cubicBezTo>
                    <a:pt x="182643" y="143323"/>
                    <a:pt x="181273" y="142051"/>
                    <a:pt x="179683" y="142051"/>
                  </a:cubicBezTo>
                  <a:cubicBezTo>
                    <a:pt x="179625" y="142051"/>
                    <a:pt x="179566" y="142053"/>
                    <a:pt x="179508" y="142057"/>
                  </a:cubicBezTo>
                  <a:cubicBezTo>
                    <a:pt x="177844" y="142154"/>
                    <a:pt x="176539" y="143590"/>
                    <a:pt x="176637" y="145286"/>
                  </a:cubicBezTo>
                  <a:lnTo>
                    <a:pt x="179671" y="202632"/>
                  </a:lnTo>
                  <a:lnTo>
                    <a:pt x="143332" y="202632"/>
                  </a:lnTo>
                  <a:cubicBezTo>
                    <a:pt x="141636" y="202632"/>
                    <a:pt x="140266" y="204002"/>
                    <a:pt x="140266" y="205698"/>
                  </a:cubicBezTo>
                  <a:cubicBezTo>
                    <a:pt x="140266" y="207394"/>
                    <a:pt x="141636" y="208764"/>
                    <a:pt x="143332" y="208764"/>
                  </a:cubicBezTo>
                  <a:lnTo>
                    <a:pt x="194774" y="208764"/>
                  </a:lnTo>
                  <a:cubicBezTo>
                    <a:pt x="203777" y="208764"/>
                    <a:pt x="209257" y="201979"/>
                    <a:pt x="209159" y="194150"/>
                  </a:cubicBezTo>
                  <a:cubicBezTo>
                    <a:pt x="209192" y="191573"/>
                    <a:pt x="209387" y="195227"/>
                    <a:pt x="202113" y="129596"/>
                  </a:cubicBezTo>
                  <a:cubicBezTo>
                    <a:pt x="201233" y="122354"/>
                    <a:pt x="198395" y="116646"/>
                    <a:pt x="191838" y="112633"/>
                  </a:cubicBezTo>
                  <a:cubicBezTo>
                    <a:pt x="187075" y="109730"/>
                    <a:pt x="183259" y="109274"/>
                    <a:pt x="165285" y="104805"/>
                  </a:cubicBezTo>
                  <a:lnTo>
                    <a:pt x="165285" y="100173"/>
                  </a:lnTo>
                  <a:cubicBezTo>
                    <a:pt x="179181" y="96976"/>
                    <a:pt x="189391" y="88756"/>
                    <a:pt x="194872" y="76295"/>
                  </a:cubicBezTo>
                  <a:cubicBezTo>
                    <a:pt x="198949" y="67063"/>
                    <a:pt x="199438" y="58745"/>
                    <a:pt x="199438" y="49449"/>
                  </a:cubicBezTo>
                  <a:cubicBezTo>
                    <a:pt x="199438" y="40283"/>
                    <a:pt x="196927" y="31345"/>
                    <a:pt x="192132" y="23581"/>
                  </a:cubicBezTo>
                  <a:cubicBezTo>
                    <a:pt x="191555" y="22641"/>
                    <a:pt x="190545" y="22121"/>
                    <a:pt x="189513" y="22121"/>
                  </a:cubicBezTo>
                  <a:cubicBezTo>
                    <a:pt x="188969" y="22121"/>
                    <a:pt x="188419" y="22266"/>
                    <a:pt x="187924" y="22570"/>
                  </a:cubicBezTo>
                  <a:cubicBezTo>
                    <a:pt x="186488" y="23451"/>
                    <a:pt x="186032" y="25343"/>
                    <a:pt x="186912" y="26778"/>
                  </a:cubicBezTo>
                  <a:cubicBezTo>
                    <a:pt x="191120" y="33595"/>
                    <a:pt x="193338" y="41424"/>
                    <a:pt x="193338" y="49449"/>
                  </a:cubicBezTo>
                  <a:cubicBezTo>
                    <a:pt x="193338" y="50329"/>
                    <a:pt x="193273" y="51243"/>
                    <a:pt x="193273" y="51439"/>
                  </a:cubicBezTo>
                  <a:cubicBezTo>
                    <a:pt x="193599" y="59430"/>
                    <a:pt x="192588" y="84548"/>
                    <a:pt x="168580" y="92866"/>
                  </a:cubicBezTo>
                  <a:cubicBezTo>
                    <a:pt x="177355" y="86733"/>
                    <a:pt x="182802" y="76654"/>
                    <a:pt x="182835" y="65498"/>
                  </a:cubicBezTo>
                  <a:cubicBezTo>
                    <a:pt x="188250" y="64291"/>
                    <a:pt x="192295" y="59985"/>
                    <a:pt x="192295" y="54864"/>
                  </a:cubicBezTo>
                  <a:cubicBezTo>
                    <a:pt x="192295" y="49742"/>
                    <a:pt x="188250" y="45404"/>
                    <a:pt x="182835" y="44230"/>
                  </a:cubicBezTo>
                  <a:lnTo>
                    <a:pt x="182835" y="43838"/>
                  </a:lnTo>
                  <a:cubicBezTo>
                    <a:pt x="182835" y="39728"/>
                    <a:pt x="179638" y="36238"/>
                    <a:pt x="175561" y="35879"/>
                  </a:cubicBezTo>
                  <a:cubicBezTo>
                    <a:pt x="175300" y="35781"/>
                    <a:pt x="169037" y="35846"/>
                    <a:pt x="163165" y="29583"/>
                  </a:cubicBezTo>
                  <a:cubicBezTo>
                    <a:pt x="161839" y="28169"/>
                    <a:pt x="160035" y="27454"/>
                    <a:pt x="158218" y="27454"/>
                  </a:cubicBezTo>
                  <a:cubicBezTo>
                    <a:pt x="156683" y="27454"/>
                    <a:pt x="155139" y="27965"/>
                    <a:pt x="153868" y="28996"/>
                  </a:cubicBezTo>
                  <a:cubicBezTo>
                    <a:pt x="143169" y="37836"/>
                    <a:pt x="128327" y="39989"/>
                    <a:pt x="122456" y="40511"/>
                  </a:cubicBezTo>
                  <a:cubicBezTo>
                    <a:pt x="120074" y="40739"/>
                    <a:pt x="118052" y="42109"/>
                    <a:pt x="116910" y="44034"/>
                  </a:cubicBezTo>
                  <a:cubicBezTo>
                    <a:pt x="111048" y="44908"/>
                    <a:pt x="106569" y="49384"/>
                    <a:pt x="106505" y="54748"/>
                  </a:cubicBezTo>
                  <a:lnTo>
                    <a:pt x="106505" y="54748"/>
                  </a:lnTo>
                  <a:cubicBezTo>
                    <a:pt x="106478" y="53457"/>
                    <a:pt x="106499" y="52337"/>
                    <a:pt x="106537" y="51439"/>
                  </a:cubicBezTo>
                  <a:cubicBezTo>
                    <a:pt x="106537" y="51308"/>
                    <a:pt x="106472" y="50362"/>
                    <a:pt x="106472" y="49449"/>
                  </a:cubicBezTo>
                  <a:cubicBezTo>
                    <a:pt x="106472" y="23664"/>
                    <a:pt x="127902" y="6118"/>
                    <a:pt x="150340" y="6118"/>
                  </a:cubicBezTo>
                  <a:cubicBezTo>
                    <a:pt x="160007" y="6118"/>
                    <a:pt x="169860" y="9375"/>
                    <a:pt x="178268" y="16633"/>
                  </a:cubicBezTo>
                  <a:cubicBezTo>
                    <a:pt x="178839" y="17131"/>
                    <a:pt x="179541" y="17372"/>
                    <a:pt x="180243" y="17372"/>
                  </a:cubicBezTo>
                  <a:cubicBezTo>
                    <a:pt x="181104" y="17372"/>
                    <a:pt x="181963" y="17008"/>
                    <a:pt x="182574" y="16307"/>
                  </a:cubicBezTo>
                  <a:cubicBezTo>
                    <a:pt x="183683" y="15035"/>
                    <a:pt x="183553" y="13110"/>
                    <a:pt x="182280" y="12001"/>
                  </a:cubicBezTo>
                  <a:cubicBezTo>
                    <a:pt x="172841" y="3860"/>
                    <a:pt x="161376" y="6"/>
                    <a:pt x="150034" y="6"/>
                  </a:cubicBezTo>
                  <a:cubicBezTo>
                    <a:pt x="130883" y="6"/>
                    <a:pt x="112085" y="10995"/>
                    <a:pt x="103993" y="30888"/>
                  </a:cubicBezTo>
                  <a:cubicBezTo>
                    <a:pt x="102329" y="19275"/>
                    <a:pt x="95609" y="12686"/>
                    <a:pt x="87944" y="11023"/>
                  </a:cubicBezTo>
                  <a:cubicBezTo>
                    <a:pt x="79941" y="3655"/>
                    <a:pt x="69758" y="1"/>
                    <a:pt x="59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8" name="Google Shape;2058;p69"/>
          <p:cNvGrpSpPr/>
          <p:nvPr/>
        </p:nvGrpSpPr>
        <p:grpSpPr>
          <a:xfrm>
            <a:off x="5704526" y="4581095"/>
            <a:ext cx="362765" cy="361685"/>
            <a:chOff x="1180825" y="238200"/>
            <a:chExt cx="5234700" cy="5219125"/>
          </a:xfrm>
        </p:grpSpPr>
        <p:sp>
          <p:nvSpPr>
            <p:cNvPr id="2059" name="Google Shape;2059;p69"/>
            <p:cNvSpPr/>
            <p:nvPr/>
          </p:nvSpPr>
          <p:spPr>
            <a:xfrm>
              <a:off x="4840775" y="3983700"/>
              <a:ext cx="182700" cy="183500"/>
            </a:xfrm>
            <a:custGeom>
              <a:rect b="b" l="l" r="r" t="t"/>
              <a:pathLst>
                <a:path extrusionOk="0" h="7340" w="7308">
                  <a:moveTo>
                    <a:pt x="3654" y="0"/>
                  </a:moveTo>
                  <a:cubicBezTo>
                    <a:pt x="1632" y="0"/>
                    <a:pt x="1" y="1664"/>
                    <a:pt x="1" y="3686"/>
                  </a:cubicBezTo>
                  <a:cubicBezTo>
                    <a:pt x="1" y="5709"/>
                    <a:pt x="1632" y="7340"/>
                    <a:pt x="3654" y="7340"/>
                  </a:cubicBezTo>
                  <a:cubicBezTo>
                    <a:pt x="5676" y="7340"/>
                    <a:pt x="7307" y="5709"/>
                    <a:pt x="7307" y="3686"/>
                  </a:cubicBezTo>
                  <a:cubicBezTo>
                    <a:pt x="7307" y="1664"/>
                    <a:pt x="5676" y="0"/>
                    <a:pt x="3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69"/>
            <p:cNvSpPr/>
            <p:nvPr/>
          </p:nvSpPr>
          <p:spPr>
            <a:xfrm>
              <a:off x="4840775" y="3641175"/>
              <a:ext cx="182700" cy="182700"/>
            </a:xfrm>
            <a:custGeom>
              <a:rect b="b" l="l" r="r" t="t"/>
              <a:pathLst>
                <a:path extrusionOk="0" h="7308" w="7308">
                  <a:moveTo>
                    <a:pt x="3654" y="1"/>
                  </a:moveTo>
                  <a:cubicBezTo>
                    <a:pt x="1632" y="1"/>
                    <a:pt x="1" y="1632"/>
                    <a:pt x="1" y="3654"/>
                  </a:cubicBezTo>
                  <a:cubicBezTo>
                    <a:pt x="1" y="5677"/>
                    <a:pt x="1632" y="7308"/>
                    <a:pt x="3654" y="7308"/>
                  </a:cubicBezTo>
                  <a:cubicBezTo>
                    <a:pt x="5676" y="7308"/>
                    <a:pt x="7307" y="5677"/>
                    <a:pt x="7307" y="3654"/>
                  </a:cubicBezTo>
                  <a:cubicBezTo>
                    <a:pt x="7307" y="1632"/>
                    <a:pt x="5676" y="1"/>
                    <a:pt x="3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69"/>
            <p:cNvSpPr/>
            <p:nvPr/>
          </p:nvSpPr>
          <p:spPr>
            <a:xfrm>
              <a:off x="4840775" y="4327025"/>
              <a:ext cx="182700" cy="183500"/>
            </a:xfrm>
            <a:custGeom>
              <a:rect b="b" l="l" r="r" t="t"/>
              <a:pathLst>
                <a:path extrusionOk="0" h="7340" w="7308">
                  <a:moveTo>
                    <a:pt x="3654" y="0"/>
                  </a:moveTo>
                  <a:cubicBezTo>
                    <a:pt x="1632" y="0"/>
                    <a:pt x="1" y="1631"/>
                    <a:pt x="1" y="3653"/>
                  </a:cubicBezTo>
                  <a:cubicBezTo>
                    <a:pt x="1" y="5676"/>
                    <a:pt x="1632" y="7339"/>
                    <a:pt x="3654" y="7339"/>
                  </a:cubicBezTo>
                  <a:cubicBezTo>
                    <a:pt x="5676" y="7339"/>
                    <a:pt x="7307" y="5676"/>
                    <a:pt x="7307" y="3653"/>
                  </a:cubicBezTo>
                  <a:cubicBezTo>
                    <a:pt x="7307" y="1631"/>
                    <a:pt x="5676" y="0"/>
                    <a:pt x="3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69"/>
            <p:cNvSpPr/>
            <p:nvPr/>
          </p:nvSpPr>
          <p:spPr>
            <a:xfrm>
              <a:off x="1180825" y="238200"/>
              <a:ext cx="5234700" cy="5219125"/>
            </a:xfrm>
            <a:custGeom>
              <a:rect b="b" l="l" r="r" t="t"/>
              <a:pathLst>
                <a:path extrusionOk="0" h="208765" w="209388">
                  <a:moveTo>
                    <a:pt x="87846" y="17318"/>
                  </a:moveTo>
                  <a:cubicBezTo>
                    <a:pt x="98643" y="21004"/>
                    <a:pt x="99295" y="35226"/>
                    <a:pt x="97501" y="46448"/>
                  </a:cubicBezTo>
                  <a:cubicBezTo>
                    <a:pt x="96360" y="45795"/>
                    <a:pt x="95087" y="45306"/>
                    <a:pt x="93717" y="45012"/>
                  </a:cubicBezTo>
                  <a:cubicBezTo>
                    <a:pt x="93717" y="43773"/>
                    <a:pt x="93717" y="42925"/>
                    <a:pt x="93685" y="42435"/>
                  </a:cubicBezTo>
                  <a:cubicBezTo>
                    <a:pt x="93228" y="37314"/>
                    <a:pt x="90064" y="32910"/>
                    <a:pt x="85628" y="30236"/>
                  </a:cubicBezTo>
                  <a:cubicBezTo>
                    <a:pt x="85465" y="30105"/>
                    <a:pt x="84388" y="29257"/>
                    <a:pt x="83703" y="28017"/>
                  </a:cubicBezTo>
                  <a:cubicBezTo>
                    <a:pt x="81909" y="24788"/>
                    <a:pt x="84356" y="22864"/>
                    <a:pt x="86769" y="19112"/>
                  </a:cubicBezTo>
                  <a:cubicBezTo>
                    <a:pt x="87096" y="18623"/>
                    <a:pt x="87552" y="17840"/>
                    <a:pt x="87846" y="17318"/>
                  </a:cubicBezTo>
                  <a:close/>
                  <a:moveTo>
                    <a:pt x="31511" y="17220"/>
                  </a:moveTo>
                  <a:cubicBezTo>
                    <a:pt x="34578" y="22700"/>
                    <a:pt x="37644" y="24364"/>
                    <a:pt x="35817" y="27887"/>
                  </a:cubicBezTo>
                  <a:cubicBezTo>
                    <a:pt x="35100" y="29224"/>
                    <a:pt x="33990" y="30105"/>
                    <a:pt x="33795" y="30236"/>
                  </a:cubicBezTo>
                  <a:cubicBezTo>
                    <a:pt x="33240" y="30562"/>
                    <a:pt x="32686" y="30953"/>
                    <a:pt x="32490" y="31116"/>
                  </a:cubicBezTo>
                  <a:cubicBezTo>
                    <a:pt x="28608" y="33922"/>
                    <a:pt x="25868" y="38293"/>
                    <a:pt x="25738" y="43088"/>
                  </a:cubicBezTo>
                  <a:lnTo>
                    <a:pt x="25705" y="43088"/>
                  </a:lnTo>
                  <a:cubicBezTo>
                    <a:pt x="25705" y="43284"/>
                    <a:pt x="25705" y="44034"/>
                    <a:pt x="25705" y="45012"/>
                  </a:cubicBezTo>
                  <a:cubicBezTo>
                    <a:pt x="24237" y="45339"/>
                    <a:pt x="22900" y="45861"/>
                    <a:pt x="21660" y="46578"/>
                  </a:cubicBezTo>
                  <a:cubicBezTo>
                    <a:pt x="19931" y="35846"/>
                    <a:pt x="20975" y="27528"/>
                    <a:pt x="24694" y="22309"/>
                  </a:cubicBezTo>
                  <a:cubicBezTo>
                    <a:pt x="27010" y="19080"/>
                    <a:pt x="29848" y="17775"/>
                    <a:pt x="31511" y="17220"/>
                  </a:cubicBezTo>
                  <a:close/>
                  <a:moveTo>
                    <a:pt x="115964" y="50623"/>
                  </a:moveTo>
                  <a:lnTo>
                    <a:pt x="115964" y="59104"/>
                  </a:lnTo>
                  <a:cubicBezTo>
                    <a:pt x="111528" y="57212"/>
                    <a:pt x="111528" y="52515"/>
                    <a:pt x="115964" y="50623"/>
                  </a:cubicBezTo>
                  <a:close/>
                  <a:moveTo>
                    <a:pt x="182835" y="50623"/>
                  </a:moveTo>
                  <a:cubicBezTo>
                    <a:pt x="187271" y="52515"/>
                    <a:pt x="187271" y="57212"/>
                    <a:pt x="182835" y="59104"/>
                  </a:cubicBezTo>
                  <a:lnTo>
                    <a:pt x="182835" y="50623"/>
                  </a:lnTo>
                  <a:close/>
                  <a:moveTo>
                    <a:pt x="25705" y="51373"/>
                  </a:moveTo>
                  <a:lnTo>
                    <a:pt x="25705" y="60213"/>
                  </a:lnTo>
                  <a:cubicBezTo>
                    <a:pt x="21040" y="58289"/>
                    <a:pt x="21040" y="53330"/>
                    <a:pt x="25705" y="51373"/>
                  </a:cubicBezTo>
                  <a:close/>
                  <a:moveTo>
                    <a:pt x="93717" y="51373"/>
                  </a:moveTo>
                  <a:cubicBezTo>
                    <a:pt x="98382" y="53298"/>
                    <a:pt x="98382" y="58289"/>
                    <a:pt x="93717" y="60213"/>
                  </a:cubicBezTo>
                  <a:lnTo>
                    <a:pt x="93717" y="51373"/>
                  </a:lnTo>
                  <a:close/>
                  <a:moveTo>
                    <a:pt x="59721" y="6138"/>
                  </a:moveTo>
                  <a:cubicBezTo>
                    <a:pt x="67784" y="6138"/>
                    <a:pt x="75871" y="8862"/>
                    <a:pt x="82496" y="14382"/>
                  </a:cubicBezTo>
                  <a:cubicBezTo>
                    <a:pt x="82137" y="15002"/>
                    <a:pt x="81713" y="15720"/>
                    <a:pt x="81061" y="16666"/>
                  </a:cubicBezTo>
                  <a:lnTo>
                    <a:pt x="81028" y="16698"/>
                  </a:lnTo>
                  <a:cubicBezTo>
                    <a:pt x="80213" y="17938"/>
                    <a:pt x="79397" y="19047"/>
                    <a:pt x="79136" y="19373"/>
                  </a:cubicBezTo>
                  <a:cubicBezTo>
                    <a:pt x="74504" y="26126"/>
                    <a:pt x="78288" y="32486"/>
                    <a:pt x="82040" y="35194"/>
                  </a:cubicBezTo>
                  <a:cubicBezTo>
                    <a:pt x="82137" y="35259"/>
                    <a:pt x="82235" y="35357"/>
                    <a:pt x="82366" y="35422"/>
                  </a:cubicBezTo>
                  <a:cubicBezTo>
                    <a:pt x="82757" y="35651"/>
                    <a:pt x="83214" y="35944"/>
                    <a:pt x="83377" y="36075"/>
                  </a:cubicBezTo>
                  <a:cubicBezTo>
                    <a:pt x="87530" y="39067"/>
                    <a:pt x="87624" y="43146"/>
                    <a:pt x="87592" y="43146"/>
                  </a:cubicBezTo>
                  <a:lnTo>
                    <a:pt x="87592" y="43146"/>
                  </a:lnTo>
                  <a:cubicBezTo>
                    <a:pt x="87590" y="43146"/>
                    <a:pt x="87587" y="43127"/>
                    <a:pt x="87585" y="43088"/>
                  </a:cubicBezTo>
                  <a:cubicBezTo>
                    <a:pt x="87585" y="43153"/>
                    <a:pt x="87585" y="43120"/>
                    <a:pt x="87585" y="43251"/>
                  </a:cubicBezTo>
                  <a:cubicBezTo>
                    <a:pt x="87585" y="43316"/>
                    <a:pt x="87585" y="43316"/>
                    <a:pt x="87585" y="43381"/>
                  </a:cubicBezTo>
                  <a:cubicBezTo>
                    <a:pt x="87585" y="70880"/>
                    <a:pt x="87748" y="70097"/>
                    <a:pt x="86443" y="74631"/>
                  </a:cubicBezTo>
                  <a:cubicBezTo>
                    <a:pt x="85954" y="73718"/>
                    <a:pt x="85138" y="73000"/>
                    <a:pt x="84127" y="72641"/>
                  </a:cubicBezTo>
                  <a:cubicBezTo>
                    <a:pt x="82007" y="71826"/>
                    <a:pt x="79038" y="70456"/>
                    <a:pt x="76886" y="68303"/>
                  </a:cubicBezTo>
                  <a:cubicBezTo>
                    <a:pt x="73533" y="64926"/>
                    <a:pt x="68880" y="62347"/>
                    <a:pt x="64468" y="62347"/>
                  </a:cubicBezTo>
                  <a:cubicBezTo>
                    <a:pt x="62828" y="62347"/>
                    <a:pt x="61222" y="62703"/>
                    <a:pt x="59728" y="63508"/>
                  </a:cubicBezTo>
                  <a:cubicBezTo>
                    <a:pt x="58225" y="62703"/>
                    <a:pt x="56614" y="62347"/>
                    <a:pt x="54972" y="62347"/>
                  </a:cubicBezTo>
                  <a:cubicBezTo>
                    <a:pt x="50556" y="62347"/>
                    <a:pt x="45914" y="64926"/>
                    <a:pt x="42537" y="68303"/>
                  </a:cubicBezTo>
                  <a:cubicBezTo>
                    <a:pt x="40384" y="70456"/>
                    <a:pt x="37416" y="71826"/>
                    <a:pt x="35295" y="72641"/>
                  </a:cubicBezTo>
                  <a:cubicBezTo>
                    <a:pt x="34284" y="73000"/>
                    <a:pt x="33501" y="73718"/>
                    <a:pt x="33012" y="74631"/>
                  </a:cubicBezTo>
                  <a:cubicBezTo>
                    <a:pt x="32914" y="74338"/>
                    <a:pt x="32588" y="73098"/>
                    <a:pt x="32457" y="72576"/>
                  </a:cubicBezTo>
                  <a:cubicBezTo>
                    <a:pt x="32392" y="72120"/>
                    <a:pt x="32001" y="70586"/>
                    <a:pt x="31870" y="68009"/>
                  </a:cubicBezTo>
                  <a:cubicBezTo>
                    <a:pt x="31774" y="66271"/>
                    <a:pt x="31868" y="43217"/>
                    <a:pt x="31839" y="42987"/>
                  </a:cubicBezTo>
                  <a:lnTo>
                    <a:pt x="31839" y="42987"/>
                  </a:lnTo>
                  <a:cubicBezTo>
                    <a:pt x="31936" y="42725"/>
                    <a:pt x="31957" y="38411"/>
                    <a:pt x="37057" y="35422"/>
                  </a:cubicBezTo>
                  <a:cubicBezTo>
                    <a:pt x="37187" y="35357"/>
                    <a:pt x="37285" y="35259"/>
                    <a:pt x="37383" y="35194"/>
                  </a:cubicBezTo>
                  <a:cubicBezTo>
                    <a:pt x="42276" y="31671"/>
                    <a:pt x="44331" y="25082"/>
                    <a:pt x="40253" y="19341"/>
                  </a:cubicBezTo>
                  <a:cubicBezTo>
                    <a:pt x="39993" y="18917"/>
                    <a:pt x="38035" y="16340"/>
                    <a:pt x="36926" y="14382"/>
                  </a:cubicBezTo>
                  <a:cubicBezTo>
                    <a:pt x="43479" y="8911"/>
                    <a:pt x="51587" y="6138"/>
                    <a:pt x="59721" y="6138"/>
                  </a:cubicBezTo>
                  <a:close/>
                  <a:moveTo>
                    <a:pt x="64573" y="68457"/>
                  </a:moveTo>
                  <a:cubicBezTo>
                    <a:pt x="67334" y="68457"/>
                    <a:pt x="70599" y="70652"/>
                    <a:pt x="72580" y="72609"/>
                  </a:cubicBezTo>
                  <a:cubicBezTo>
                    <a:pt x="74276" y="74305"/>
                    <a:pt x="76266" y="75642"/>
                    <a:pt x="78190" y="76654"/>
                  </a:cubicBezTo>
                  <a:cubicBezTo>
                    <a:pt x="76228" y="77300"/>
                    <a:pt x="74405" y="77562"/>
                    <a:pt x="72741" y="77562"/>
                  </a:cubicBezTo>
                  <a:cubicBezTo>
                    <a:pt x="67268" y="77562"/>
                    <a:pt x="63502" y="74733"/>
                    <a:pt x="62076" y="73457"/>
                  </a:cubicBezTo>
                  <a:cubicBezTo>
                    <a:pt x="61456" y="72723"/>
                    <a:pt x="60584" y="72356"/>
                    <a:pt x="59715" y="72356"/>
                  </a:cubicBezTo>
                  <a:cubicBezTo>
                    <a:pt x="58847" y="72356"/>
                    <a:pt x="57982" y="72723"/>
                    <a:pt x="57379" y="73457"/>
                  </a:cubicBezTo>
                  <a:cubicBezTo>
                    <a:pt x="55928" y="74733"/>
                    <a:pt x="52157" y="77562"/>
                    <a:pt x="46697" y="77562"/>
                  </a:cubicBezTo>
                  <a:cubicBezTo>
                    <a:pt x="45036" y="77562"/>
                    <a:pt x="43220" y="77300"/>
                    <a:pt x="41265" y="76654"/>
                  </a:cubicBezTo>
                  <a:cubicBezTo>
                    <a:pt x="43157" y="75642"/>
                    <a:pt x="45179" y="74305"/>
                    <a:pt x="46875" y="72609"/>
                  </a:cubicBezTo>
                  <a:cubicBezTo>
                    <a:pt x="48832" y="70652"/>
                    <a:pt x="52109" y="68457"/>
                    <a:pt x="54863" y="68457"/>
                  </a:cubicBezTo>
                  <a:cubicBezTo>
                    <a:pt x="55783" y="68457"/>
                    <a:pt x="56644" y="68702"/>
                    <a:pt x="57379" y="69282"/>
                  </a:cubicBezTo>
                  <a:cubicBezTo>
                    <a:pt x="58246" y="70288"/>
                    <a:pt x="59376" y="70360"/>
                    <a:pt x="59661" y="70360"/>
                  </a:cubicBezTo>
                  <a:cubicBezTo>
                    <a:pt x="59708" y="70360"/>
                    <a:pt x="59732" y="70358"/>
                    <a:pt x="59728" y="70358"/>
                  </a:cubicBezTo>
                  <a:cubicBezTo>
                    <a:pt x="60608" y="70358"/>
                    <a:pt x="61456" y="69967"/>
                    <a:pt x="62044" y="69282"/>
                  </a:cubicBezTo>
                  <a:cubicBezTo>
                    <a:pt x="62786" y="68702"/>
                    <a:pt x="63652" y="68457"/>
                    <a:pt x="64573" y="68457"/>
                  </a:cubicBezTo>
                  <a:close/>
                  <a:moveTo>
                    <a:pt x="106527" y="55523"/>
                  </a:moveTo>
                  <a:cubicBezTo>
                    <a:pt x="106857" y="60351"/>
                    <a:pt x="110783" y="64343"/>
                    <a:pt x="115964" y="65498"/>
                  </a:cubicBezTo>
                  <a:cubicBezTo>
                    <a:pt x="115997" y="76491"/>
                    <a:pt x="121183" y="86048"/>
                    <a:pt x="129175" y="92083"/>
                  </a:cubicBezTo>
                  <a:cubicBezTo>
                    <a:pt x="110200" y="84335"/>
                    <a:pt x="106877" y="65525"/>
                    <a:pt x="106527" y="55523"/>
                  </a:cubicBezTo>
                  <a:close/>
                  <a:moveTo>
                    <a:pt x="70623" y="92213"/>
                  </a:moveTo>
                  <a:cubicBezTo>
                    <a:pt x="70622" y="92214"/>
                    <a:pt x="70621" y="92214"/>
                    <a:pt x="70620" y="92215"/>
                  </a:cubicBezTo>
                  <a:lnTo>
                    <a:pt x="70620" y="92215"/>
                  </a:lnTo>
                  <a:cubicBezTo>
                    <a:pt x="70621" y="92214"/>
                    <a:pt x="70622" y="92214"/>
                    <a:pt x="70623" y="92213"/>
                  </a:cubicBezTo>
                  <a:close/>
                  <a:moveTo>
                    <a:pt x="158231" y="33559"/>
                  </a:moveTo>
                  <a:cubicBezTo>
                    <a:pt x="158408" y="33559"/>
                    <a:pt x="158578" y="33624"/>
                    <a:pt x="158696" y="33759"/>
                  </a:cubicBezTo>
                  <a:cubicBezTo>
                    <a:pt x="161893" y="37151"/>
                    <a:pt x="167308" y="41326"/>
                    <a:pt x="175039" y="41979"/>
                  </a:cubicBezTo>
                  <a:cubicBezTo>
                    <a:pt x="175985" y="42044"/>
                    <a:pt x="176735" y="42860"/>
                    <a:pt x="176735" y="43838"/>
                  </a:cubicBezTo>
                  <a:lnTo>
                    <a:pt x="176735" y="62790"/>
                  </a:lnTo>
                  <a:cubicBezTo>
                    <a:pt x="176539" y="63801"/>
                    <a:pt x="177648" y="71500"/>
                    <a:pt x="173114" y="79068"/>
                  </a:cubicBezTo>
                  <a:cubicBezTo>
                    <a:pt x="172648" y="79836"/>
                    <a:pt x="172574" y="79958"/>
                    <a:pt x="172581" y="79958"/>
                  </a:cubicBezTo>
                  <a:cubicBezTo>
                    <a:pt x="172583" y="79958"/>
                    <a:pt x="172587" y="79953"/>
                    <a:pt x="172592" y="79948"/>
                  </a:cubicBezTo>
                  <a:lnTo>
                    <a:pt x="172592" y="79948"/>
                  </a:lnTo>
                  <a:cubicBezTo>
                    <a:pt x="170146" y="83602"/>
                    <a:pt x="167765" y="86244"/>
                    <a:pt x="163850" y="88658"/>
                  </a:cubicBezTo>
                  <a:cubicBezTo>
                    <a:pt x="161599" y="90093"/>
                    <a:pt x="159544" y="90843"/>
                    <a:pt x="159577" y="90843"/>
                  </a:cubicBezTo>
                  <a:cubicBezTo>
                    <a:pt x="155876" y="92326"/>
                    <a:pt x="152406" y="92811"/>
                    <a:pt x="149440" y="92811"/>
                  </a:cubicBezTo>
                  <a:cubicBezTo>
                    <a:pt x="143857" y="92811"/>
                    <a:pt x="140055" y="91093"/>
                    <a:pt x="139842" y="91072"/>
                  </a:cubicBezTo>
                  <a:cubicBezTo>
                    <a:pt x="122945" y="84776"/>
                    <a:pt x="122195" y="67748"/>
                    <a:pt x="122162" y="67716"/>
                  </a:cubicBezTo>
                  <a:cubicBezTo>
                    <a:pt x="121999" y="65791"/>
                    <a:pt x="122064" y="49514"/>
                    <a:pt x="122097" y="47622"/>
                  </a:cubicBezTo>
                  <a:cubicBezTo>
                    <a:pt x="122097" y="47100"/>
                    <a:pt x="122488" y="46643"/>
                    <a:pt x="123010" y="46611"/>
                  </a:cubicBezTo>
                  <a:cubicBezTo>
                    <a:pt x="131002" y="45893"/>
                    <a:pt x="146170" y="43284"/>
                    <a:pt x="157750" y="33726"/>
                  </a:cubicBezTo>
                  <a:cubicBezTo>
                    <a:pt x="157892" y="33616"/>
                    <a:pt x="158064" y="33559"/>
                    <a:pt x="158231" y="33559"/>
                  </a:cubicBezTo>
                  <a:close/>
                  <a:moveTo>
                    <a:pt x="59728" y="79361"/>
                  </a:moveTo>
                  <a:cubicBezTo>
                    <a:pt x="63652" y="82170"/>
                    <a:pt x="68096" y="83674"/>
                    <a:pt x="72764" y="83674"/>
                  </a:cubicBezTo>
                  <a:cubicBezTo>
                    <a:pt x="76282" y="83674"/>
                    <a:pt x="79927" y="82819"/>
                    <a:pt x="83573" y="81025"/>
                  </a:cubicBezTo>
                  <a:lnTo>
                    <a:pt x="83573" y="81025"/>
                  </a:lnTo>
                  <a:cubicBezTo>
                    <a:pt x="78918" y="89140"/>
                    <a:pt x="70756" y="92253"/>
                    <a:pt x="70557" y="92253"/>
                  </a:cubicBezTo>
                  <a:cubicBezTo>
                    <a:pt x="70544" y="92253"/>
                    <a:pt x="70564" y="92240"/>
                    <a:pt x="70620" y="92215"/>
                  </a:cubicBezTo>
                  <a:lnTo>
                    <a:pt x="70620" y="92215"/>
                  </a:lnTo>
                  <a:cubicBezTo>
                    <a:pt x="67149" y="93774"/>
                    <a:pt x="63456" y="94508"/>
                    <a:pt x="59787" y="94508"/>
                  </a:cubicBezTo>
                  <a:cubicBezTo>
                    <a:pt x="50181" y="94508"/>
                    <a:pt x="40735" y="89474"/>
                    <a:pt x="35850" y="81025"/>
                  </a:cubicBezTo>
                  <a:lnTo>
                    <a:pt x="35850" y="81025"/>
                  </a:lnTo>
                  <a:cubicBezTo>
                    <a:pt x="39486" y="82801"/>
                    <a:pt x="43134" y="83657"/>
                    <a:pt x="46668" y="83657"/>
                  </a:cubicBezTo>
                  <a:cubicBezTo>
                    <a:pt x="51314" y="83657"/>
                    <a:pt x="55763" y="82177"/>
                    <a:pt x="59728" y="79361"/>
                  </a:cubicBezTo>
                  <a:close/>
                  <a:moveTo>
                    <a:pt x="159186" y="97465"/>
                  </a:moveTo>
                  <a:lnTo>
                    <a:pt x="159186" y="105033"/>
                  </a:lnTo>
                  <a:cubicBezTo>
                    <a:pt x="159186" y="107936"/>
                    <a:pt x="160849" y="110024"/>
                    <a:pt x="162643" y="110448"/>
                  </a:cubicBezTo>
                  <a:lnTo>
                    <a:pt x="168025" y="111818"/>
                  </a:lnTo>
                  <a:lnTo>
                    <a:pt x="165970" y="114330"/>
                  </a:lnTo>
                  <a:lnTo>
                    <a:pt x="134133" y="114330"/>
                  </a:lnTo>
                  <a:lnTo>
                    <a:pt x="132013" y="111753"/>
                  </a:lnTo>
                  <a:cubicBezTo>
                    <a:pt x="137395" y="110383"/>
                    <a:pt x="137265" y="110480"/>
                    <a:pt x="137689" y="110285"/>
                  </a:cubicBezTo>
                  <a:cubicBezTo>
                    <a:pt x="139483" y="109469"/>
                    <a:pt x="140625" y="107414"/>
                    <a:pt x="140625" y="105033"/>
                  </a:cubicBezTo>
                  <a:lnTo>
                    <a:pt x="140625" y="97759"/>
                  </a:lnTo>
                  <a:cubicBezTo>
                    <a:pt x="143245" y="98482"/>
                    <a:pt x="146191" y="98897"/>
                    <a:pt x="149293" y="98897"/>
                  </a:cubicBezTo>
                  <a:cubicBezTo>
                    <a:pt x="152485" y="98897"/>
                    <a:pt x="155844" y="98458"/>
                    <a:pt x="159186" y="97465"/>
                  </a:cubicBezTo>
                  <a:close/>
                  <a:moveTo>
                    <a:pt x="101024" y="62203"/>
                  </a:moveTo>
                  <a:cubicBezTo>
                    <a:pt x="103960" y="82949"/>
                    <a:pt x="116225" y="95965"/>
                    <a:pt x="134525" y="100173"/>
                  </a:cubicBezTo>
                  <a:lnTo>
                    <a:pt x="134525" y="104805"/>
                  </a:lnTo>
                  <a:cubicBezTo>
                    <a:pt x="119683" y="108980"/>
                    <a:pt x="111756" y="108915"/>
                    <a:pt x="104776" y="115047"/>
                  </a:cubicBezTo>
                  <a:cubicBezTo>
                    <a:pt x="98023" y="109110"/>
                    <a:pt x="90455" y="109078"/>
                    <a:pt x="82072" y="106566"/>
                  </a:cubicBezTo>
                  <a:lnTo>
                    <a:pt x="75026" y="102195"/>
                  </a:lnTo>
                  <a:lnTo>
                    <a:pt x="75026" y="96976"/>
                  </a:lnTo>
                  <a:cubicBezTo>
                    <a:pt x="94435" y="87386"/>
                    <a:pt x="93685" y="66639"/>
                    <a:pt x="93717" y="66574"/>
                  </a:cubicBezTo>
                  <a:cubicBezTo>
                    <a:pt x="96718" y="65922"/>
                    <a:pt x="99263" y="64356"/>
                    <a:pt x="101024" y="62203"/>
                  </a:cubicBezTo>
                  <a:close/>
                  <a:moveTo>
                    <a:pt x="68926" y="99357"/>
                  </a:moveTo>
                  <a:lnTo>
                    <a:pt x="68926" y="102978"/>
                  </a:lnTo>
                  <a:lnTo>
                    <a:pt x="59695" y="116385"/>
                  </a:lnTo>
                  <a:lnTo>
                    <a:pt x="50366" y="102815"/>
                  </a:lnTo>
                  <a:lnTo>
                    <a:pt x="50366" y="99357"/>
                  </a:lnTo>
                  <a:cubicBezTo>
                    <a:pt x="53383" y="100189"/>
                    <a:pt x="56498" y="100605"/>
                    <a:pt x="59622" y="100605"/>
                  </a:cubicBezTo>
                  <a:cubicBezTo>
                    <a:pt x="62745" y="100605"/>
                    <a:pt x="65876" y="100189"/>
                    <a:pt x="68926" y="99357"/>
                  </a:cubicBezTo>
                  <a:close/>
                  <a:moveTo>
                    <a:pt x="46549" y="108034"/>
                  </a:moveTo>
                  <a:lnTo>
                    <a:pt x="55552" y="121147"/>
                  </a:lnTo>
                  <a:lnTo>
                    <a:pt x="51116" y="124540"/>
                  </a:lnTo>
                  <a:lnTo>
                    <a:pt x="42700" y="110448"/>
                  </a:lnTo>
                  <a:lnTo>
                    <a:pt x="46549" y="108034"/>
                  </a:lnTo>
                  <a:close/>
                  <a:moveTo>
                    <a:pt x="72841" y="108034"/>
                  </a:moveTo>
                  <a:lnTo>
                    <a:pt x="76722" y="110448"/>
                  </a:lnTo>
                  <a:lnTo>
                    <a:pt x="68274" y="124540"/>
                  </a:lnTo>
                  <a:lnTo>
                    <a:pt x="63838" y="121147"/>
                  </a:lnTo>
                  <a:lnTo>
                    <a:pt x="72841" y="108034"/>
                  </a:lnTo>
                  <a:close/>
                  <a:moveTo>
                    <a:pt x="160751" y="120462"/>
                  </a:moveTo>
                  <a:cubicBezTo>
                    <a:pt x="157729" y="123206"/>
                    <a:pt x="153898" y="124585"/>
                    <a:pt x="150059" y="124585"/>
                  </a:cubicBezTo>
                  <a:cubicBezTo>
                    <a:pt x="146232" y="124585"/>
                    <a:pt x="142398" y="123214"/>
                    <a:pt x="139353" y="120462"/>
                  </a:cubicBezTo>
                  <a:close/>
                  <a:moveTo>
                    <a:pt x="82333" y="112927"/>
                  </a:moveTo>
                  <a:lnTo>
                    <a:pt x="84519" y="113482"/>
                  </a:lnTo>
                  <a:lnTo>
                    <a:pt x="76592" y="126399"/>
                  </a:lnTo>
                  <a:cubicBezTo>
                    <a:pt x="72720" y="132744"/>
                    <a:pt x="66195" y="135908"/>
                    <a:pt x="59672" y="135908"/>
                  </a:cubicBezTo>
                  <a:cubicBezTo>
                    <a:pt x="53115" y="135908"/>
                    <a:pt x="46559" y="132711"/>
                    <a:pt x="42700" y="126334"/>
                  </a:cubicBezTo>
                  <a:lnTo>
                    <a:pt x="34904" y="113449"/>
                  </a:lnTo>
                  <a:lnTo>
                    <a:pt x="37057" y="112927"/>
                  </a:lnTo>
                  <a:lnTo>
                    <a:pt x="45995" y="127834"/>
                  </a:lnTo>
                  <a:cubicBezTo>
                    <a:pt x="47038" y="129596"/>
                    <a:pt x="48963" y="130705"/>
                    <a:pt x="51083" y="130705"/>
                  </a:cubicBezTo>
                  <a:cubicBezTo>
                    <a:pt x="54247" y="130705"/>
                    <a:pt x="55520" y="128552"/>
                    <a:pt x="59695" y="125681"/>
                  </a:cubicBezTo>
                  <a:lnTo>
                    <a:pt x="64718" y="129498"/>
                  </a:lnTo>
                  <a:cubicBezTo>
                    <a:pt x="65790" y="130317"/>
                    <a:pt x="67056" y="130713"/>
                    <a:pt x="68314" y="130713"/>
                  </a:cubicBezTo>
                  <a:cubicBezTo>
                    <a:pt x="70311" y="130713"/>
                    <a:pt x="72287" y="129716"/>
                    <a:pt x="73428" y="127834"/>
                  </a:cubicBezTo>
                  <a:lnTo>
                    <a:pt x="82333" y="112927"/>
                  </a:lnTo>
                  <a:close/>
                  <a:moveTo>
                    <a:pt x="59592" y="1"/>
                  </a:moveTo>
                  <a:cubicBezTo>
                    <a:pt x="49370" y="1"/>
                    <a:pt x="39166" y="3695"/>
                    <a:pt x="31218" y="11023"/>
                  </a:cubicBezTo>
                  <a:cubicBezTo>
                    <a:pt x="28934" y="11512"/>
                    <a:pt x="23813" y="13175"/>
                    <a:pt x="19833" y="18590"/>
                  </a:cubicBezTo>
                  <a:cubicBezTo>
                    <a:pt x="14386" y="26028"/>
                    <a:pt x="13277" y="37412"/>
                    <a:pt x="16539" y="52417"/>
                  </a:cubicBezTo>
                  <a:cubicBezTo>
                    <a:pt x="16571" y="52482"/>
                    <a:pt x="16604" y="52548"/>
                    <a:pt x="16604" y="52613"/>
                  </a:cubicBezTo>
                  <a:cubicBezTo>
                    <a:pt x="14549" y="58745"/>
                    <a:pt x="18757" y="65074"/>
                    <a:pt x="25705" y="66574"/>
                  </a:cubicBezTo>
                  <a:cubicBezTo>
                    <a:pt x="25770" y="70619"/>
                    <a:pt x="26292" y="73522"/>
                    <a:pt x="27173" y="76458"/>
                  </a:cubicBezTo>
                  <a:cubicBezTo>
                    <a:pt x="31544" y="91039"/>
                    <a:pt x="44200" y="96845"/>
                    <a:pt x="44266" y="96911"/>
                  </a:cubicBezTo>
                  <a:lnTo>
                    <a:pt x="44266" y="102293"/>
                  </a:lnTo>
                  <a:lnTo>
                    <a:pt x="37416" y="106533"/>
                  </a:lnTo>
                  <a:cubicBezTo>
                    <a:pt x="26586" y="109208"/>
                    <a:pt x="20682" y="110187"/>
                    <a:pt x="16180" y="113710"/>
                  </a:cubicBezTo>
                  <a:cubicBezTo>
                    <a:pt x="10276" y="117983"/>
                    <a:pt x="8188" y="123333"/>
                    <a:pt x="7438" y="129596"/>
                  </a:cubicBezTo>
                  <a:cubicBezTo>
                    <a:pt x="1" y="196205"/>
                    <a:pt x="359" y="191965"/>
                    <a:pt x="392" y="194150"/>
                  </a:cubicBezTo>
                  <a:cubicBezTo>
                    <a:pt x="359" y="198130"/>
                    <a:pt x="1893" y="202110"/>
                    <a:pt x="4535" y="204785"/>
                  </a:cubicBezTo>
                  <a:cubicBezTo>
                    <a:pt x="7112" y="207394"/>
                    <a:pt x="10667" y="208764"/>
                    <a:pt x="14777" y="208764"/>
                  </a:cubicBezTo>
                  <a:lnTo>
                    <a:pt x="38003" y="208764"/>
                  </a:lnTo>
                  <a:cubicBezTo>
                    <a:pt x="39699" y="208764"/>
                    <a:pt x="41069" y="207394"/>
                    <a:pt x="41069" y="205698"/>
                  </a:cubicBezTo>
                  <a:cubicBezTo>
                    <a:pt x="41069" y="204002"/>
                    <a:pt x="39699" y="202632"/>
                    <a:pt x="38003" y="202632"/>
                  </a:cubicBezTo>
                  <a:lnTo>
                    <a:pt x="30011" y="202632"/>
                  </a:lnTo>
                  <a:lnTo>
                    <a:pt x="33044" y="145286"/>
                  </a:lnTo>
                  <a:cubicBezTo>
                    <a:pt x="33142" y="143590"/>
                    <a:pt x="31838" y="142154"/>
                    <a:pt x="30174" y="142057"/>
                  </a:cubicBezTo>
                  <a:cubicBezTo>
                    <a:pt x="30114" y="142053"/>
                    <a:pt x="30054" y="142051"/>
                    <a:pt x="29995" y="142051"/>
                  </a:cubicBezTo>
                  <a:cubicBezTo>
                    <a:pt x="28378" y="142051"/>
                    <a:pt x="27039" y="143323"/>
                    <a:pt x="26945" y="144960"/>
                  </a:cubicBezTo>
                  <a:lnTo>
                    <a:pt x="23911" y="202632"/>
                  </a:lnTo>
                  <a:cubicBezTo>
                    <a:pt x="22943" y="202580"/>
                    <a:pt x="22025" y="202562"/>
                    <a:pt x="21154" y="202562"/>
                  </a:cubicBezTo>
                  <a:cubicBezTo>
                    <a:pt x="19148" y="202562"/>
                    <a:pt x="17388" y="202658"/>
                    <a:pt x="15826" y="202658"/>
                  </a:cubicBezTo>
                  <a:cubicBezTo>
                    <a:pt x="12947" y="202658"/>
                    <a:pt x="10740" y="202332"/>
                    <a:pt x="8906" y="200479"/>
                  </a:cubicBezTo>
                  <a:cubicBezTo>
                    <a:pt x="6753" y="198326"/>
                    <a:pt x="6329" y="195292"/>
                    <a:pt x="6590" y="192258"/>
                  </a:cubicBezTo>
                  <a:cubicBezTo>
                    <a:pt x="13831" y="127997"/>
                    <a:pt x="13375" y="130346"/>
                    <a:pt x="13962" y="127508"/>
                  </a:cubicBezTo>
                  <a:cubicBezTo>
                    <a:pt x="14810" y="123496"/>
                    <a:pt x="17126" y="120169"/>
                    <a:pt x="21040" y="117820"/>
                  </a:cubicBezTo>
                  <a:cubicBezTo>
                    <a:pt x="24563" y="115732"/>
                    <a:pt x="27858" y="115243"/>
                    <a:pt x="28706" y="114982"/>
                  </a:cubicBezTo>
                  <a:lnTo>
                    <a:pt x="37481" y="129498"/>
                  </a:lnTo>
                  <a:cubicBezTo>
                    <a:pt x="42514" y="137849"/>
                    <a:pt x="51084" y="142024"/>
                    <a:pt x="59660" y="142024"/>
                  </a:cubicBezTo>
                  <a:cubicBezTo>
                    <a:pt x="68202" y="142024"/>
                    <a:pt x="76749" y="137881"/>
                    <a:pt x="81811" y="129596"/>
                  </a:cubicBezTo>
                  <a:lnTo>
                    <a:pt x="90716" y="115015"/>
                  </a:lnTo>
                  <a:cubicBezTo>
                    <a:pt x="91304" y="115210"/>
                    <a:pt x="96653" y="115993"/>
                    <a:pt x="100829" y="119679"/>
                  </a:cubicBezTo>
                  <a:cubicBezTo>
                    <a:pt x="96979" y="125942"/>
                    <a:pt x="98056" y="129596"/>
                    <a:pt x="93587" y="166228"/>
                  </a:cubicBezTo>
                  <a:lnTo>
                    <a:pt x="92478" y="144960"/>
                  </a:lnTo>
                  <a:cubicBezTo>
                    <a:pt x="92383" y="143323"/>
                    <a:pt x="91045" y="142051"/>
                    <a:pt x="89427" y="142051"/>
                  </a:cubicBezTo>
                  <a:cubicBezTo>
                    <a:pt x="89368" y="142051"/>
                    <a:pt x="89308" y="142053"/>
                    <a:pt x="89249" y="142057"/>
                  </a:cubicBezTo>
                  <a:cubicBezTo>
                    <a:pt x="87585" y="142154"/>
                    <a:pt x="86280" y="143590"/>
                    <a:pt x="86378" y="145286"/>
                  </a:cubicBezTo>
                  <a:lnTo>
                    <a:pt x="89412" y="202632"/>
                  </a:lnTo>
                  <a:lnTo>
                    <a:pt x="52258" y="202632"/>
                  </a:lnTo>
                  <a:cubicBezTo>
                    <a:pt x="50594" y="202632"/>
                    <a:pt x="49224" y="204002"/>
                    <a:pt x="49224" y="205698"/>
                  </a:cubicBezTo>
                  <a:cubicBezTo>
                    <a:pt x="49224" y="207394"/>
                    <a:pt x="50594" y="208764"/>
                    <a:pt x="52258" y="208764"/>
                  </a:cubicBezTo>
                  <a:lnTo>
                    <a:pt x="129045" y="208764"/>
                  </a:lnTo>
                  <a:cubicBezTo>
                    <a:pt x="130741" y="208764"/>
                    <a:pt x="132111" y="207394"/>
                    <a:pt x="132111" y="205698"/>
                  </a:cubicBezTo>
                  <a:cubicBezTo>
                    <a:pt x="132111" y="204002"/>
                    <a:pt x="130741" y="202632"/>
                    <a:pt x="129045" y="202632"/>
                  </a:cubicBezTo>
                  <a:lnTo>
                    <a:pt x="120270" y="202632"/>
                  </a:lnTo>
                  <a:lnTo>
                    <a:pt x="123304" y="145286"/>
                  </a:lnTo>
                  <a:cubicBezTo>
                    <a:pt x="123402" y="143590"/>
                    <a:pt x="122097" y="142154"/>
                    <a:pt x="120400" y="142057"/>
                  </a:cubicBezTo>
                  <a:cubicBezTo>
                    <a:pt x="120342" y="142053"/>
                    <a:pt x="120283" y="142051"/>
                    <a:pt x="120225" y="142051"/>
                  </a:cubicBezTo>
                  <a:cubicBezTo>
                    <a:pt x="118637" y="142051"/>
                    <a:pt x="117298" y="143323"/>
                    <a:pt x="117204" y="144960"/>
                  </a:cubicBezTo>
                  <a:lnTo>
                    <a:pt x="114137" y="202632"/>
                  </a:lnTo>
                  <a:cubicBezTo>
                    <a:pt x="113296" y="202610"/>
                    <a:pt x="112499" y="202602"/>
                    <a:pt x="111745" y="202602"/>
                  </a:cubicBezTo>
                  <a:cubicBezTo>
                    <a:pt x="109743" y="202602"/>
                    <a:pt x="108034" y="202657"/>
                    <a:pt x="106552" y="202657"/>
                  </a:cubicBezTo>
                  <a:cubicBezTo>
                    <a:pt x="102703" y="202657"/>
                    <a:pt x="100387" y="202284"/>
                    <a:pt x="98447" y="199598"/>
                  </a:cubicBezTo>
                  <a:cubicBezTo>
                    <a:pt x="97534" y="198326"/>
                    <a:pt x="96849" y="196499"/>
                    <a:pt x="96784" y="194118"/>
                  </a:cubicBezTo>
                  <a:cubicBezTo>
                    <a:pt x="96751" y="193074"/>
                    <a:pt x="103601" y="128813"/>
                    <a:pt x="104808" y="125486"/>
                  </a:cubicBezTo>
                  <a:cubicBezTo>
                    <a:pt x="108168" y="116026"/>
                    <a:pt x="118672" y="115276"/>
                    <a:pt x="125457" y="113384"/>
                  </a:cubicBezTo>
                  <a:cubicBezTo>
                    <a:pt x="133318" y="123007"/>
                    <a:pt x="133024" y="122713"/>
                    <a:pt x="133775" y="123528"/>
                  </a:cubicBezTo>
                  <a:cubicBezTo>
                    <a:pt x="138148" y="128312"/>
                    <a:pt x="144102" y="130696"/>
                    <a:pt x="150052" y="130696"/>
                  </a:cubicBezTo>
                  <a:cubicBezTo>
                    <a:pt x="156396" y="130696"/>
                    <a:pt x="162735" y="127986"/>
                    <a:pt x="167145" y="122582"/>
                  </a:cubicBezTo>
                  <a:lnTo>
                    <a:pt x="174615" y="113449"/>
                  </a:lnTo>
                  <a:cubicBezTo>
                    <a:pt x="180421" y="115080"/>
                    <a:pt x="184303" y="115308"/>
                    <a:pt x="188543" y="117820"/>
                  </a:cubicBezTo>
                  <a:cubicBezTo>
                    <a:pt x="188674" y="117918"/>
                    <a:pt x="188804" y="117983"/>
                    <a:pt x="188935" y="118048"/>
                  </a:cubicBezTo>
                  <a:cubicBezTo>
                    <a:pt x="193926" y="121343"/>
                    <a:pt x="195394" y="125159"/>
                    <a:pt x="196046" y="130281"/>
                  </a:cubicBezTo>
                  <a:cubicBezTo>
                    <a:pt x="203581" y="199174"/>
                    <a:pt x="202961" y="190301"/>
                    <a:pt x="203027" y="194248"/>
                  </a:cubicBezTo>
                  <a:cubicBezTo>
                    <a:pt x="203059" y="196075"/>
                    <a:pt x="202439" y="198652"/>
                    <a:pt x="200645" y="200479"/>
                  </a:cubicBezTo>
                  <a:cubicBezTo>
                    <a:pt x="198829" y="202332"/>
                    <a:pt x="196641" y="202658"/>
                    <a:pt x="193786" y="202658"/>
                  </a:cubicBezTo>
                  <a:cubicBezTo>
                    <a:pt x="192237" y="202658"/>
                    <a:pt x="190492" y="202562"/>
                    <a:pt x="188503" y="202562"/>
                  </a:cubicBezTo>
                  <a:cubicBezTo>
                    <a:pt x="187640" y="202562"/>
                    <a:pt x="186730" y="202580"/>
                    <a:pt x="185771" y="202632"/>
                  </a:cubicBezTo>
                  <a:lnTo>
                    <a:pt x="182737" y="144960"/>
                  </a:lnTo>
                  <a:cubicBezTo>
                    <a:pt x="182643" y="143323"/>
                    <a:pt x="181273" y="142051"/>
                    <a:pt x="179683" y="142051"/>
                  </a:cubicBezTo>
                  <a:cubicBezTo>
                    <a:pt x="179625" y="142051"/>
                    <a:pt x="179566" y="142053"/>
                    <a:pt x="179508" y="142057"/>
                  </a:cubicBezTo>
                  <a:cubicBezTo>
                    <a:pt x="177844" y="142154"/>
                    <a:pt x="176539" y="143590"/>
                    <a:pt x="176637" y="145286"/>
                  </a:cubicBezTo>
                  <a:lnTo>
                    <a:pt x="179671" y="202632"/>
                  </a:lnTo>
                  <a:lnTo>
                    <a:pt x="143332" y="202632"/>
                  </a:lnTo>
                  <a:cubicBezTo>
                    <a:pt x="141636" y="202632"/>
                    <a:pt x="140266" y="204002"/>
                    <a:pt x="140266" y="205698"/>
                  </a:cubicBezTo>
                  <a:cubicBezTo>
                    <a:pt x="140266" y="207394"/>
                    <a:pt x="141636" y="208764"/>
                    <a:pt x="143332" y="208764"/>
                  </a:cubicBezTo>
                  <a:lnTo>
                    <a:pt x="194774" y="208764"/>
                  </a:lnTo>
                  <a:cubicBezTo>
                    <a:pt x="203777" y="208764"/>
                    <a:pt x="209257" y="201979"/>
                    <a:pt x="209159" y="194150"/>
                  </a:cubicBezTo>
                  <a:cubicBezTo>
                    <a:pt x="209192" y="191573"/>
                    <a:pt x="209387" y="195227"/>
                    <a:pt x="202113" y="129596"/>
                  </a:cubicBezTo>
                  <a:cubicBezTo>
                    <a:pt x="201233" y="122354"/>
                    <a:pt x="198395" y="116646"/>
                    <a:pt x="191838" y="112633"/>
                  </a:cubicBezTo>
                  <a:cubicBezTo>
                    <a:pt x="187075" y="109730"/>
                    <a:pt x="183259" y="109274"/>
                    <a:pt x="165285" y="104805"/>
                  </a:cubicBezTo>
                  <a:lnTo>
                    <a:pt x="165285" y="100173"/>
                  </a:lnTo>
                  <a:cubicBezTo>
                    <a:pt x="179181" y="96976"/>
                    <a:pt x="189391" y="88756"/>
                    <a:pt x="194872" y="76295"/>
                  </a:cubicBezTo>
                  <a:cubicBezTo>
                    <a:pt x="198949" y="67063"/>
                    <a:pt x="199438" y="58745"/>
                    <a:pt x="199438" y="49449"/>
                  </a:cubicBezTo>
                  <a:cubicBezTo>
                    <a:pt x="199438" y="40283"/>
                    <a:pt x="196927" y="31345"/>
                    <a:pt x="192132" y="23581"/>
                  </a:cubicBezTo>
                  <a:cubicBezTo>
                    <a:pt x="191555" y="22641"/>
                    <a:pt x="190545" y="22121"/>
                    <a:pt x="189513" y="22121"/>
                  </a:cubicBezTo>
                  <a:cubicBezTo>
                    <a:pt x="188969" y="22121"/>
                    <a:pt x="188419" y="22266"/>
                    <a:pt x="187924" y="22570"/>
                  </a:cubicBezTo>
                  <a:cubicBezTo>
                    <a:pt x="186488" y="23451"/>
                    <a:pt x="186032" y="25343"/>
                    <a:pt x="186912" y="26778"/>
                  </a:cubicBezTo>
                  <a:cubicBezTo>
                    <a:pt x="191120" y="33595"/>
                    <a:pt x="193338" y="41424"/>
                    <a:pt x="193338" y="49449"/>
                  </a:cubicBezTo>
                  <a:cubicBezTo>
                    <a:pt x="193338" y="50329"/>
                    <a:pt x="193273" y="51243"/>
                    <a:pt x="193273" y="51439"/>
                  </a:cubicBezTo>
                  <a:cubicBezTo>
                    <a:pt x="193599" y="59430"/>
                    <a:pt x="192588" y="84548"/>
                    <a:pt x="168580" y="92866"/>
                  </a:cubicBezTo>
                  <a:cubicBezTo>
                    <a:pt x="177355" y="86733"/>
                    <a:pt x="182802" y="76654"/>
                    <a:pt x="182835" y="65498"/>
                  </a:cubicBezTo>
                  <a:cubicBezTo>
                    <a:pt x="188250" y="64291"/>
                    <a:pt x="192295" y="59985"/>
                    <a:pt x="192295" y="54864"/>
                  </a:cubicBezTo>
                  <a:cubicBezTo>
                    <a:pt x="192295" y="49742"/>
                    <a:pt x="188250" y="45404"/>
                    <a:pt x="182835" y="44230"/>
                  </a:cubicBezTo>
                  <a:lnTo>
                    <a:pt x="182835" y="43838"/>
                  </a:lnTo>
                  <a:cubicBezTo>
                    <a:pt x="182835" y="39728"/>
                    <a:pt x="179638" y="36238"/>
                    <a:pt x="175561" y="35879"/>
                  </a:cubicBezTo>
                  <a:cubicBezTo>
                    <a:pt x="175300" y="35781"/>
                    <a:pt x="169037" y="35846"/>
                    <a:pt x="163165" y="29583"/>
                  </a:cubicBezTo>
                  <a:cubicBezTo>
                    <a:pt x="161839" y="28169"/>
                    <a:pt x="160035" y="27454"/>
                    <a:pt x="158218" y="27454"/>
                  </a:cubicBezTo>
                  <a:cubicBezTo>
                    <a:pt x="156683" y="27454"/>
                    <a:pt x="155139" y="27965"/>
                    <a:pt x="153868" y="28996"/>
                  </a:cubicBezTo>
                  <a:cubicBezTo>
                    <a:pt x="143169" y="37836"/>
                    <a:pt x="128327" y="39989"/>
                    <a:pt x="122456" y="40511"/>
                  </a:cubicBezTo>
                  <a:cubicBezTo>
                    <a:pt x="120074" y="40739"/>
                    <a:pt x="118052" y="42109"/>
                    <a:pt x="116910" y="44034"/>
                  </a:cubicBezTo>
                  <a:cubicBezTo>
                    <a:pt x="111048" y="44908"/>
                    <a:pt x="106569" y="49384"/>
                    <a:pt x="106505" y="54748"/>
                  </a:cubicBezTo>
                  <a:lnTo>
                    <a:pt x="106505" y="54748"/>
                  </a:lnTo>
                  <a:cubicBezTo>
                    <a:pt x="106478" y="53457"/>
                    <a:pt x="106499" y="52337"/>
                    <a:pt x="106537" y="51439"/>
                  </a:cubicBezTo>
                  <a:cubicBezTo>
                    <a:pt x="106537" y="51308"/>
                    <a:pt x="106472" y="50362"/>
                    <a:pt x="106472" y="49449"/>
                  </a:cubicBezTo>
                  <a:cubicBezTo>
                    <a:pt x="106472" y="23664"/>
                    <a:pt x="127902" y="6118"/>
                    <a:pt x="150340" y="6118"/>
                  </a:cubicBezTo>
                  <a:cubicBezTo>
                    <a:pt x="160007" y="6118"/>
                    <a:pt x="169860" y="9375"/>
                    <a:pt x="178268" y="16633"/>
                  </a:cubicBezTo>
                  <a:cubicBezTo>
                    <a:pt x="178839" y="17131"/>
                    <a:pt x="179541" y="17372"/>
                    <a:pt x="180243" y="17372"/>
                  </a:cubicBezTo>
                  <a:cubicBezTo>
                    <a:pt x="181104" y="17372"/>
                    <a:pt x="181963" y="17008"/>
                    <a:pt x="182574" y="16307"/>
                  </a:cubicBezTo>
                  <a:cubicBezTo>
                    <a:pt x="183683" y="15035"/>
                    <a:pt x="183553" y="13110"/>
                    <a:pt x="182280" y="12001"/>
                  </a:cubicBezTo>
                  <a:cubicBezTo>
                    <a:pt x="172841" y="3860"/>
                    <a:pt x="161376" y="6"/>
                    <a:pt x="150034" y="6"/>
                  </a:cubicBezTo>
                  <a:cubicBezTo>
                    <a:pt x="130883" y="6"/>
                    <a:pt x="112085" y="10995"/>
                    <a:pt x="103993" y="30888"/>
                  </a:cubicBezTo>
                  <a:cubicBezTo>
                    <a:pt x="102329" y="19275"/>
                    <a:pt x="95609" y="12686"/>
                    <a:pt x="87944" y="11023"/>
                  </a:cubicBezTo>
                  <a:cubicBezTo>
                    <a:pt x="79941" y="3655"/>
                    <a:pt x="69758" y="1"/>
                    <a:pt x="59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3" name="Google Shape;2063;p69"/>
          <p:cNvGrpSpPr/>
          <p:nvPr/>
        </p:nvGrpSpPr>
        <p:grpSpPr>
          <a:xfrm>
            <a:off x="7796064" y="4581095"/>
            <a:ext cx="362765" cy="361685"/>
            <a:chOff x="1180825" y="238200"/>
            <a:chExt cx="5234700" cy="5219125"/>
          </a:xfrm>
        </p:grpSpPr>
        <p:sp>
          <p:nvSpPr>
            <p:cNvPr id="2064" name="Google Shape;2064;p69"/>
            <p:cNvSpPr/>
            <p:nvPr/>
          </p:nvSpPr>
          <p:spPr>
            <a:xfrm>
              <a:off x="4840775" y="3983700"/>
              <a:ext cx="182700" cy="183500"/>
            </a:xfrm>
            <a:custGeom>
              <a:rect b="b" l="l" r="r" t="t"/>
              <a:pathLst>
                <a:path extrusionOk="0" h="7340" w="7308">
                  <a:moveTo>
                    <a:pt x="3654" y="0"/>
                  </a:moveTo>
                  <a:cubicBezTo>
                    <a:pt x="1632" y="0"/>
                    <a:pt x="1" y="1664"/>
                    <a:pt x="1" y="3686"/>
                  </a:cubicBezTo>
                  <a:cubicBezTo>
                    <a:pt x="1" y="5709"/>
                    <a:pt x="1632" y="7340"/>
                    <a:pt x="3654" y="7340"/>
                  </a:cubicBezTo>
                  <a:cubicBezTo>
                    <a:pt x="5676" y="7340"/>
                    <a:pt x="7307" y="5709"/>
                    <a:pt x="7307" y="3686"/>
                  </a:cubicBezTo>
                  <a:cubicBezTo>
                    <a:pt x="7307" y="1664"/>
                    <a:pt x="5676" y="0"/>
                    <a:pt x="3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69"/>
            <p:cNvSpPr/>
            <p:nvPr/>
          </p:nvSpPr>
          <p:spPr>
            <a:xfrm>
              <a:off x="4840775" y="3641175"/>
              <a:ext cx="182700" cy="182700"/>
            </a:xfrm>
            <a:custGeom>
              <a:rect b="b" l="l" r="r" t="t"/>
              <a:pathLst>
                <a:path extrusionOk="0" h="7308" w="7308">
                  <a:moveTo>
                    <a:pt x="3654" y="1"/>
                  </a:moveTo>
                  <a:cubicBezTo>
                    <a:pt x="1632" y="1"/>
                    <a:pt x="1" y="1632"/>
                    <a:pt x="1" y="3654"/>
                  </a:cubicBezTo>
                  <a:cubicBezTo>
                    <a:pt x="1" y="5677"/>
                    <a:pt x="1632" y="7308"/>
                    <a:pt x="3654" y="7308"/>
                  </a:cubicBezTo>
                  <a:cubicBezTo>
                    <a:pt x="5676" y="7308"/>
                    <a:pt x="7307" y="5677"/>
                    <a:pt x="7307" y="3654"/>
                  </a:cubicBezTo>
                  <a:cubicBezTo>
                    <a:pt x="7307" y="1632"/>
                    <a:pt x="5676" y="1"/>
                    <a:pt x="3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69"/>
            <p:cNvSpPr/>
            <p:nvPr/>
          </p:nvSpPr>
          <p:spPr>
            <a:xfrm>
              <a:off x="4840775" y="4327025"/>
              <a:ext cx="182700" cy="183500"/>
            </a:xfrm>
            <a:custGeom>
              <a:rect b="b" l="l" r="r" t="t"/>
              <a:pathLst>
                <a:path extrusionOk="0" h="7340" w="7308">
                  <a:moveTo>
                    <a:pt x="3654" y="0"/>
                  </a:moveTo>
                  <a:cubicBezTo>
                    <a:pt x="1632" y="0"/>
                    <a:pt x="1" y="1631"/>
                    <a:pt x="1" y="3653"/>
                  </a:cubicBezTo>
                  <a:cubicBezTo>
                    <a:pt x="1" y="5676"/>
                    <a:pt x="1632" y="7339"/>
                    <a:pt x="3654" y="7339"/>
                  </a:cubicBezTo>
                  <a:cubicBezTo>
                    <a:pt x="5676" y="7339"/>
                    <a:pt x="7307" y="5676"/>
                    <a:pt x="7307" y="3653"/>
                  </a:cubicBezTo>
                  <a:cubicBezTo>
                    <a:pt x="7307" y="1631"/>
                    <a:pt x="5676" y="0"/>
                    <a:pt x="3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69"/>
            <p:cNvSpPr/>
            <p:nvPr/>
          </p:nvSpPr>
          <p:spPr>
            <a:xfrm>
              <a:off x="1180825" y="238200"/>
              <a:ext cx="5234700" cy="5219125"/>
            </a:xfrm>
            <a:custGeom>
              <a:rect b="b" l="l" r="r" t="t"/>
              <a:pathLst>
                <a:path extrusionOk="0" h="208765" w="209388">
                  <a:moveTo>
                    <a:pt x="87846" y="17318"/>
                  </a:moveTo>
                  <a:cubicBezTo>
                    <a:pt x="98643" y="21004"/>
                    <a:pt x="99295" y="35226"/>
                    <a:pt x="97501" y="46448"/>
                  </a:cubicBezTo>
                  <a:cubicBezTo>
                    <a:pt x="96360" y="45795"/>
                    <a:pt x="95087" y="45306"/>
                    <a:pt x="93717" y="45012"/>
                  </a:cubicBezTo>
                  <a:cubicBezTo>
                    <a:pt x="93717" y="43773"/>
                    <a:pt x="93717" y="42925"/>
                    <a:pt x="93685" y="42435"/>
                  </a:cubicBezTo>
                  <a:cubicBezTo>
                    <a:pt x="93228" y="37314"/>
                    <a:pt x="90064" y="32910"/>
                    <a:pt x="85628" y="30236"/>
                  </a:cubicBezTo>
                  <a:cubicBezTo>
                    <a:pt x="85465" y="30105"/>
                    <a:pt x="84388" y="29257"/>
                    <a:pt x="83703" y="28017"/>
                  </a:cubicBezTo>
                  <a:cubicBezTo>
                    <a:pt x="81909" y="24788"/>
                    <a:pt x="84356" y="22864"/>
                    <a:pt x="86769" y="19112"/>
                  </a:cubicBezTo>
                  <a:cubicBezTo>
                    <a:pt x="87096" y="18623"/>
                    <a:pt x="87552" y="17840"/>
                    <a:pt x="87846" y="17318"/>
                  </a:cubicBezTo>
                  <a:close/>
                  <a:moveTo>
                    <a:pt x="31511" y="17220"/>
                  </a:moveTo>
                  <a:cubicBezTo>
                    <a:pt x="34578" y="22700"/>
                    <a:pt x="37644" y="24364"/>
                    <a:pt x="35817" y="27887"/>
                  </a:cubicBezTo>
                  <a:cubicBezTo>
                    <a:pt x="35100" y="29224"/>
                    <a:pt x="33990" y="30105"/>
                    <a:pt x="33795" y="30236"/>
                  </a:cubicBezTo>
                  <a:cubicBezTo>
                    <a:pt x="33240" y="30562"/>
                    <a:pt x="32686" y="30953"/>
                    <a:pt x="32490" y="31116"/>
                  </a:cubicBezTo>
                  <a:cubicBezTo>
                    <a:pt x="28608" y="33922"/>
                    <a:pt x="25868" y="38293"/>
                    <a:pt x="25738" y="43088"/>
                  </a:cubicBezTo>
                  <a:lnTo>
                    <a:pt x="25705" y="43088"/>
                  </a:lnTo>
                  <a:cubicBezTo>
                    <a:pt x="25705" y="43284"/>
                    <a:pt x="25705" y="44034"/>
                    <a:pt x="25705" y="45012"/>
                  </a:cubicBezTo>
                  <a:cubicBezTo>
                    <a:pt x="24237" y="45339"/>
                    <a:pt x="22900" y="45861"/>
                    <a:pt x="21660" y="46578"/>
                  </a:cubicBezTo>
                  <a:cubicBezTo>
                    <a:pt x="19931" y="35846"/>
                    <a:pt x="20975" y="27528"/>
                    <a:pt x="24694" y="22309"/>
                  </a:cubicBezTo>
                  <a:cubicBezTo>
                    <a:pt x="27010" y="19080"/>
                    <a:pt x="29848" y="17775"/>
                    <a:pt x="31511" y="17220"/>
                  </a:cubicBezTo>
                  <a:close/>
                  <a:moveTo>
                    <a:pt x="115964" y="50623"/>
                  </a:moveTo>
                  <a:lnTo>
                    <a:pt x="115964" y="59104"/>
                  </a:lnTo>
                  <a:cubicBezTo>
                    <a:pt x="111528" y="57212"/>
                    <a:pt x="111528" y="52515"/>
                    <a:pt x="115964" y="50623"/>
                  </a:cubicBezTo>
                  <a:close/>
                  <a:moveTo>
                    <a:pt x="182835" y="50623"/>
                  </a:moveTo>
                  <a:cubicBezTo>
                    <a:pt x="187271" y="52515"/>
                    <a:pt x="187271" y="57212"/>
                    <a:pt x="182835" y="59104"/>
                  </a:cubicBezTo>
                  <a:lnTo>
                    <a:pt x="182835" y="50623"/>
                  </a:lnTo>
                  <a:close/>
                  <a:moveTo>
                    <a:pt x="25705" y="51373"/>
                  </a:moveTo>
                  <a:lnTo>
                    <a:pt x="25705" y="60213"/>
                  </a:lnTo>
                  <a:cubicBezTo>
                    <a:pt x="21040" y="58289"/>
                    <a:pt x="21040" y="53330"/>
                    <a:pt x="25705" y="51373"/>
                  </a:cubicBezTo>
                  <a:close/>
                  <a:moveTo>
                    <a:pt x="93717" y="51373"/>
                  </a:moveTo>
                  <a:cubicBezTo>
                    <a:pt x="98382" y="53298"/>
                    <a:pt x="98382" y="58289"/>
                    <a:pt x="93717" y="60213"/>
                  </a:cubicBezTo>
                  <a:lnTo>
                    <a:pt x="93717" y="51373"/>
                  </a:lnTo>
                  <a:close/>
                  <a:moveTo>
                    <a:pt x="59721" y="6138"/>
                  </a:moveTo>
                  <a:cubicBezTo>
                    <a:pt x="67784" y="6138"/>
                    <a:pt x="75871" y="8862"/>
                    <a:pt x="82496" y="14382"/>
                  </a:cubicBezTo>
                  <a:cubicBezTo>
                    <a:pt x="82137" y="15002"/>
                    <a:pt x="81713" y="15720"/>
                    <a:pt x="81061" y="16666"/>
                  </a:cubicBezTo>
                  <a:lnTo>
                    <a:pt x="81028" y="16698"/>
                  </a:lnTo>
                  <a:cubicBezTo>
                    <a:pt x="80213" y="17938"/>
                    <a:pt x="79397" y="19047"/>
                    <a:pt x="79136" y="19373"/>
                  </a:cubicBezTo>
                  <a:cubicBezTo>
                    <a:pt x="74504" y="26126"/>
                    <a:pt x="78288" y="32486"/>
                    <a:pt x="82040" y="35194"/>
                  </a:cubicBezTo>
                  <a:cubicBezTo>
                    <a:pt x="82137" y="35259"/>
                    <a:pt x="82235" y="35357"/>
                    <a:pt x="82366" y="35422"/>
                  </a:cubicBezTo>
                  <a:cubicBezTo>
                    <a:pt x="82757" y="35651"/>
                    <a:pt x="83214" y="35944"/>
                    <a:pt x="83377" y="36075"/>
                  </a:cubicBezTo>
                  <a:cubicBezTo>
                    <a:pt x="87530" y="39067"/>
                    <a:pt x="87624" y="43146"/>
                    <a:pt x="87592" y="43146"/>
                  </a:cubicBezTo>
                  <a:lnTo>
                    <a:pt x="87592" y="43146"/>
                  </a:lnTo>
                  <a:cubicBezTo>
                    <a:pt x="87590" y="43146"/>
                    <a:pt x="87587" y="43127"/>
                    <a:pt x="87585" y="43088"/>
                  </a:cubicBezTo>
                  <a:cubicBezTo>
                    <a:pt x="87585" y="43153"/>
                    <a:pt x="87585" y="43120"/>
                    <a:pt x="87585" y="43251"/>
                  </a:cubicBezTo>
                  <a:cubicBezTo>
                    <a:pt x="87585" y="43316"/>
                    <a:pt x="87585" y="43316"/>
                    <a:pt x="87585" y="43381"/>
                  </a:cubicBezTo>
                  <a:cubicBezTo>
                    <a:pt x="87585" y="70880"/>
                    <a:pt x="87748" y="70097"/>
                    <a:pt x="86443" y="74631"/>
                  </a:cubicBezTo>
                  <a:cubicBezTo>
                    <a:pt x="85954" y="73718"/>
                    <a:pt x="85138" y="73000"/>
                    <a:pt x="84127" y="72641"/>
                  </a:cubicBezTo>
                  <a:cubicBezTo>
                    <a:pt x="82007" y="71826"/>
                    <a:pt x="79038" y="70456"/>
                    <a:pt x="76886" y="68303"/>
                  </a:cubicBezTo>
                  <a:cubicBezTo>
                    <a:pt x="73533" y="64926"/>
                    <a:pt x="68880" y="62347"/>
                    <a:pt x="64468" y="62347"/>
                  </a:cubicBezTo>
                  <a:cubicBezTo>
                    <a:pt x="62828" y="62347"/>
                    <a:pt x="61222" y="62703"/>
                    <a:pt x="59728" y="63508"/>
                  </a:cubicBezTo>
                  <a:cubicBezTo>
                    <a:pt x="58225" y="62703"/>
                    <a:pt x="56614" y="62347"/>
                    <a:pt x="54972" y="62347"/>
                  </a:cubicBezTo>
                  <a:cubicBezTo>
                    <a:pt x="50556" y="62347"/>
                    <a:pt x="45914" y="64926"/>
                    <a:pt x="42537" y="68303"/>
                  </a:cubicBezTo>
                  <a:cubicBezTo>
                    <a:pt x="40384" y="70456"/>
                    <a:pt x="37416" y="71826"/>
                    <a:pt x="35295" y="72641"/>
                  </a:cubicBezTo>
                  <a:cubicBezTo>
                    <a:pt x="34284" y="73000"/>
                    <a:pt x="33501" y="73718"/>
                    <a:pt x="33012" y="74631"/>
                  </a:cubicBezTo>
                  <a:cubicBezTo>
                    <a:pt x="32914" y="74338"/>
                    <a:pt x="32588" y="73098"/>
                    <a:pt x="32457" y="72576"/>
                  </a:cubicBezTo>
                  <a:cubicBezTo>
                    <a:pt x="32392" y="72120"/>
                    <a:pt x="32001" y="70586"/>
                    <a:pt x="31870" y="68009"/>
                  </a:cubicBezTo>
                  <a:cubicBezTo>
                    <a:pt x="31774" y="66271"/>
                    <a:pt x="31868" y="43217"/>
                    <a:pt x="31839" y="42987"/>
                  </a:cubicBezTo>
                  <a:lnTo>
                    <a:pt x="31839" y="42987"/>
                  </a:lnTo>
                  <a:cubicBezTo>
                    <a:pt x="31936" y="42725"/>
                    <a:pt x="31957" y="38411"/>
                    <a:pt x="37057" y="35422"/>
                  </a:cubicBezTo>
                  <a:cubicBezTo>
                    <a:pt x="37187" y="35357"/>
                    <a:pt x="37285" y="35259"/>
                    <a:pt x="37383" y="35194"/>
                  </a:cubicBezTo>
                  <a:cubicBezTo>
                    <a:pt x="42276" y="31671"/>
                    <a:pt x="44331" y="25082"/>
                    <a:pt x="40253" y="19341"/>
                  </a:cubicBezTo>
                  <a:cubicBezTo>
                    <a:pt x="39993" y="18917"/>
                    <a:pt x="38035" y="16340"/>
                    <a:pt x="36926" y="14382"/>
                  </a:cubicBezTo>
                  <a:cubicBezTo>
                    <a:pt x="43479" y="8911"/>
                    <a:pt x="51587" y="6138"/>
                    <a:pt x="59721" y="6138"/>
                  </a:cubicBezTo>
                  <a:close/>
                  <a:moveTo>
                    <a:pt x="64573" y="68457"/>
                  </a:moveTo>
                  <a:cubicBezTo>
                    <a:pt x="67334" y="68457"/>
                    <a:pt x="70599" y="70652"/>
                    <a:pt x="72580" y="72609"/>
                  </a:cubicBezTo>
                  <a:cubicBezTo>
                    <a:pt x="74276" y="74305"/>
                    <a:pt x="76266" y="75642"/>
                    <a:pt x="78190" y="76654"/>
                  </a:cubicBezTo>
                  <a:cubicBezTo>
                    <a:pt x="76228" y="77300"/>
                    <a:pt x="74405" y="77562"/>
                    <a:pt x="72741" y="77562"/>
                  </a:cubicBezTo>
                  <a:cubicBezTo>
                    <a:pt x="67268" y="77562"/>
                    <a:pt x="63502" y="74733"/>
                    <a:pt x="62076" y="73457"/>
                  </a:cubicBezTo>
                  <a:cubicBezTo>
                    <a:pt x="61456" y="72723"/>
                    <a:pt x="60584" y="72356"/>
                    <a:pt x="59715" y="72356"/>
                  </a:cubicBezTo>
                  <a:cubicBezTo>
                    <a:pt x="58847" y="72356"/>
                    <a:pt x="57982" y="72723"/>
                    <a:pt x="57379" y="73457"/>
                  </a:cubicBezTo>
                  <a:cubicBezTo>
                    <a:pt x="55928" y="74733"/>
                    <a:pt x="52157" y="77562"/>
                    <a:pt x="46697" y="77562"/>
                  </a:cubicBezTo>
                  <a:cubicBezTo>
                    <a:pt x="45036" y="77562"/>
                    <a:pt x="43220" y="77300"/>
                    <a:pt x="41265" y="76654"/>
                  </a:cubicBezTo>
                  <a:cubicBezTo>
                    <a:pt x="43157" y="75642"/>
                    <a:pt x="45179" y="74305"/>
                    <a:pt x="46875" y="72609"/>
                  </a:cubicBezTo>
                  <a:cubicBezTo>
                    <a:pt x="48832" y="70652"/>
                    <a:pt x="52109" y="68457"/>
                    <a:pt x="54863" y="68457"/>
                  </a:cubicBezTo>
                  <a:cubicBezTo>
                    <a:pt x="55783" y="68457"/>
                    <a:pt x="56644" y="68702"/>
                    <a:pt x="57379" y="69282"/>
                  </a:cubicBezTo>
                  <a:cubicBezTo>
                    <a:pt x="58246" y="70288"/>
                    <a:pt x="59376" y="70360"/>
                    <a:pt x="59661" y="70360"/>
                  </a:cubicBezTo>
                  <a:cubicBezTo>
                    <a:pt x="59708" y="70360"/>
                    <a:pt x="59732" y="70358"/>
                    <a:pt x="59728" y="70358"/>
                  </a:cubicBezTo>
                  <a:cubicBezTo>
                    <a:pt x="60608" y="70358"/>
                    <a:pt x="61456" y="69967"/>
                    <a:pt x="62044" y="69282"/>
                  </a:cubicBezTo>
                  <a:cubicBezTo>
                    <a:pt x="62786" y="68702"/>
                    <a:pt x="63652" y="68457"/>
                    <a:pt x="64573" y="68457"/>
                  </a:cubicBezTo>
                  <a:close/>
                  <a:moveTo>
                    <a:pt x="106527" y="55523"/>
                  </a:moveTo>
                  <a:cubicBezTo>
                    <a:pt x="106857" y="60351"/>
                    <a:pt x="110783" y="64343"/>
                    <a:pt x="115964" y="65498"/>
                  </a:cubicBezTo>
                  <a:cubicBezTo>
                    <a:pt x="115997" y="76491"/>
                    <a:pt x="121183" y="86048"/>
                    <a:pt x="129175" y="92083"/>
                  </a:cubicBezTo>
                  <a:cubicBezTo>
                    <a:pt x="110200" y="84335"/>
                    <a:pt x="106877" y="65525"/>
                    <a:pt x="106527" y="55523"/>
                  </a:cubicBezTo>
                  <a:close/>
                  <a:moveTo>
                    <a:pt x="70623" y="92213"/>
                  </a:moveTo>
                  <a:cubicBezTo>
                    <a:pt x="70622" y="92214"/>
                    <a:pt x="70621" y="92214"/>
                    <a:pt x="70620" y="92215"/>
                  </a:cubicBezTo>
                  <a:lnTo>
                    <a:pt x="70620" y="92215"/>
                  </a:lnTo>
                  <a:cubicBezTo>
                    <a:pt x="70621" y="92214"/>
                    <a:pt x="70622" y="92214"/>
                    <a:pt x="70623" y="92213"/>
                  </a:cubicBezTo>
                  <a:close/>
                  <a:moveTo>
                    <a:pt x="158231" y="33559"/>
                  </a:moveTo>
                  <a:cubicBezTo>
                    <a:pt x="158408" y="33559"/>
                    <a:pt x="158578" y="33624"/>
                    <a:pt x="158696" y="33759"/>
                  </a:cubicBezTo>
                  <a:cubicBezTo>
                    <a:pt x="161893" y="37151"/>
                    <a:pt x="167308" y="41326"/>
                    <a:pt x="175039" y="41979"/>
                  </a:cubicBezTo>
                  <a:cubicBezTo>
                    <a:pt x="175985" y="42044"/>
                    <a:pt x="176735" y="42860"/>
                    <a:pt x="176735" y="43838"/>
                  </a:cubicBezTo>
                  <a:lnTo>
                    <a:pt x="176735" y="62790"/>
                  </a:lnTo>
                  <a:cubicBezTo>
                    <a:pt x="176539" y="63801"/>
                    <a:pt x="177648" y="71500"/>
                    <a:pt x="173114" y="79068"/>
                  </a:cubicBezTo>
                  <a:cubicBezTo>
                    <a:pt x="172648" y="79836"/>
                    <a:pt x="172574" y="79958"/>
                    <a:pt x="172581" y="79958"/>
                  </a:cubicBezTo>
                  <a:cubicBezTo>
                    <a:pt x="172583" y="79958"/>
                    <a:pt x="172587" y="79953"/>
                    <a:pt x="172592" y="79948"/>
                  </a:cubicBezTo>
                  <a:lnTo>
                    <a:pt x="172592" y="79948"/>
                  </a:lnTo>
                  <a:cubicBezTo>
                    <a:pt x="170146" y="83602"/>
                    <a:pt x="167765" y="86244"/>
                    <a:pt x="163850" y="88658"/>
                  </a:cubicBezTo>
                  <a:cubicBezTo>
                    <a:pt x="161599" y="90093"/>
                    <a:pt x="159544" y="90843"/>
                    <a:pt x="159577" y="90843"/>
                  </a:cubicBezTo>
                  <a:cubicBezTo>
                    <a:pt x="155876" y="92326"/>
                    <a:pt x="152406" y="92811"/>
                    <a:pt x="149440" y="92811"/>
                  </a:cubicBezTo>
                  <a:cubicBezTo>
                    <a:pt x="143857" y="92811"/>
                    <a:pt x="140055" y="91093"/>
                    <a:pt x="139842" y="91072"/>
                  </a:cubicBezTo>
                  <a:cubicBezTo>
                    <a:pt x="122945" y="84776"/>
                    <a:pt x="122195" y="67748"/>
                    <a:pt x="122162" y="67716"/>
                  </a:cubicBezTo>
                  <a:cubicBezTo>
                    <a:pt x="121999" y="65791"/>
                    <a:pt x="122064" y="49514"/>
                    <a:pt x="122097" y="47622"/>
                  </a:cubicBezTo>
                  <a:cubicBezTo>
                    <a:pt x="122097" y="47100"/>
                    <a:pt x="122488" y="46643"/>
                    <a:pt x="123010" y="46611"/>
                  </a:cubicBezTo>
                  <a:cubicBezTo>
                    <a:pt x="131002" y="45893"/>
                    <a:pt x="146170" y="43284"/>
                    <a:pt x="157750" y="33726"/>
                  </a:cubicBezTo>
                  <a:cubicBezTo>
                    <a:pt x="157892" y="33616"/>
                    <a:pt x="158064" y="33559"/>
                    <a:pt x="158231" y="33559"/>
                  </a:cubicBezTo>
                  <a:close/>
                  <a:moveTo>
                    <a:pt x="59728" y="79361"/>
                  </a:moveTo>
                  <a:cubicBezTo>
                    <a:pt x="63652" y="82170"/>
                    <a:pt x="68096" y="83674"/>
                    <a:pt x="72764" y="83674"/>
                  </a:cubicBezTo>
                  <a:cubicBezTo>
                    <a:pt x="76282" y="83674"/>
                    <a:pt x="79927" y="82819"/>
                    <a:pt x="83573" y="81025"/>
                  </a:cubicBezTo>
                  <a:lnTo>
                    <a:pt x="83573" y="81025"/>
                  </a:lnTo>
                  <a:cubicBezTo>
                    <a:pt x="78918" y="89140"/>
                    <a:pt x="70756" y="92253"/>
                    <a:pt x="70557" y="92253"/>
                  </a:cubicBezTo>
                  <a:cubicBezTo>
                    <a:pt x="70544" y="92253"/>
                    <a:pt x="70564" y="92240"/>
                    <a:pt x="70620" y="92215"/>
                  </a:cubicBezTo>
                  <a:lnTo>
                    <a:pt x="70620" y="92215"/>
                  </a:lnTo>
                  <a:cubicBezTo>
                    <a:pt x="67149" y="93774"/>
                    <a:pt x="63456" y="94508"/>
                    <a:pt x="59787" y="94508"/>
                  </a:cubicBezTo>
                  <a:cubicBezTo>
                    <a:pt x="50181" y="94508"/>
                    <a:pt x="40735" y="89474"/>
                    <a:pt x="35850" y="81025"/>
                  </a:cubicBezTo>
                  <a:lnTo>
                    <a:pt x="35850" y="81025"/>
                  </a:lnTo>
                  <a:cubicBezTo>
                    <a:pt x="39486" y="82801"/>
                    <a:pt x="43134" y="83657"/>
                    <a:pt x="46668" y="83657"/>
                  </a:cubicBezTo>
                  <a:cubicBezTo>
                    <a:pt x="51314" y="83657"/>
                    <a:pt x="55763" y="82177"/>
                    <a:pt x="59728" y="79361"/>
                  </a:cubicBezTo>
                  <a:close/>
                  <a:moveTo>
                    <a:pt x="159186" y="97465"/>
                  </a:moveTo>
                  <a:lnTo>
                    <a:pt x="159186" y="105033"/>
                  </a:lnTo>
                  <a:cubicBezTo>
                    <a:pt x="159186" y="107936"/>
                    <a:pt x="160849" y="110024"/>
                    <a:pt x="162643" y="110448"/>
                  </a:cubicBezTo>
                  <a:lnTo>
                    <a:pt x="168025" y="111818"/>
                  </a:lnTo>
                  <a:lnTo>
                    <a:pt x="165970" y="114330"/>
                  </a:lnTo>
                  <a:lnTo>
                    <a:pt x="134133" y="114330"/>
                  </a:lnTo>
                  <a:lnTo>
                    <a:pt x="132013" y="111753"/>
                  </a:lnTo>
                  <a:cubicBezTo>
                    <a:pt x="137395" y="110383"/>
                    <a:pt x="137265" y="110480"/>
                    <a:pt x="137689" y="110285"/>
                  </a:cubicBezTo>
                  <a:cubicBezTo>
                    <a:pt x="139483" y="109469"/>
                    <a:pt x="140625" y="107414"/>
                    <a:pt x="140625" y="105033"/>
                  </a:cubicBezTo>
                  <a:lnTo>
                    <a:pt x="140625" y="97759"/>
                  </a:lnTo>
                  <a:cubicBezTo>
                    <a:pt x="143245" y="98482"/>
                    <a:pt x="146191" y="98897"/>
                    <a:pt x="149293" y="98897"/>
                  </a:cubicBezTo>
                  <a:cubicBezTo>
                    <a:pt x="152485" y="98897"/>
                    <a:pt x="155844" y="98458"/>
                    <a:pt x="159186" y="97465"/>
                  </a:cubicBezTo>
                  <a:close/>
                  <a:moveTo>
                    <a:pt x="101024" y="62203"/>
                  </a:moveTo>
                  <a:cubicBezTo>
                    <a:pt x="103960" y="82949"/>
                    <a:pt x="116225" y="95965"/>
                    <a:pt x="134525" y="100173"/>
                  </a:cubicBezTo>
                  <a:lnTo>
                    <a:pt x="134525" y="104805"/>
                  </a:lnTo>
                  <a:cubicBezTo>
                    <a:pt x="119683" y="108980"/>
                    <a:pt x="111756" y="108915"/>
                    <a:pt x="104776" y="115047"/>
                  </a:cubicBezTo>
                  <a:cubicBezTo>
                    <a:pt x="98023" y="109110"/>
                    <a:pt x="90455" y="109078"/>
                    <a:pt x="82072" y="106566"/>
                  </a:cubicBezTo>
                  <a:lnTo>
                    <a:pt x="75026" y="102195"/>
                  </a:lnTo>
                  <a:lnTo>
                    <a:pt x="75026" y="96976"/>
                  </a:lnTo>
                  <a:cubicBezTo>
                    <a:pt x="94435" y="87386"/>
                    <a:pt x="93685" y="66639"/>
                    <a:pt x="93717" y="66574"/>
                  </a:cubicBezTo>
                  <a:cubicBezTo>
                    <a:pt x="96718" y="65922"/>
                    <a:pt x="99263" y="64356"/>
                    <a:pt x="101024" y="62203"/>
                  </a:cubicBezTo>
                  <a:close/>
                  <a:moveTo>
                    <a:pt x="68926" y="99357"/>
                  </a:moveTo>
                  <a:lnTo>
                    <a:pt x="68926" y="102978"/>
                  </a:lnTo>
                  <a:lnTo>
                    <a:pt x="59695" y="116385"/>
                  </a:lnTo>
                  <a:lnTo>
                    <a:pt x="50366" y="102815"/>
                  </a:lnTo>
                  <a:lnTo>
                    <a:pt x="50366" y="99357"/>
                  </a:lnTo>
                  <a:cubicBezTo>
                    <a:pt x="53383" y="100189"/>
                    <a:pt x="56498" y="100605"/>
                    <a:pt x="59622" y="100605"/>
                  </a:cubicBezTo>
                  <a:cubicBezTo>
                    <a:pt x="62745" y="100605"/>
                    <a:pt x="65876" y="100189"/>
                    <a:pt x="68926" y="99357"/>
                  </a:cubicBezTo>
                  <a:close/>
                  <a:moveTo>
                    <a:pt x="46549" y="108034"/>
                  </a:moveTo>
                  <a:lnTo>
                    <a:pt x="55552" y="121147"/>
                  </a:lnTo>
                  <a:lnTo>
                    <a:pt x="51116" y="124540"/>
                  </a:lnTo>
                  <a:lnTo>
                    <a:pt x="42700" y="110448"/>
                  </a:lnTo>
                  <a:lnTo>
                    <a:pt x="46549" y="108034"/>
                  </a:lnTo>
                  <a:close/>
                  <a:moveTo>
                    <a:pt x="72841" y="108034"/>
                  </a:moveTo>
                  <a:lnTo>
                    <a:pt x="76722" y="110448"/>
                  </a:lnTo>
                  <a:lnTo>
                    <a:pt x="68274" y="124540"/>
                  </a:lnTo>
                  <a:lnTo>
                    <a:pt x="63838" y="121147"/>
                  </a:lnTo>
                  <a:lnTo>
                    <a:pt x="72841" y="108034"/>
                  </a:lnTo>
                  <a:close/>
                  <a:moveTo>
                    <a:pt x="160751" y="120462"/>
                  </a:moveTo>
                  <a:cubicBezTo>
                    <a:pt x="157729" y="123206"/>
                    <a:pt x="153898" y="124585"/>
                    <a:pt x="150059" y="124585"/>
                  </a:cubicBezTo>
                  <a:cubicBezTo>
                    <a:pt x="146232" y="124585"/>
                    <a:pt x="142398" y="123214"/>
                    <a:pt x="139353" y="120462"/>
                  </a:cubicBezTo>
                  <a:close/>
                  <a:moveTo>
                    <a:pt x="82333" y="112927"/>
                  </a:moveTo>
                  <a:lnTo>
                    <a:pt x="84519" y="113482"/>
                  </a:lnTo>
                  <a:lnTo>
                    <a:pt x="76592" y="126399"/>
                  </a:lnTo>
                  <a:cubicBezTo>
                    <a:pt x="72720" y="132744"/>
                    <a:pt x="66195" y="135908"/>
                    <a:pt x="59672" y="135908"/>
                  </a:cubicBezTo>
                  <a:cubicBezTo>
                    <a:pt x="53115" y="135908"/>
                    <a:pt x="46559" y="132711"/>
                    <a:pt x="42700" y="126334"/>
                  </a:cubicBezTo>
                  <a:lnTo>
                    <a:pt x="34904" y="113449"/>
                  </a:lnTo>
                  <a:lnTo>
                    <a:pt x="37057" y="112927"/>
                  </a:lnTo>
                  <a:lnTo>
                    <a:pt x="45995" y="127834"/>
                  </a:lnTo>
                  <a:cubicBezTo>
                    <a:pt x="47038" y="129596"/>
                    <a:pt x="48963" y="130705"/>
                    <a:pt x="51083" y="130705"/>
                  </a:cubicBezTo>
                  <a:cubicBezTo>
                    <a:pt x="54247" y="130705"/>
                    <a:pt x="55520" y="128552"/>
                    <a:pt x="59695" y="125681"/>
                  </a:cubicBezTo>
                  <a:lnTo>
                    <a:pt x="64718" y="129498"/>
                  </a:lnTo>
                  <a:cubicBezTo>
                    <a:pt x="65790" y="130317"/>
                    <a:pt x="67056" y="130713"/>
                    <a:pt x="68314" y="130713"/>
                  </a:cubicBezTo>
                  <a:cubicBezTo>
                    <a:pt x="70311" y="130713"/>
                    <a:pt x="72287" y="129716"/>
                    <a:pt x="73428" y="127834"/>
                  </a:cubicBezTo>
                  <a:lnTo>
                    <a:pt x="82333" y="112927"/>
                  </a:lnTo>
                  <a:close/>
                  <a:moveTo>
                    <a:pt x="59592" y="1"/>
                  </a:moveTo>
                  <a:cubicBezTo>
                    <a:pt x="49370" y="1"/>
                    <a:pt x="39166" y="3695"/>
                    <a:pt x="31218" y="11023"/>
                  </a:cubicBezTo>
                  <a:cubicBezTo>
                    <a:pt x="28934" y="11512"/>
                    <a:pt x="23813" y="13175"/>
                    <a:pt x="19833" y="18590"/>
                  </a:cubicBezTo>
                  <a:cubicBezTo>
                    <a:pt x="14386" y="26028"/>
                    <a:pt x="13277" y="37412"/>
                    <a:pt x="16539" y="52417"/>
                  </a:cubicBezTo>
                  <a:cubicBezTo>
                    <a:pt x="16571" y="52482"/>
                    <a:pt x="16604" y="52548"/>
                    <a:pt x="16604" y="52613"/>
                  </a:cubicBezTo>
                  <a:cubicBezTo>
                    <a:pt x="14549" y="58745"/>
                    <a:pt x="18757" y="65074"/>
                    <a:pt x="25705" y="66574"/>
                  </a:cubicBezTo>
                  <a:cubicBezTo>
                    <a:pt x="25770" y="70619"/>
                    <a:pt x="26292" y="73522"/>
                    <a:pt x="27173" y="76458"/>
                  </a:cubicBezTo>
                  <a:cubicBezTo>
                    <a:pt x="31544" y="91039"/>
                    <a:pt x="44200" y="96845"/>
                    <a:pt x="44266" y="96911"/>
                  </a:cubicBezTo>
                  <a:lnTo>
                    <a:pt x="44266" y="102293"/>
                  </a:lnTo>
                  <a:lnTo>
                    <a:pt x="37416" y="106533"/>
                  </a:lnTo>
                  <a:cubicBezTo>
                    <a:pt x="26586" y="109208"/>
                    <a:pt x="20682" y="110187"/>
                    <a:pt x="16180" y="113710"/>
                  </a:cubicBezTo>
                  <a:cubicBezTo>
                    <a:pt x="10276" y="117983"/>
                    <a:pt x="8188" y="123333"/>
                    <a:pt x="7438" y="129596"/>
                  </a:cubicBezTo>
                  <a:cubicBezTo>
                    <a:pt x="1" y="196205"/>
                    <a:pt x="359" y="191965"/>
                    <a:pt x="392" y="194150"/>
                  </a:cubicBezTo>
                  <a:cubicBezTo>
                    <a:pt x="359" y="198130"/>
                    <a:pt x="1893" y="202110"/>
                    <a:pt x="4535" y="204785"/>
                  </a:cubicBezTo>
                  <a:cubicBezTo>
                    <a:pt x="7112" y="207394"/>
                    <a:pt x="10667" y="208764"/>
                    <a:pt x="14777" y="208764"/>
                  </a:cubicBezTo>
                  <a:lnTo>
                    <a:pt x="38003" y="208764"/>
                  </a:lnTo>
                  <a:cubicBezTo>
                    <a:pt x="39699" y="208764"/>
                    <a:pt x="41069" y="207394"/>
                    <a:pt x="41069" y="205698"/>
                  </a:cubicBezTo>
                  <a:cubicBezTo>
                    <a:pt x="41069" y="204002"/>
                    <a:pt x="39699" y="202632"/>
                    <a:pt x="38003" y="202632"/>
                  </a:cubicBezTo>
                  <a:lnTo>
                    <a:pt x="30011" y="202632"/>
                  </a:lnTo>
                  <a:lnTo>
                    <a:pt x="33044" y="145286"/>
                  </a:lnTo>
                  <a:cubicBezTo>
                    <a:pt x="33142" y="143590"/>
                    <a:pt x="31838" y="142154"/>
                    <a:pt x="30174" y="142057"/>
                  </a:cubicBezTo>
                  <a:cubicBezTo>
                    <a:pt x="30114" y="142053"/>
                    <a:pt x="30054" y="142051"/>
                    <a:pt x="29995" y="142051"/>
                  </a:cubicBezTo>
                  <a:cubicBezTo>
                    <a:pt x="28378" y="142051"/>
                    <a:pt x="27039" y="143323"/>
                    <a:pt x="26945" y="144960"/>
                  </a:cubicBezTo>
                  <a:lnTo>
                    <a:pt x="23911" y="202632"/>
                  </a:lnTo>
                  <a:cubicBezTo>
                    <a:pt x="22943" y="202580"/>
                    <a:pt x="22025" y="202562"/>
                    <a:pt x="21154" y="202562"/>
                  </a:cubicBezTo>
                  <a:cubicBezTo>
                    <a:pt x="19148" y="202562"/>
                    <a:pt x="17388" y="202658"/>
                    <a:pt x="15826" y="202658"/>
                  </a:cubicBezTo>
                  <a:cubicBezTo>
                    <a:pt x="12947" y="202658"/>
                    <a:pt x="10740" y="202332"/>
                    <a:pt x="8906" y="200479"/>
                  </a:cubicBezTo>
                  <a:cubicBezTo>
                    <a:pt x="6753" y="198326"/>
                    <a:pt x="6329" y="195292"/>
                    <a:pt x="6590" y="192258"/>
                  </a:cubicBezTo>
                  <a:cubicBezTo>
                    <a:pt x="13831" y="127997"/>
                    <a:pt x="13375" y="130346"/>
                    <a:pt x="13962" y="127508"/>
                  </a:cubicBezTo>
                  <a:cubicBezTo>
                    <a:pt x="14810" y="123496"/>
                    <a:pt x="17126" y="120169"/>
                    <a:pt x="21040" y="117820"/>
                  </a:cubicBezTo>
                  <a:cubicBezTo>
                    <a:pt x="24563" y="115732"/>
                    <a:pt x="27858" y="115243"/>
                    <a:pt x="28706" y="114982"/>
                  </a:cubicBezTo>
                  <a:lnTo>
                    <a:pt x="37481" y="129498"/>
                  </a:lnTo>
                  <a:cubicBezTo>
                    <a:pt x="42514" y="137849"/>
                    <a:pt x="51084" y="142024"/>
                    <a:pt x="59660" y="142024"/>
                  </a:cubicBezTo>
                  <a:cubicBezTo>
                    <a:pt x="68202" y="142024"/>
                    <a:pt x="76749" y="137881"/>
                    <a:pt x="81811" y="129596"/>
                  </a:cubicBezTo>
                  <a:lnTo>
                    <a:pt x="90716" y="115015"/>
                  </a:lnTo>
                  <a:cubicBezTo>
                    <a:pt x="91304" y="115210"/>
                    <a:pt x="96653" y="115993"/>
                    <a:pt x="100829" y="119679"/>
                  </a:cubicBezTo>
                  <a:cubicBezTo>
                    <a:pt x="96979" y="125942"/>
                    <a:pt x="98056" y="129596"/>
                    <a:pt x="93587" y="166228"/>
                  </a:cubicBezTo>
                  <a:lnTo>
                    <a:pt x="92478" y="144960"/>
                  </a:lnTo>
                  <a:cubicBezTo>
                    <a:pt x="92383" y="143323"/>
                    <a:pt x="91045" y="142051"/>
                    <a:pt x="89427" y="142051"/>
                  </a:cubicBezTo>
                  <a:cubicBezTo>
                    <a:pt x="89368" y="142051"/>
                    <a:pt x="89308" y="142053"/>
                    <a:pt x="89249" y="142057"/>
                  </a:cubicBezTo>
                  <a:cubicBezTo>
                    <a:pt x="87585" y="142154"/>
                    <a:pt x="86280" y="143590"/>
                    <a:pt x="86378" y="145286"/>
                  </a:cubicBezTo>
                  <a:lnTo>
                    <a:pt x="89412" y="202632"/>
                  </a:lnTo>
                  <a:lnTo>
                    <a:pt x="52258" y="202632"/>
                  </a:lnTo>
                  <a:cubicBezTo>
                    <a:pt x="50594" y="202632"/>
                    <a:pt x="49224" y="204002"/>
                    <a:pt x="49224" y="205698"/>
                  </a:cubicBezTo>
                  <a:cubicBezTo>
                    <a:pt x="49224" y="207394"/>
                    <a:pt x="50594" y="208764"/>
                    <a:pt x="52258" y="208764"/>
                  </a:cubicBezTo>
                  <a:lnTo>
                    <a:pt x="129045" y="208764"/>
                  </a:lnTo>
                  <a:cubicBezTo>
                    <a:pt x="130741" y="208764"/>
                    <a:pt x="132111" y="207394"/>
                    <a:pt x="132111" y="205698"/>
                  </a:cubicBezTo>
                  <a:cubicBezTo>
                    <a:pt x="132111" y="204002"/>
                    <a:pt x="130741" y="202632"/>
                    <a:pt x="129045" y="202632"/>
                  </a:cubicBezTo>
                  <a:lnTo>
                    <a:pt x="120270" y="202632"/>
                  </a:lnTo>
                  <a:lnTo>
                    <a:pt x="123304" y="145286"/>
                  </a:lnTo>
                  <a:cubicBezTo>
                    <a:pt x="123402" y="143590"/>
                    <a:pt x="122097" y="142154"/>
                    <a:pt x="120400" y="142057"/>
                  </a:cubicBezTo>
                  <a:cubicBezTo>
                    <a:pt x="120342" y="142053"/>
                    <a:pt x="120283" y="142051"/>
                    <a:pt x="120225" y="142051"/>
                  </a:cubicBezTo>
                  <a:cubicBezTo>
                    <a:pt x="118637" y="142051"/>
                    <a:pt x="117298" y="143323"/>
                    <a:pt x="117204" y="144960"/>
                  </a:cubicBezTo>
                  <a:lnTo>
                    <a:pt x="114137" y="202632"/>
                  </a:lnTo>
                  <a:cubicBezTo>
                    <a:pt x="113296" y="202610"/>
                    <a:pt x="112499" y="202602"/>
                    <a:pt x="111745" y="202602"/>
                  </a:cubicBezTo>
                  <a:cubicBezTo>
                    <a:pt x="109743" y="202602"/>
                    <a:pt x="108034" y="202657"/>
                    <a:pt x="106552" y="202657"/>
                  </a:cubicBezTo>
                  <a:cubicBezTo>
                    <a:pt x="102703" y="202657"/>
                    <a:pt x="100387" y="202284"/>
                    <a:pt x="98447" y="199598"/>
                  </a:cubicBezTo>
                  <a:cubicBezTo>
                    <a:pt x="97534" y="198326"/>
                    <a:pt x="96849" y="196499"/>
                    <a:pt x="96784" y="194118"/>
                  </a:cubicBezTo>
                  <a:cubicBezTo>
                    <a:pt x="96751" y="193074"/>
                    <a:pt x="103601" y="128813"/>
                    <a:pt x="104808" y="125486"/>
                  </a:cubicBezTo>
                  <a:cubicBezTo>
                    <a:pt x="108168" y="116026"/>
                    <a:pt x="118672" y="115276"/>
                    <a:pt x="125457" y="113384"/>
                  </a:cubicBezTo>
                  <a:cubicBezTo>
                    <a:pt x="133318" y="123007"/>
                    <a:pt x="133024" y="122713"/>
                    <a:pt x="133775" y="123528"/>
                  </a:cubicBezTo>
                  <a:cubicBezTo>
                    <a:pt x="138148" y="128312"/>
                    <a:pt x="144102" y="130696"/>
                    <a:pt x="150052" y="130696"/>
                  </a:cubicBezTo>
                  <a:cubicBezTo>
                    <a:pt x="156396" y="130696"/>
                    <a:pt x="162735" y="127986"/>
                    <a:pt x="167145" y="122582"/>
                  </a:cubicBezTo>
                  <a:lnTo>
                    <a:pt x="174615" y="113449"/>
                  </a:lnTo>
                  <a:cubicBezTo>
                    <a:pt x="180421" y="115080"/>
                    <a:pt x="184303" y="115308"/>
                    <a:pt x="188543" y="117820"/>
                  </a:cubicBezTo>
                  <a:cubicBezTo>
                    <a:pt x="188674" y="117918"/>
                    <a:pt x="188804" y="117983"/>
                    <a:pt x="188935" y="118048"/>
                  </a:cubicBezTo>
                  <a:cubicBezTo>
                    <a:pt x="193926" y="121343"/>
                    <a:pt x="195394" y="125159"/>
                    <a:pt x="196046" y="130281"/>
                  </a:cubicBezTo>
                  <a:cubicBezTo>
                    <a:pt x="203581" y="199174"/>
                    <a:pt x="202961" y="190301"/>
                    <a:pt x="203027" y="194248"/>
                  </a:cubicBezTo>
                  <a:cubicBezTo>
                    <a:pt x="203059" y="196075"/>
                    <a:pt x="202439" y="198652"/>
                    <a:pt x="200645" y="200479"/>
                  </a:cubicBezTo>
                  <a:cubicBezTo>
                    <a:pt x="198829" y="202332"/>
                    <a:pt x="196641" y="202658"/>
                    <a:pt x="193786" y="202658"/>
                  </a:cubicBezTo>
                  <a:cubicBezTo>
                    <a:pt x="192237" y="202658"/>
                    <a:pt x="190492" y="202562"/>
                    <a:pt x="188503" y="202562"/>
                  </a:cubicBezTo>
                  <a:cubicBezTo>
                    <a:pt x="187640" y="202562"/>
                    <a:pt x="186730" y="202580"/>
                    <a:pt x="185771" y="202632"/>
                  </a:cubicBezTo>
                  <a:lnTo>
                    <a:pt x="182737" y="144960"/>
                  </a:lnTo>
                  <a:cubicBezTo>
                    <a:pt x="182643" y="143323"/>
                    <a:pt x="181273" y="142051"/>
                    <a:pt x="179683" y="142051"/>
                  </a:cubicBezTo>
                  <a:cubicBezTo>
                    <a:pt x="179625" y="142051"/>
                    <a:pt x="179566" y="142053"/>
                    <a:pt x="179508" y="142057"/>
                  </a:cubicBezTo>
                  <a:cubicBezTo>
                    <a:pt x="177844" y="142154"/>
                    <a:pt x="176539" y="143590"/>
                    <a:pt x="176637" y="145286"/>
                  </a:cubicBezTo>
                  <a:lnTo>
                    <a:pt x="179671" y="202632"/>
                  </a:lnTo>
                  <a:lnTo>
                    <a:pt x="143332" y="202632"/>
                  </a:lnTo>
                  <a:cubicBezTo>
                    <a:pt x="141636" y="202632"/>
                    <a:pt x="140266" y="204002"/>
                    <a:pt x="140266" y="205698"/>
                  </a:cubicBezTo>
                  <a:cubicBezTo>
                    <a:pt x="140266" y="207394"/>
                    <a:pt x="141636" y="208764"/>
                    <a:pt x="143332" y="208764"/>
                  </a:cubicBezTo>
                  <a:lnTo>
                    <a:pt x="194774" y="208764"/>
                  </a:lnTo>
                  <a:cubicBezTo>
                    <a:pt x="203777" y="208764"/>
                    <a:pt x="209257" y="201979"/>
                    <a:pt x="209159" y="194150"/>
                  </a:cubicBezTo>
                  <a:cubicBezTo>
                    <a:pt x="209192" y="191573"/>
                    <a:pt x="209387" y="195227"/>
                    <a:pt x="202113" y="129596"/>
                  </a:cubicBezTo>
                  <a:cubicBezTo>
                    <a:pt x="201233" y="122354"/>
                    <a:pt x="198395" y="116646"/>
                    <a:pt x="191838" y="112633"/>
                  </a:cubicBezTo>
                  <a:cubicBezTo>
                    <a:pt x="187075" y="109730"/>
                    <a:pt x="183259" y="109274"/>
                    <a:pt x="165285" y="104805"/>
                  </a:cubicBezTo>
                  <a:lnTo>
                    <a:pt x="165285" y="100173"/>
                  </a:lnTo>
                  <a:cubicBezTo>
                    <a:pt x="179181" y="96976"/>
                    <a:pt x="189391" y="88756"/>
                    <a:pt x="194872" y="76295"/>
                  </a:cubicBezTo>
                  <a:cubicBezTo>
                    <a:pt x="198949" y="67063"/>
                    <a:pt x="199438" y="58745"/>
                    <a:pt x="199438" y="49449"/>
                  </a:cubicBezTo>
                  <a:cubicBezTo>
                    <a:pt x="199438" y="40283"/>
                    <a:pt x="196927" y="31345"/>
                    <a:pt x="192132" y="23581"/>
                  </a:cubicBezTo>
                  <a:cubicBezTo>
                    <a:pt x="191555" y="22641"/>
                    <a:pt x="190545" y="22121"/>
                    <a:pt x="189513" y="22121"/>
                  </a:cubicBezTo>
                  <a:cubicBezTo>
                    <a:pt x="188969" y="22121"/>
                    <a:pt x="188419" y="22266"/>
                    <a:pt x="187924" y="22570"/>
                  </a:cubicBezTo>
                  <a:cubicBezTo>
                    <a:pt x="186488" y="23451"/>
                    <a:pt x="186032" y="25343"/>
                    <a:pt x="186912" y="26778"/>
                  </a:cubicBezTo>
                  <a:cubicBezTo>
                    <a:pt x="191120" y="33595"/>
                    <a:pt x="193338" y="41424"/>
                    <a:pt x="193338" y="49449"/>
                  </a:cubicBezTo>
                  <a:cubicBezTo>
                    <a:pt x="193338" y="50329"/>
                    <a:pt x="193273" y="51243"/>
                    <a:pt x="193273" y="51439"/>
                  </a:cubicBezTo>
                  <a:cubicBezTo>
                    <a:pt x="193599" y="59430"/>
                    <a:pt x="192588" y="84548"/>
                    <a:pt x="168580" y="92866"/>
                  </a:cubicBezTo>
                  <a:cubicBezTo>
                    <a:pt x="177355" y="86733"/>
                    <a:pt x="182802" y="76654"/>
                    <a:pt x="182835" y="65498"/>
                  </a:cubicBezTo>
                  <a:cubicBezTo>
                    <a:pt x="188250" y="64291"/>
                    <a:pt x="192295" y="59985"/>
                    <a:pt x="192295" y="54864"/>
                  </a:cubicBezTo>
                  <a:cubicBezTo>
                    <a:pt x="192295" y="49742"/>
                    <a:pt x="188250" y="45404"/>
                    <a:pt x="182835" y="44230"/>
                  </a:cubicBezTo>
                  <a:lnTo>
                    <a:pt x="182835" y="43838"/>
                  </a:lnTo>
                  <a:cubicBezTo>
                    <a:pt x="182835" y="39728"/>
                    <a:pt x="179638" y="36238"/>
                    <a:pt x="175561" y="35879"/>
                  </a:cubicBezTo>
                  <a:cubicBezTo>
                    <a:pt x="175300" y="35781"/>
                    <a:pt x="169037" y="35846"/>
                    <a:pt x="163165" y="29583"/>
                  </a:cubicBezTo>
                  <a:cubicBezTo>
                    <a:pt x="161839" y="28169"/>
                    <a:pt x="160035" y="27454"/>
                    <a:pt x="158218" y="27454"/>
                  </a:cubicBezTo>
                  <a:cubicBezTo>
                    <a:pt x="156683" y="27454"/>
                    <a:pt x="155139" y="27965"/>
                    <a:pt x="153868" y="28996"/>
                  </a:cubicBezTo>
                  <a:cubicBezTo>
                    <a:pt x="143169" y="37836"/>
                    <a:pt x="128327" y="39989"/>
                    <a:pt x="122456" y="40511"/>
                  </a:cubicBezTo>
                  <a:cubicBezTo>
                    <a:pt x="120074" y="40739"/>
                    <a:pt x="118052" y="42109"/>
                    <a:pt x="116910" y="44034"/>
                  </a:cubicBezTo>
                  <a:cubicBezTo>
                    <a:pt x="111048" y="44908"/>
                    <a:pt x="106569" y="49384"/>
                    <a:pt x="106505" y="54748"/>
                  </a:cubicBezTo>
                  <a:lnTo>
                    <a:pt x="106505" y="54748"/>
                  </a:lnTo>
                  <a:cubicBezTo>
                    <a:pt x="106478" y="53457"/>
                    <a:pt x="106499" y="52337"/>
                    <a:pt x="106537" y="51439"/>
                  </a:cubicBezTo>
                  <a:cubicBezTo>
                    <a:pt x="106537" y="51308"/>
                    <a:pt x="106472" y="50362"/>
                    <a:pt x="106472" y="49449"/>
                  </a:cubicBezTo>
                  <a:cubicBezTo>
                    <a:pt x="106472" y="23664"/>
                    <a:pt x="127902" y="6118"/>
                    <a:pt x="150340" y="6118"/>
                  </a:cubicBezTo>
                  <a:cubicBezTo>
                    <a:pt x="160007" y="6118"/>
                    <a:pt x="169860" y="9375"/>
                    <a:pt x="178268" y="16633"/>
                  </a:cubicBezTo>
                  <a:cubicBezTo>
                    <a:pt x="178839" y="17131"/>
                    <a:pt x="179541" y="17372"/>
                    <a:pt x="180243" y="17372"/>
                  </a:cubicBezTo>
                  <a:cubicBezTo>
                    <a:pt x="181104" y="17372"/>
                    <a:pt x="181963" y="17008"/>
                    <a:pt x="182574" y="16307"/>
                  </a:cubicBezTo>
                  <a:cubicBezTo>
                    <a:pt x="183683" y="15035"/>
                    <a:pt x="183553" y="13110"/>
                    <a:pt x="182280" y="12001"/>
                  </a:cubicBezTo>
                  <a:cubicBezTo>
                    <a:pt x="172841" y="3860"/>
                    <a:pt x="161376" y="6"/>
                    <a:pt x="150034" y="6"/>
                  </a:cubicBezTo>
                  <a:cubicBezTo>
                    <a:pt x="130883" y="6"/>
                    <a:pt x="112085" y="10995"/>
                    <a:pt x="103993" y="30888"/>
                  </a:cubicBezTo>
                  <a:cubicBezTo>
                    <a:pt x="102329" y="19275"/>
                    <a:pt x="95609" y="12686"/>
                    <a:pt x="87944" y="11023"/>
                  </a:cubicBezTo>
                  <a:cubicBezTo>
                    <a:pt x="79941" y="3655"/>
                    <a:pt x="69758" y="1"/>
                    <a:pt x="59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68" name="Google Shape;2068;p69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069" name="Google Shape;2069;p69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69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69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69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69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69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5" name="Google Shape;2075;p69"/>
          <p:cNvGrpSpPr/>
          <p:nvPr/>
        </p:nvGrpSpPr>
        <p:grpSpPr>
          <a:xfrm>
            <a:off x="7334514" y="4581095"/>
            <a:ext cx="362765" cy="361685"/>
            <a:chOff x="1180825" y="238200"/>
            <a:chExt cx="5234700" cy="5219125"/>
          </a:xfrm>
        </p:grpSpPr>
        <p:sp>
          <p:nvSpPr>
            <p:cNvPr id="2076" name="Google Shape;2076;p69"/>
            <p:cNvSpPr/>
            <p:nvPr/>
          </p:nvSpPr>
          <p:spPr>
            <a:xfrm>
              <a:off x="4840775" y="3983700"/>
              <a:ext cx="182700" cy="183500"/>
            </a:xfrm>
            <a:custGeom>
              <a:rect b="b" l="l" r="r" t="t"/>
              <a:pathLst>
                <a:path extrusionOk="0" h="7340" w="7308">
                  <a:moveTo>
                    <a:pt x="3654" y="0"/>
                  </a:moveTo>
                  <a:cubicBezTo>
                    <a:pt x="1632" y="0"/>
                    <a:pt x="1" y="1664"/>
                    <a:pt x="1" y="3686"/>
                  </a:cubicBezTo>
                  <a:cubicBezTo>
                    <a:pt x="1" y="5709"/>
                    <a:pt x="1632" y="7340"/>
                    <a:pt x="3654" y="7340"/>
                  </a:cubicBezTo>
                  <a:cubicBezTo>
                    <a:pt x="5676" y="7340"/>
                    <a:pt x="7307" y="5709"/>
                    <a:pt x="7307" y="3686"/>
                  </a:cubicBezTo>
                  <a:cubicBezTo>
                    <a:pt x="7307" y="1664"/>
                    <a:pt x="5676" y="0"/>
                    <a:pt x="3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69"/>
            <p:cNvSpPr/>
            <p:nvPr/>
          </p:nvSpPr>
          <p:spPr>
            <a:xfrm>
              <a:off x="4840775" y="3641175"/>
              <a:ext cx="182700" cy="182700"/>
            </a:xfrm>
            <a:custGeom>
              <a:rect b="b" l="l" r="r" t="t"/>
              <a:pathLst>
                <a:path extrusionOk="0" h="7308" w="7308">
                  <a:moveTo>
                    <a:pt x="3654" y="1"/>
                  </a:moveTo>
                  <a:cubicBezTo>
                    <a:pt x="1632" y="1"/>
                    <a:pt x="1" y="1632"/>
                    <a:pt x="1" y="3654"/>
                  </a:cubicBezTo>
                  <a:cubicBezTo>
                    <a:pt x="1" y="5677"/>
                    <a:pt x="1632" y="7308"/>
                    <a:pt x="3654" y="7308"/>
                  </a:cubicBezTo>
                  <a:cubicBezTo>
                    <a:pt x="5676" y="7308"/>
                    <a:pt x="7307" y="5677"/>
                    <a:pt x="7307" y="3654"/>
                  </a:cubicBezTo>
                  <a:cubicBezTo>
                    <a:pt x="7307" y="1632"/>
                    <a:pt x="5676" y="1"/>
                    <a:pt x="3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69"/>
            <p:cNvSpPr/>
            <p:nvPr/>
          </p:nvSpPr>
          <p:spPr>
            <a:xfrm>
              <a:off x="4840775" y="4327025"/>
              <a:ext cx="182700" cy="183500"/>
            </a:xfrm>
            <a:custGeom>
              <a:rect b="b" l="l" r="r" t="t"/>
              <a:pathLst>
                <a:path extrusionOk="0" h="7340" w="7308">
                  <a:moveTo>
                    <a:pt x="3654" y="0"/>
                  </a:moveTo>
                  <a:cubicBezTo>
                    <a:pt x="1632" y="0"/>
                    <a:pt x="1" y="1631"/>
                    <a:pt x="1" y="3653"/>
                  </a:cubicBezTo>
                  <a:cubicBezTo>
                    <a:pt x="1" y="5676"/>
                    <a:pt x="1632" y="7339"/>
                    <a:pt x="3654" y="7339"/>
                  </a:cubicBezTo>
                  <a:cubicBezTo>
                    <a:pt x="5676" y="7339"/>
                    <a:pt x="7307" y="5676"/>
                    <a:pt x="7307" y="3653"/>
                  </a:cubicBezTo>
                  <a:cubicBezTo>
                    <a:pt x="7307" y="1631"/>
                    <a:pt x="5676" y="0"/>
                    <a:pt x="3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69"/>
            <p:cNvSpPr/>
            <p:nvPr/>
          </p:nvSpPr>
          <p:spPr>
            <a:xfrm>
              <a:off x="1180825" y="238200"/>
              <a:ext cx="5234700" cy="5219125"/>
            </a:xfrm>
            <a:custGeom>
              <a:rect b="b" l="l" r="r" t="t"/>
              <a:pathLst>
                <a:path extrusionOk="0" h="208765" w="209388">
                  <a:moveTo>
                    <a:pt x="87846" y="17318"/>
                  </a:moveTo>
                  <a:cubicBezTo>
                    <a:pt x="98643" y="21004"/>
                    <a:pt x="99295" y="35226"/>
                    <a:pt x="97501" y="46448"/>
                  </a:cubicBezTo>
                  <a:cubicBezTo>
                    <a:pt x="96360" y="45795"/>
                    <a:pt x="95087" y="45306"/>
                    <a:pt x="93717" y="45012"/>
                  </a:cubicBezTo>
                  <a:cubicBezTo>
                    <a:pt x="93717" y="43773"/>
                    <a:pt x="93717" y="42925"/>
                    <a:pt x="93685" y="42435"/>
                  </a:cubicBezTo>
                  <a:cubicBezTo>
                    <a:pt x="93228" y="37314"/>
                    <a:pt x="90064" y="32910"/>
                    <a:pt x="85628" y="30236"/>
                  </a:cubicBezTo>
                  <a:cubicBezTo>
                    <a:pt x="85465" y="30105"/>
                    <a:pt x="84388" y="29257"/>
                    <a:pt x="83703" y="28017"/>
                  </a:cubicBezTo>
                  <a:cubicBezTo>
                    <a:pt x="81909" y="24788"/>
                    <a:pt x="84356" y="22864"/>
                    <a:pt x="86769" y="19112"/>
                  </a:cubicBezTo>
                  <a:cubicBezTo>
                    <a:pt x="87096" y="18623"/>
                    <a:pt x="87552" y="17840"/>
                    <a:pt x="87846" y="17318"/>
                  </a:cubicBezTo>
                  <a:close/>
                  <a:moveTo>
                    <a:pt x="31511" y="17220"/>
                  </a:moveTo>
                  <a:cubicBezTo>
                    <a:pt x="34578" y="22700"/>
                    <a:pt x="37644" y="24364"/>
                    <a:pt x="35817" y="27887"/>
                  </a:cubicBezTo>
                  <a:cubicBezTo>
                    <a:pt x="35100" y="29224"/>
                    <a:pt x="33990" y="30105"/>
                    <a:pt x="33795" y="30236"/>
                  </a:cubicBezTo>
                  <a:cubicBezTo>
                    <a:pt x="33240" y="30562"/>
                    <a:pt x="32686" y="30953"/>
                    <a:pt x="32490" y="31116"/>
                  </a:cubicBezTo>
                  <a:cubicBezTo>
                    <a:pt x="28608" y="33922"/>
                    <a:pt x="25868" y="38293"/>
                    <a:pt x="25738" y="43088"/>
                  </a:cubicBezTo>
                  <a:lnTo>
                    <a:pt x="25705" y="43088"/>
                  </a:lnTo>
                  <a:cubicBezTo>
                    <a:pt x="25705" y="43284"/>
                    <a:pt x="25705" y="44034"/>
                    <a:pt x="25705" y="45012"/>
                  </a:cubicBezTo>
                  <a:cubicBezTo>
                    <a:pt x="24237" y="45339"/>
                    <a:pt x="22900" y="45861"/>
                    <a:pt x="21660" y="46578"/>
                  </a:cubicBezTo>
                  <a:cubicBezTo>
                    <a:pt x="19931" y="35846"/>
                    <a:pt x="20975" y="27528"/>
                    <a:pt x="24694" y="22309"/>
                  </a:cubicBezTo>
                  <a:cubicBezTo>
                    <a:pt x="27010" y="19080"/>
                    <a:pt x="29848" y="17775"/>
                    <a:pt x="31511" y="17220"/>
                  </a:cubicBezTo>
                  <a:close/>
                  <a:moveTo>
                    <a:pt x="115964" y="50623"/>
                  </a:moveTo>
                  <a:lnTo>
                    <a:pt x="115964" y="59104"/>
                  </a:lnTo>
                  <a:cubicBezTo>
                    <a:pt x="111528" y="57212"/>
                    <a:pt x="111528" y="52515"/>
                    <a:pt x="115964" y="50623"/>
                  </a:cubicBezTo>
                  <a:close/>
                  <a:moveTo>
                    <a:pt x="182835" y="50623"/>
                  </a:moveTo>
                  <a:cubicBezTo>
                    <a:pt x="187271" y="52515"/>
                    <a:pt x="187271" y="57212"/>
                    <a:pt x="182835" y="59104"/>
                  </a:cubicBezTo>
                  <a:lnTo>
                    <a:pt x="182835" y="50623"/>
                  </a:lnTo>
                  <a:close/>
                  <a:moveTo>
                    <a:pt x="25705" y="51373"/>
                  </a:moveTo>
                  <a:lnTo>
                    <a:pt x="25705" y="60213"/>
                  </a:lnTo>
                  <a:cubicBezTo>
                    <a:pt x="21040" y="58289"/>
                    <a:pt x="21040" y="53330"/>
                    <a:pt x="25705" y="51373"/>
                  </a:cubicBezTo>
                  <a:close/>
                  <a:moveTo>
                    <a:pt x="93717" y="51373"/>
                  </a:moveTo>
                  <a:cubicBezTo>
                    <a:pt x="98382" y="53298"/>
                    <a:pt x="98382" y="58289"/>
                    <a:pt x="93717" y="60213"/>
                  </a:cubicBezTo>
                  <a:lnTo>
                    <a:pt x="93717" y="51373"/>
                  </a:lnTo>
                  <a:close/>
                  <a:moveTo>
                    <a:pt x="59721" y="6138"/>
                  </a:moveTo>
                  <a:cubicBezTo>
                    <a:pt x="67784" y="6138"/>
                    <a:pt x="75871" y="8862"/>
                    <a:pt x="82496" y="14382"/>
                  </a:cubicBezTo>
                  <a:cubicBezTo>
                    <a:pt x="82137" y="15002"/>
                    <a:pt x="81713" y="15720"/>
                    <a:pt x="81061" y="16666"/>
                  </a:cubicBezTo>
                  <a:lnTo>
                    <a:pt x="81028" y="16698"/>
                  </a:lnTo>
                  <a:cubicBezTo>
                    <a:pt x="80213" y="17938"/>
                    <a:pt x="79397" y="19047"/>
                    <a:pt x="79136" y="19373"/>
                  </a:cubicBezTo>
                  <a:cubicBezTo>
                    <a:pt x="74504" y="26126"/>
                    <a:pt x="78288" y="32486"/>
                    <a:pt x="82040" y="35194"/>
                  </a:cubicBezTo>
                  <a:cubicBezTo>
                    <a:pt x="82137" y="35259"/>
                    <a:pt x="82235" y="35357"/>
                    <a:pt x="82366" y="35422"/>
                  </a:cubicBezTo>
                  <a:cubicBezTo>
                    <a:pt x="82757" y="35651"/>
                    <a:pt x="83214" y="35944"/>
                    <a:pt x="83377" y="36075"/>
                  </a:cubicBezTo>
                  <a:cubicBezTo>
                    <a:pt x="87530" y="39067"/>
                    <a:pt x="87624" y="43146"/>
                    <a:pt x="87592" y="43146"/>
                  </a:cubicBezTo>
                  <a:lnTo>
                    <a:pt x="87592" y="43146"/>
                  </a:lnTo>
                  <a:cubicBezTo>
                    <a:pt x="87590" y="43146"/>
                    <a:pt x="87587" y="43127"/>
                    <a:pt x="87585" y="43088"/>
                  </a:cubicBezTo>
                  <a:cubicBezTo>
                    <a:pt x="87585" y="43153"/>
                    <a:pt x="87585" y="43120"/>
                    <a:pt x="87585" y="43251"/>
                  </a:cubicBezTo>
                  <a:cubicBezTo>
                    <a:pt x="87585" y="43316"/>
                    <a:pt x="87585" y="43316"/>
                    <a:pt x="87585" y="43381"/>
                  </a:cubicBezTo>
                  <a:cubicBezTo>
                    <a:pt x="87585" y="70880"/>
                    <a:pt x="87748" y="70097"/>
                    <a:pt x="86443" y="74631"/>
                  </a:cubicBezTo>
                  <a:cubicBezTo>
                    <a:pt x="85954" y="73718"/>
                    <a:pt x="85138" y="73000"/>
                    <a:pt x="84127" y="72641"/>
                  </a:cubicBezTo>
                  <a:cubicBezTo>
                    <a:pt x="82007" y="71826"/>
                    <a:pt x="79038" y="70456"/>
                    <a:pt x="76886" y="68303"/>
                  </a:cubicBezTo>
                  <a:cubicBezTo>
                    <a:pt x="73533" y="64926"/>
                    <a:pt x="68880" y="62347"/>
                    <a:pt x="64468" y="62347"/>
                  </a:cubicBezTo>
                  <a:cubicBezTo>
                    <a:pt x="62828" y="62347"/>
                    <a:pt x="61222" y="62703"/>
                    <a:pt x="59728" y="63508"/>
                  </a:cubicBezTo>
                  <a:cubicBezTo>
                    <a:pt x="58225" y="62703"/>
                    <a:pt x="56614" y="62347"/>
                    <a:pt x="54972" y="62347"/>
                  </a:cubicBezTo>
                  <a:cubicBezTo>
                    <a:pt x="50556" y="62347"/>
                    <a:pt x="45914" y="64926"/>
                    <a:pt x="42537" y="68303"/>
                  </a:cubicBezTo>
                  <a:cubicBezTo>
                    <a:pt x="40384" y="70456"/>
                    <a:pt x="37416" y="71826"/>
                    <a:pt x="35295" y="72641"/>
                  </a:cubicBezTo>
                  <a:cubicBezTo>
                    <a:pt x="34284" y="73000"/>
                    <a:pt x="33501" y="73718"/>
                    <a:pt x="33012" y="74631"/>
                  </a:cubicBezTo>
                  <a:cubicBezTo>
                    <a:pt x="32914" y="74338"/>
                    <a:pt x="32588" y="73098"/>
                    <a:pt x="32457" y="72576"/>
                  </a:cubicBezTo>
                  <a:cubicBezTo>
                    <a:pt x="32392" y="72120"/>
                    <a:pt x="32001" y="70586"/>
                    <a:pt x="31870" y="68009"/>
                  </a:cubicBezTo>
                  <a:cubicBezTo>
                    <a:pt x="31774" y="66271"/>
                    <a:pt x="31868" y="43217"/>
                    <a:pt x="31839" y="42987"/>
                  </a:cubicBezTo>
                  <a:lnTo>
                    <a:pt x="31839" y="42987"/>
                  </a:lnTo>
                  <a:cubicBezTo>
                    <a:pt x="31936" y="42725"/>
                    <a:pt x="31957" y="38411"/>
                    <a:pt x="37057" y="35422"/>
                  </a:cubicBezTo>
                  <a:cubicBezTo>
                    <a:pt x="37187" y="35357"/>
                    <a:pt x="37285" y="35259"/>
                    <a:pt x="37383" y="35194"/>
                  </a:cubicBezTo>
                  <a:cubicBezTo>
                    <a:pt x="42276" y="31671"/>
                    <a:pt x="44331" y="25082"/>
                    <a:pt x="40253" y="19341"/>
                  </a:cubicBezTo>
                  <a:cubicBezTo>
                    <a:pt x="39993" y="18917"/>
                    <a:pt x="38035" y="16340"/>
                    <a:pt x="36926" y="14382"/>
                  </a:cubicBezTo>
                  <a:cubicBezTo>
                    <a:pt x="43479" y="8911"/>
                    <a:pt x="51587" y="6138"/>
                    <a:pt x="59721" y="6138"/>
                  </a:cubicBezTo>
                  <a:close/>
                  <a:moveTo>
                    <a:pt x="64573" y="68457"/>
                  </a:moveTo>
                  <a:cubicBezTo>
                    <a:pt x="67334" y="68457"/>
                    <a:pt x="70599" y="70652"/>
                    <a:pt x="72580" y="72609"/>
                  </a:cubicBezTo>
                  <a:cubicBezTo>
                    <a:pt x="74276" y="74305"/>
                    <a:pt x="76266" y="75642"/>
                    <a:pt x="78190" y="76654"/>
                  </a:cubicBezTo>
                  <a:cubicBezTo>
                    <a:pt x="76228" y="77300"/>
                    <a:pt x="74405" y="77562"/>
                    <a:pt x="72741" y="77562"/>
                  </a:cubicBezTo>
                  <a:cubicBezTo>
                    <a:pt x="67268" y="77562"/>
                    <a:pt x="63502" y="74733"/>
                    <a:pt x="62076" y="73457"/>
                  </a:cubicBezTo>
                  <a:cubicBezTo>
                    <a:pt x="61456" y="72723"/>
                    <a:pt x="60584" y="72356"/>
                    <a:pt x="59715" y="72356"/>
                  </a:cubicBezTo>
                  <a:cubicBezTo>
                    <a:pt x="58847" y="72356"/>
                    <a:pt x="57982" y="72723"/>
                    <a:pt x="57379" y="73457"/>
                  </a:cubicBezTo>
                  <a:cubicBezTo>
                    <a:pt x="55928" y="74733"/>
                    <a:pt x="52157" y="77562"/>
                    <a:pt x="46697" y="77562"/>
                  </a:cubicBezTo>
                  <a:cubicBezTo>
                    <a:pt x="45036" y="77562"/>
                    <a:pt x="43220" y="77300"/>
                    <a:pt x="41265" y="76654"/>
                  </a:cubicBezTo>
                  <a:cubicBezTo>
                    <a:pt x="43157" y="75642"/>
                    <a:pt x="45179" y="74305"/>
                    <a:pt x="46875" y="72609"/>
                  </a:cubicBezTo>
                  <a:cubicBezTo>
                    <a:pt x="48832" y="70652"/>
                    <a:pt x="52109" y="68457"/>
                    <a:pt x="54863" y="68457"/>
                  </a:cubicBezTo>
                  <a:cubicBezTo>
                    <a:pt x="55783" y="68457"/>
                    <a:pt x="56644" y="68702"/>
                    <a:pt x="57379" y="69282"/>
                  </a:cubicBezTo>
                  <a:cubicBezTo>
                    <a:pt x="58246" y="70288"/>
                    <a:pt x="59376" y="70360"/>
                    <a:pt x="59661" y="70360"/>
                  </a:cubicBezTo>
                  <a:cubicBezTo>
                    <a:pt x="59708" y="70360"/>
                    <a:pt x="59732" y="70358"/>
                    <a:pt x="59728" y="70358"/>
                  </a:cubicBezTo>
                  <a:cubicBezTo>
                    <a:pt x="60608" y="70358"/>
                    <a:pt x="61456" y="69967"/>
                    <a:pt x="62044" y="69282"/>
                  </a:cubicBezTo>
                  <a:cubicBezTo>
                    <a:pt x="62786" y="68702"/>
                    <a:pt x="63652" y="68457"/>
                    <a:pt x="64573" y="68457"/>
                  </a:cubicBezTo>
                  <a:close/>
                  <a:moveTo>
                    <a:pt x="106527" y="55523"/>
                  </a:moveTo>
                  <a:cubicBezTo>
                    <a:pt x="106857" y="60351"/>
                    <a:pt x="110783" y="64343"/>
                    <a:pt x="115964" y="65498"/>
                  </a:cubicBezTo>
                  <a:cubicBezTo>
                    <a:pt x="115997" y="76491"/>
                    <a:pt x="121183" y="86048"/>
                    <a:pt x="129175" y="92083"/>
                  </a:cubicBezTo>
                  <a:cubicBezTo>
                    <a:pt x="110200" y="84335"/>
                    <a:pt x="106877" y="65525"/>
                    <a:pt x="106527" y="55523"/>
                  </a:cubicBezTo>
                  <a:close/>
                  <a:moveTo>
                    <a:pt x="70623" y="92213"/>
                  </a:moveTo>
                  <a:cubicBezTo>
                    <a:pt x="70622" y="92214"/>
                    <a:pt x="70621" y="92214"/>
                    <a:pt x="70620" y="92215"/>
                  </a:cubicBezTo>
                  <a:lnTo>
                    <a:pt x="70620" y="92215"/>
                  </a:lnTo>
                  <a:cubicBezTo>
                    <a:pt x="70621" y="92214"/>
                    <a:pt x="70622" y="92214"/>
                    <a:pt x="70623" y="92213"/>
                  </a:cubicBezTo>
                  <a:close/>
                  <a:moveTo>
                    <a:pt x="158231" y="33559"/>
                  </a:moveTo>
                  <a:cubicBezTo>
                    <a:pt x="158408" y="33559"/>
                    <a:pt x="158578" y="33624"/>
                    <a:pt x="158696" y="33759"/>
                  </a:cubicBezTo>
                  <a:cubicBezTo>
                    <a:pt x="161893" y="37151"/>
                    <a:pt x="167308" y="41326"/>
                    <a:pt x="175039" y="41979"/>
                  </a:cubicBezTo>
                  <a:cubicBezTo>
                    <a:pt x="175985" y="42044"/>
                    <a:pt x="176735" y="42860"/>
                    <a:pt x="176735" y="43838"/>
                  </a:cubicBezTo>
                  <a:lnTo>
                    <a:pt x="176735" y="62790"/>
                  </a:lnTo>
                  <a:cubicBezTo>
                    <a:pt x="176539" y="63801"/>
                    <a:pt x="177648" y="71500"/>
                    <a:pt x="173114" y="79068"/>
                  </a:cubicBezTo>
                  <a:cubicBezTo>
                    <a:pt x="172648" y="79836"/>
                    <a:pt x="172574" y="79958"/>
                    <a:pt x="172581" y="79958"/>
                  </a:cubicBezTo>
                  <a:cubicBezTo>
                    <a:pt x="172583" y="79958"/>
                    <a:pt x="172587" y="79953"/>
                    <a:pt x="172592" y="79948"/>
                  </a:cubicBezTo>
                  <a:lnTo>
                    <a:pt x="172592" y="79948"/>
                  </a:lnTo>
                  <a:cubicBezTo>
                    <a:pt x="170146" y="83602"/>
                    <a:pt x="167765" y="86244"/>
                    <a:pt x="163850" y="88658"/>
                  </a:cubicBezTo>
                  <a:cubicBezTo>
                    <a:pt x="161599" y="90093"/>
                    <a:pt x="159544" y="90843"/>
                    <a:pt x="159577" y="90843"/>
                  </a:cubicBezTo>
                  <a:cubicBezTo>
                    <a:pt x="155876" y="92326"/>
                    <a:pt x="152406" y="92811"/>
                    <a:pt x="149440" y="92811"/>
                  </a:cubicBezTo>
                  <a:cubicBezTo>
                    <a:pt x="143857" y="92811"/>
                    <a:pt x="140055" y="91093"/>
                    <a:pt x="139842" y="91072"/>
                  </a:cubicBezTo>
                  <a:cubicBezTo>
                    <a:pt x="122945" y="84776"/>
                    <a:pt x="122195" y="67748"/>
                    <a:pt x="122162" y="67716"/>
                  </a:cubicBezTo>
                  <a:cubicBezTo>
                    <a:pt x="121999" y="65791"/>
                    <a:pt x="122064" y="49514"/>
                    <a:pt x="122097" y="47622"/>
                  </a:cubicBezTo>
                  <a:cubicBezTo>
                    <a:pt x="122097" y="47100"/>
                    <a:pt x="122488" y="46643"/>
                    <a:pt x="123010" y="46611"/>
                  </a:cubicBezTo>
                  <a:cubicBezTo>
                    <a:pt x="131002" y="45893"/>
                    <a:pt x="146170" y="43284"/>
                    <a:pt x="157750" y="33726"/>
                  </a:cubicBezTo>
                  <a:cubicBezTo>
                    <a:pt x="157892" y="33616"/>
                    <a:pt x="158064" y="33559"/>
                    <a:pt x="158231" y="33559"/>
                  </a:cubicBezTo>
                  <a:close/>
                  <a:moveTo>
                    <a:pt x="59728" y="79361"/>
                  </a:moveTo>
                  <a:cubicBezTo>
                    <a:pt x="63652" y="82170"/>
                    <a:pt x="68096" y="83674"/>
                    <a:pt x="72764" y="83674"/>
                  </a:cubicBezTo>
                  <a:cubicBezTo>
                    <a:pt x="76282" y="83674"/>
                    <a:pt x="79927" y="82819"/>
                    <a:pt x="83573" y="81025"/>
                  </a:cubicBezTo>
                  <a:lnTo>
                    <a:pt x="83573" y="81025"/>
                  </a:lnTo>
                  <a:cubicBezTo>
                    <a:pt x="78918" y="89140"/>
                    <a:pt x="70756" y="92253"/>
                    <a:pt x="70557" y="92253"/>
                  </a:cubicBezTo>
                  <a:cubicBezTo>
                    <a:pt x="70544" y="92253"/>
                    <a:pt x="70564" y="92240"/>
                    <a:pt x="70620" y="92215"/>
                  </a:cubicBezTo>
                  <a:lnTo>
                    <a:pt x="70620" y="92215"/>
                  </a:lnTo>
                  <a:cubicBezTo>
                    <a:pt x="67149" y="93774"/>
                    <a:pt x="63456" y="94508"/>
                    <a:pt x="59787" y="94508"/>
                  </a:cubicBezTo>
                  <a:cubicBezTo>
                    <a:pt x="50181" y="94508"/>
                    <a:pt x="40735" y="89474"/>
                    <a:pt x="35850" y="81025"/>
                  </a:cubicBezTo>
                  <a:lnTo>
                    <a:pt x="35850" y="81025"/>
                  </a:lnTo>
                  <a:cubicBezTo>
                    <a:pt x="39486" y="82801"/>
                    <a:pt x="43134" y="83657"/>
                    <a:pt x="46668" y="83657"/>
                  </a:cubicBezTo>
                  <a:cubicBezTo>
                    <a:pt x="51314" y="83657"/>
                    <a:pt x="55763" y="82177"/>
                    <a:pt x="59728" y="79361"/>
                  </a:cubicBezTo>
                  <a:close/>
                  <a:moveTo>
                    <a:pt x="159186" y="97465"/>
                  </a:moveTo>
                  <a:lnTo>
                    <a:pt x="159186" y="105033"/>
                  </a:lnTo>
                  <a:cubicBezTo>
                    <a:pt x="159186" y="107936"/>
                    <a:pt x="160849" y="110024"/>
                    <a:pt x="162643" y="110448"/>
                  </a:cubicBezTo>
                  <a:lnTo>
                    <a:pt x="168025" y="111818"/>
                  </a:lnTo>
                  <a:lnTo>
                    <a:pt x="165970" y="114330"/>
                  </a:lnTo>
                  <a:lnTo>
                    <a:pt x="134133" y="114330"/>
                  </a:lnTo>
                  <a:lnTo>
                    <a:pt x="132013" y="111753"/>
                  </a:lnTo>
                  <a:cubicBezTo>
                    <a:pt x="137395" y="110383"/>
                    <a:pt x="137265" y="110480"/>
                    <a:pt x="137689" y="110285"/>
                  </a:cubicBezTo>
                  <a:cubicBezTo>
                    <a:pt x="139483" y="109469"/>
                    <a:pt x="140625" y="107414"/>
                    <a:pt x="140625" y="105033"/>
                  </a:cubicBezTo>
                  <a:lnTo>
                    <a:pt x="140625" y="97759"/>
                  </a:lnTo>
                  <a:cubicBezTo>
                    <a:pt x="143245" y="98482"/>
                    <a:pt x="146191" y="98897"/>
                    <a:pt x="149293" y="98897"/>
                  </a:cubicBezTo>
                  <a:cubicBezTo>
                    <a:pt x="152485" y="98897"/>
                    <a:pt x="155844" y="98458"/>
                    <a:pt x="159186" y="97465"/>
                  </a:cubicBezTo>
                  <a:close/>
                  <a:moveTo>
                    <a:pt x="101024" y="62203"/>
                  </a:moveTo>
                  <a:cubicBezTo>
                    <a:pt x="103960" y="82949"/>
                    <a:pt x="116225" y="95965"/>
                    <a:pt x="134525" y="100173"/>
                  </a:cubicBezTo>
                  <a:lnTo>
                    <a:pt x="134525" y="104805"/>
                  </a:lnTo>
                  <a:cubicBezTo>
                    <a:pt x="119683" y="108980"/>
                    <a:pt x="111756" y="108915"/>
                    <a:pt x="104776" y="115047"/>
                  </a:cubicBezTo>
                  <a:cubicBezTo>
                    <a:pt x="98023" y="109110"/>
                    <a:pt x="90455" y="109078"/>
                    <a:pt x="82072" y="106566"/>
                  </a:cubicBezTo>
                  <a:lnTo>
                    <a:pt x="75026" y="102195"/>
                  </a:lnTo>
                  <a:lnTo>
                    <a:pt x="75026" y="96976"/>
                  </a:lnTo>
                  <a:cubicBezTo>
                    <a:pt x="94435" y="87386"/>
                    <a:pt x="93685" y="66639"/>
                    <a:pt x="93717" y="66574"/>
                  </a:cubicBezTo>
                  <a:cubicBezTo>
                    <a:pt x="96718" y="65922"/>
                    <a:pt x="99263" y="64356"/>
                    <a:pt x="101024" y="62203"/>
                  </a:cubicBezTo>
                  <a:close/>
                  <a:moveTo>
                    <a:pt x="68926" y="99357"/>
                  </a:moveTo>
                  <a:lnTo>
                    <a:pt x="68926" y="102978"/>
                  </a:lnTo>
                  <a:lnTo>
                    <a:pt x="59695" y="116385"/>
                  </a:lnTo>
                  <a:lnTo>
                    <a:pt x="50366" y="102815"/>
                  </a:lnTo>
                  <a:lnTo>
                    <a:pt x="50366" y="99357"/>
                  </a:lnTo>
                  <a:cubicBezTo>
                    <a:pt x="53383" y="100189"/>
                    <a:pt x="56498" y="100605"/>
                    <a:pt x="59622" y="100605"/>
                  </a:cubicBezTo>
                  <a:cubicBezTo>
                    <a:pt x="62745" y="100605"/>
                    <a:pt x="65876" y="100189"/>
                    <a:pt x="68926" y="99357"/>
                  </a:cubicBezTo>
                  <a:close/>
                  <a:moveTo>
                    <a:pt x="46549" y="108034"/>
                  </a:moveTo>
                  <a:lnTo>
                    <a:pt x="55552" y="121147"/>
                  </a:lnTo>
                  <a:lnTo>
                    <a:pt x="51116" y="124540"/>
                  </a:lnTo>
                  <a:lnTo>
                    <a:pt x="42700" y="110448"/>
                  </a:lnTo>
                  <a:lnTo>
                    <a:pt x="46549" y="108034"/>
                  </a:lnTo>
                  <a:close/>
                  <a:moveTo>
                    <a:pt x="72841" y="108034"/>
                  </a:moveTo>
                  <a:lnTo>
                    <a:pt x="76722" y="110448"/>
                  </a:lnTo>
                  <a:lnTo>
                    <a:pt x="68274" y="124540"/>
                  </a:lnTo>
                  <a:lnTo>
                    <a:pt x="63838" y="121147"/>
                  </a:lnTo>
                  <a:lnTo>
                    <a:pt x="72841" y="108034"/>
                  </a:lnTo>
                  <a:close/>
                  <a:moveTo>
                    <a:pt x="160751" y="120462"/>
                  </a:moveTo>
                  <a:cubicBezTo>
                    <a:pt x="157729" y="123206"/>
                    <a:pt x="153898" y="124585"/>
                    <a:pt x="150059" y="124585"/>
                  </a:cubicBezTo>
                  <a:cubicBezTo>
                    <a:pt x="146232" y="124585"/>
                    <a:pt x="142398" y="123214"/>
                    <a:pt x="139353" y="120462"/>
                  </a:cubicBezTo>
                  <a:close/>
                  <a:moveTo>
                    <a:pt x="82333" y="112927"/>
                  </a:moveTo>
                  <a:lnTo>
                    <a:pt x="84519" y="113482"/>
                  </a:lnTo>
                  <a:lnTo>
                    <a:pt x="76592" y="126399"/>
                  </a:lnTo>
                  <a:cubicBezTo>
                    <a:pt x="72720" y="132744"/>
                    <a:pt x="66195" y="135908"/>
                    <a:pt x="59672" y="135908"/>
                  </a:cubicBezTo>
                  <a:cubicBezTo>
                    <a:pt x="53115" y="135908"/>
                    <a:pt x="46559" y="132711"/>
                    <a:pt x="42700" y="126334"/>
                  </a:cubicBezTo>
                  <a:lnTo>
                    <a:pt x="34904" y="113449"/>
                  </a:lnTo>
                  <a:lnTo>
                    <a:pt x="37057" y="112927"/>
                  </a:lnTo>
                  <a:lnTo>
                    <a:pt x="45995" y="127834"/>
                  </a:lnTo>
                  <a:cubicBezTo>
                    <a:pt x="47038" y="129596"/>
                    <a:pt x="48963" y="130705"/>
                    <a:pt x="51083" y="130705"/>
                  </a:cubicBezTo>
                  <a:cubicBezTo>
                    <a:pt x="54247" y="130705"/>
                    <a:pt x="55520" y="128552"/>
                    <a:pt x="59695" y="125681"/>
                  </a:cubicBezTo>
                  <a:lnTo>
                    <a:pt x="64718" y="129498"/>
                  </a:lnTo>
                  <a:cubicBezTo>
                    <a:pt x="65790" y="130317"/>
                    <a:pt x="67056" y="130713"/>
                    <a:pt x="68314" y="130713"/>
                  </a:cubicBezTo>
                  <a:cubicBezTo>
                    <a:pt x="70311" y="130713"/>
                    <a:pt x="72287" y="129716"/>
                    <a:pt x="73428" y="127834"/>
                  </a:cubicBezTo>
                  <a:lnTo>
                    <a:pt x="82333" y="112927"/>
                  </a:lnTo>
                  <a:close/>
                  <a:moveTo>
                    <a:pt x="59592" y="1"/>
                  </a:moveTo>
                  <a:cubicBezTo>
                    <a:pt x="49370" y="1"/>
                    <a:pt x="39166" y="3695"/>
                    <a:pt x="31218" y="11023"/>
                  </a:cubicBezTo>
                  <a:cubicBezTo>
                    <a:pt x="28934" y="11512"/>
                    <a:pt x="23813" y="13175"/>
                    <a:pt x="19833" y="18590"/>
                  </a:cubicBezTo>
                  <a:cubicBezTo>
                    <a:pt x="14386" y="26028"/>
                    <a:pt x="13277" y="37412"/>
                    <a:pt x="16539" y="52417"/>
                  </a:cubicBezTo>
                  <a:cubicBezTo>
                    <a:pt x="16571" y="52482"/>
                    <a:pt x="16604" y="52548"/>
                    <a:pt x="16604" y="52613"/>
                  </a:cubicBezTo>
                  <a:cubicBezTo>
                    <a:pt x="14549" y="58745"/>
                    <a:pt x="18757" y="65074"/>
                    <a:pt x="25705" y="66574"/>
                  </a:cubicBezTo>
                  <a:cubicBezTo>
                    <a:pt x="25770" y="70619"/>
                    <a:pt x="26292" y="73522"/>
                    <a:pt x="27173" y="76458"/>
                  </a:cubicBezTo>
                  <a:cubicBezTo>
                    <a:pt x="31544" y="91039"/>
                    <a:pt x="44200" y="96845"/>
                    <a:pt x="44266" y="96911"/>
                  </a:cubicBezTo>
                  <a:lnTo>
                    <a:pt x="44266" y="102293"/>
                  </a:lnTo>
                  <a:lnTo>
                    <a:pt x="37416" y="106533"/>
                  </a:lnTo>
                  <a:cubicBezTo>
                    <a:pt x="26586" y="109208"/>
                    <a:pt x="20682" y="110187"/>
                    <a:pt x="16180" y="113710"/>
                  </a:cubicBezTo>
                  <a:cubicBezTo>
                    <a:pt x="10276" y="117983"/>
                    <a:pt x="8188" y="123333"/>
                    <a:pt x="7438" y="129596"/>
                  </a:cubicBezTo>
                  <a:cubicBezTo>
                    <a:pt x="1" y="196205"/>
                    <a:pt x="359" y="191965"/>
                    <a:pt x="392" y="194150"/>
                  </a:cubicBezTo>
                  <a:cubicBezTo>
                    <a:pt x="359" y="198130"/>
                    <a:pt x="1893" y="202110"/>
                    <a:pt x="4535" y="204785"/>
                  </a:cubicBezTo>
                  <a:cubicBezTo>
                    <a:pt x="7112" y="207394"/>
                    <a:pt x="10667" y="208764"/>
                    <a:pt x="14777" y="208764"/>
                  </a:cubicBezTo>
                  <a:lnTo>
                    <a:pt x="38003" y="208764"/>
                  </a:lnTo>
                  <a:cubicBezTo>
                    <a:pt x="39699" y="208764"/>
                    <a:pt x="41069" y="207394"/>
                    <a:pt x="41069" y="205698"/>
                  </a:cubicBezTo>
                  <a:cubicBezTo>
                    <a:pt x="41069" y="204002"/>
                    <a:pt x="39699" y="202632"/>
                    <a:pt x="38003" y="202632"/>
                  </a:cubicBezTo>
                  <a:lnTo>
                    <a:pt x="30011" y="202632"/>
                  </a:lnTo>
                  <a:lnTo>
                    <a:pt x="33044" y="145286"/>
                  </a:lnTo>
                  <a:cubicBezTo>
                    <a:pt x="33142" y="143590"/>
                    <a:pt x="31838" y="142154"/>
                    <a:pt x="30174" y="142057"/>
                  </a:cubicBezTo>
                  <a:cubicBezTo>
                    <a:pt x="30114" y="142053"/>
                    <a:pt x="30054" y="142051"/>
                    <a:pt x="29995" y="142051"/>
                  </a:cubicBezTo>
                  <a:cubicBezTo>
                    <a:pt x="28378" y="142051"/>
                    <a:pt x="27039" y="143323"/>
                    <a:pt x="26945" y="144960"/>
                  </a:cubicBezTo>
                  <a:lnTo>
                    <a:pt x="23911" y="202632"/>
                  </a:lnTo>
                  <a:cubicBezTo>
                    <a:pt x="22943" y="202580"/>
                    <a:pt x="22025" y="202562"/>
                    <a:pt x="21154" y="202562"/>
                  </a:cubicBezTo>
                  <a:cubicBezTo>
                    <a:pt x="19148" y="202562"/>
                    <a:pt x="17388" y="202658"/>
                    <a:pt x="15826" y="202658"/>
                  </a:cubicBezTo>
                  <a:cubicBezTo>
                    <a:pt x="12947" y="202658"/>
                    <a:pt x="10740" y="202332"/>
                    <a:pt x="8906" y="200479"/>
                  </a:cubicBezTo>
                  <a:cubicBezTo>
                    <a:pt x="6753" y="198326"/>
                    <a:pt x="6329" y="195292"/>
                    <a:pt x="6590" y="192258"/>
                  </a:cubicBezTo>
                  <a:cubicBezTo>
                    <a:pt x="13831" y="127997"/>
                    <a:pt x="13375" y="130346"/>
                    <a:pt x="13962" y="127508"/>
                  </a:cubicBezTo>
                  <a:cubicBezTo>
                    <a:pt x="14810" y="123496"/>
                    <a:pt x="17126" y="120169"/>
                    <a:pt x="21040" y="117820"/>
                  </a:cubicBezTo>
                  <a:cubicBezTo>
                    <a:pt x="24563" y="115732"/>
                    <a:pt x="27858" y="115243"/>
                    <a:pt x="28706" y="114982"/>
                  </a:cubicBezTo>
                  <a:lnTo>
                    <a:pt x="37481" y="129498"/>
                  </a:lnTo>
                  <a:cubicBezTo>
                    <a:pt x="42514" y="137849"/>
                    <a:pt x="51084" y="142024"/>
                    <a:pt x="59660" y="142024"/>
                  </a:cubicBezTo>
                  <a:cubicBezTo>
                    <a:pt x="68202" y="142024"/>
                    <a:pt x="76749" y="137881"/>
                    <a:pt x="81811" y="129596"/>
                  </a:cubicBezTo>
                  <a:lnTo>
                    <a:pt x="90716" y="115015"/>
                  </a:lnTo>
                  <a:cubicBezTo>
                    <a:pt x="91304" y="115210"/>
                    <a:pt x="96653" y="115993"/>
                    <a:pt x="100829" y="119679"/>
                  </a:cubicBezTo>
                  <a:cubicBezTo>
                    <a:pt x="96979" y="125942"/>
                    <a:pt x="98056" y="129596"/>
                    <a:pt x="93587" y="166228"/>
                  </a:cubicBezTo>
                  <a:lnTo>
                    <a:pt x="92478" y="144960"/>
                  </a:lnTo>
                  <a:cubicBezTo>
                    <a:pt x="92383" y="143323"/>
                    <a:pt x="91045" y="142051"/>
                    <a:pt x="89427" y="142051"/>
                  </a:cubicBezTo>
                  <a:cubicBezTo>
                    <a:pt x="89368" y="142051"/>
                    <a:pt x="89308" y="142053"/>
                    <a:pt x="89249" y="142057"/>
                  </a:cubicBezTo>
                  <a:cubicBezTo>
                    <a:pt x="87585" y="142154"/>
                    <a:pt x="86280" y="143590"/>
                    <a:pt x="86378" y="145286"/>
                  </a:cubicBezTo>
                  <a:lnTo>
                    <a:pt x="89412" y="202632"/>
                  </a:lnTo>
                  <a:lnTo>
                    <a:pt x="52258" y="202632"/>
                  </a:lnTo>
                  <a:cubicBezTo>
                    <a:pt x="50594" y="202632"/>
                    <a:pt x="49224" y="204002"/>
                    <a:pt x="49224" y="205698"/>
                  </a:cubicBezTo>
                  <a:cubicBezTo>
                    <a:pt x="49224" y="207394"/>
                    <a:pt x="50594" y="208764"/>
                    <a:pt x="52258" y="208764"/>
                  </a:cubicBezTo>
                  <a:lnTo>
                    <a:pt x="129045" y="208764"/>
                  </a:lnTo>
                  <a:cubicBezTo>
                    <a:pt x="130741" y="208764"/>
                    <a:pt x="132111" y="207394"/>
                    <a:pt x="132111" y="205698"/>
                  </a:cubicBezTo>
                  <a:cubicBezTo>
                    <a:pt x="132111" y="204002"/>
                    <a:pt x="130741" y="202632"/>
                    <a:pt x="129045" y="202632"/>
                  </a:cubicBezTo>
                  <a:lnTo>
                    <a:pt x="120270" y="202632"/>
                  </a:lnTo>
                  <a:lnTo>
                    <a:pt x="123304" y="145286"/>
                  </a:lnTo>
                  <a:cubicBezTo>
                    <a:pt x="123402" y="143590"/>
                    <a:pt x="122097" y="142154"/>
                    <a:pt x="120400" y="142057"/>
                  </a:cubicBezTo>
                  <a:cubicBezTo>
                    <a:pt x="120342" y="142053"/>
                    <a:pt x="120283" y="142051"/>
                    <a:pt x="120225" y="142051"/>
                  </a:cubicBezTo>
                  <a:cubicBezTo>
                    <a:pt x="118637" y="142051"/>
                    <a:pt x="117298" y="143323"/>
                    <a:pt x="117204" y="144960"/>
                  </a:cubicBezTo>
                  <a:lnTo>
                    <a:pt x="114137" y="202632"/>
                  </a:lnTo>
                  <a:cubicBezTo>
                    <a:pt x="113296" y="202610"/>
                    <a:pt x="112499" y="202602"/>
                    <a:pt x="111745" y="202602"/>
                  </a:cubicBezTo>
                  <a:cubicBezTo>
                    <a:pt x="109743" y="202602"/>
                    <a:pt x="108034" y="202657"/>
                    <a:pt x="106552" y="202657"/>
                  </a:cubicBezTo>
                  <a:cubicBezTo>
                    <a:pt x="102703" y="202657"/>
                    <a:pt x="100387" y="202284"/>
                    <a:pt x="98447" y="199598"/>
                  </a:cubicBezTo>
                  <a:cubicBezTo>
                    <a:pt x="97534" y="198326"/>
                    <a:pt x="96849" y="196499"/>
                    <a:pt x="96784" y="194118"/>
                  </a:cubicBezTo>
                  <a:cubicBezTo>
                    <a:pt x="96751" y="193074"/>
                    <a:pt x="103601" y="128813"/>
                    <a:pt x="104808" y="125486"/>
                  </a:cubicBezTo>
                  <a:cubicBezTo>
                    <a:pt x="108168" y="116026"/>
                    <a:pt x="118672" y="115276"/>
                    <a:pt x="125457" y="113384"/>
                  </a:cubicBezTo>
                  <a:cubicBezTo>
                    <a:pt x="133318" y="123007"/>
                    <a:pt x="133024" y="122713"/>
                    <a:pt x="133775" y="123528"/>
                  </a:cubicBezTo>
                  <a:cubicBezTo>
                    <a:pt x="138148" y="128312"/>
                    <a:pt x="144102" y="130696"/>
                    <a:pt x="150052" y="130696"/>
                  </a:cubicBezTo>
                  <a:cubicBezTo>
                    <a:pt x="156396" y="130696"/>
                    <a:pt x="162735" y="127986"/>
                    <a:pt x="167145" y="122582"/>
                  </a:cubicBezTo>
                  <a:lnTo>
                    <a:pt x="174615" y="113449"/>
                  </a:lnTo>
                  <a:cubicBezTo>
                    <a:pt x="180421" y="115080"/>
                    <a:pt x="184303" y="115308"/>
                    <a:pt x="188543" y="117820"/>
                  </a:cubicBezTo>
                  <a:cubicBezTo>
                    <a:pt x="188674" y="117918"/>
                    <a:pt x="188804" y="117983"/>
                    <a:pt x="188935" y="118048"/>
                  </a:cubicBezTo>
                  <a:cubicBezTo>
                    <a:pt x="193926" y="121343"/>
                    <a:pt x="195394" y="125159"/>
                    <a:pt x="196046" y="130281"/>
                  </a:cubicBezTo>
                  <a:cubicBezTo>
                    <a:pt x="203581" y="199174"/>
                    <a:pt x="202961" y="190301"/>
                    <a:pt x="203027" y="194248"/>
                  </a:cubicBezTo>
                  <a:cubicBezTo>
                    <a:pt x="203059" y="196075"/>
                    <a:pt x="202439" y="198652"/>
                    <a:pt x="200645" y="200479"/>
                  </a:cubicBezTo>
                  <a:cubicBezTo>
                    <a:pt x="198829" y="202332"/>
                    <a:pt x="196641" y="202658"/>
                    <a:pt x="193786" y="202658"/>
                  </a:cubicBezTo>
                  <a:cubicBezTo>
                    <a:pt x="192237" y="202658"/>
                    <a:pt x="190492" y="202562"/>
                    <a:pt x="188503" y="202562"/>
                  </a:cubicBezTo>
                  <a:cubicBezTo>
                    <a:pt x="187640" y="202562"/>
                    <a:pt x="186730" y="202580"/>
                    <a:pt x="185771" y="202632"/>
                  </a:cubicBezTo>
                  <a:lnTo>
                    <a:pt x="182737" y="144960"/>
                  </a:lnTo>
                  <a:cubicBezTo>
                    <a:pt x="182643" y="143323"/>
                    <a:pt x="181273" y="142051"/>
                    <a:pt x="179683" y="142051"/>
                  </a:cubicBezTo>
                  <a:cubicBezTo>
                    <a:pt x="179625" y="142051"/>
                    <a:pt x="179566" y="142053"/>
                    <a:pt x="179508" y="142057"/>
                  </a:cubicBezTo>
                  <a:cubicBezTo>
                    <a:pt x="177844" y="142154"/>
                    <a:pt x="176539" y="143590"/>
                    <a:pt x="176637" y="145286"/>
                  </a:cubicBezTo>
                  <a:lnTo>
                    <a:pt x="179671" y="202632"/>
                  </a:lnTo>
                  <a:lnTo>
                    <a:pt x="143332" y="202632"/>
                  </a:lnTo>
                  <a:cubicBezTo>
                    <a:pt x="141636" y="202632"/>
                    <a:pt x="140266" y="204002"/>
                    <a:pt x="140266" y="205698"/>
                  </a:cubicBezTo>
                  <a:cubicBezTo>
                    <a:pt x="140266" y="207394"/>
                    <a:pt x="141636" y="208764"/>
                    <a:pt x="143332" y="208764"/>
                  </a:cubicBezTo>
                  <a:lnTo>
                    <a:pt x="194774" y="208764"/>
                  </a:lnTo>
                  <a:cubicBezTo>
                    <a:pt x="203777" y="208764"/>
                    <a:pt x="209257" y="201979"/>
                    <a:pt x="209159" y="194150"/>
                  </a:cubicBezTo>
                  <a:cubicBezTo>
                    <a:pt x="209192" y="191573"/>
                    <a:pt x="209387" y="195227"/>
                    <a:pt x="202113" y="129596"/>
                  </a:cubicBezTo>
                  <a:cubicBezTo>
                    <a:pt x="201233" y="122354"/>
                    <a:pt x="198395" y="116646"/>
                    <a:pt x="191838" y="112633"/>
                  </a:cubicBezTo>
                  <a:cubicBezTo>
                    <a:pt x="187075" y="109730"/>
                    <a:pt x="183259" y="109274"/>
                    <a:pt x="165285" y="104805"/>
                  </a:cubicBezTo>
                  <a:lnTo>
                    <a:pt x="165285" y="100173"/>
                  </a:lnTo>
                  <a:cubicBezTo>
                    <a:pt x="179181" y="96976"/>
                    <a:pt x="189391" y="88756"/>
                    <a:pt x="194872" y="76295"/>
                  </a:cubicBezTo>
                  <a:cubicBezTo>
                    <a:pt x="198949" y="67063"/>
                    <a:pt x="199438" y="58745"/>
                    <a:pt x="199438" y="49449"/>
                  </a:cubicBezTo>
                  <a:cubicBezTo>
                    <a:pt x="199438" y="40283"/>
                    <a:pt x="196927" y="31345"/>
                    <a:pt x="192132" y="23581"/>
                  </a:cubicBezTo>
                  <a:cubicBezTo>
                    <a:pt x="191555" y="22641"/>
                    <a:pt x="190545" y="22121"/>
                    <a:pt x="189513" y="22121"/>
                  </a:cubicBezTo>
                  <a:cubicBezTo>
                    <a:pt x="188969" y="22121"/>
                    <a:pt x="188419" y="22266"/>
                    <a:pt x="187924" y="22570"/>
                  </a:cubicBezTo>
                  <a:cubicBezTo>
                    <a:pt x="186488" y="23451"/>
                    <a:pt x="186032" y="25343"/>
                    <a:pt x="186912" y="26778"/>
                  </a:cubicBezTo>
                  <a:cubicBezTo>
                    <a:pt x="191120" y="33595"/>
                    <a:pt x="193338" y="41424"/>
                    <a:pt x="193338" y="49449"/>
                  </a:cubicBezTo>
                  <a:cubicBezTo>
                    <a:pt x="193338" y="50329"/>
                    <a:pt x="193273" y="51243"/>
                    <a:pt x="193273" y="51439"/>
                  </a:cubicBezTo>
                  <a:cubicBezTo>
                    <a:pt x="193599" y="59430"/>
                    <a:pt x="192588" y="84548"/>
                    <a:pt x="168580" y="92866"/>
                  </a:cubicBezTo>
                  <a:cubicBezTo>
                    <a:pt x="177355" y="86733"/>
                    <a:pt x="182802" y="76654"/>
                    <a:pt x="182835" y="65498"/>
                  </a:cubicBezTo>
                  <a:cubicBezTo>
                    <a:pt x="188250" y="64291"/>
                    <a:pt x="192295" y="59985"/>
                    <a:pt x="192295" y="54864"/>
                  </a:cubicBezTo>
                  <a:cubicBezTo>
                    <a:pt x="192295" y="49742"/>
                    <a:pt x="188250" y="45404"/>
                    <a:pt x="182835" y="44230"/>
                  </a:cubicBezTo>
                  <a:lnTo>
                    <a:pt x="182835" y="43838"/>
                  </a:lnTo>
                  <a:cubicBezTo>
                    <a:pt x="182835" y="39728"/>
                    <a:pt x="179638" y="36238"/>
                    <a:pt x="175561" y="35879"/>
                  </a:cubicBezTo>
                  <a:cubicBezTo>
                    <a:pt x="175300" y="35781"/>
                    <a:pt x="169037" y="35846"/>
                    <a:pt x="163165" y="29583"/>
                  </a:cubicBezTo>
                  <a:cubicBezTo>
                    <a:pt x="161839" y="28169"/>
                    <a:pt x="160035" y="27454"/>
                    <a:pt x="158218" y="27454"/>
                  </a:cubicBezTo>
                  <a:cubicBezTo>
                    <a:pt x="156683" y="27454"/>
                    <a:pt x="155139" y="27965"/>
                    <a:pt x="153868" y="28996"/>
                  </a:cubicBezTo>
                  <a:cubicBezTo>
                    <a:pt x="143169" y="37836"/>
                    <a:pt x="128327" y="39989"/>
                    <a:pt x="122456" y="40511"/>
                  </a:cubicBezTo>
                  <a:cubicBezTo>
                    <a:pt x="120074" y="40739"/>
                    <a:pt x="118052" y="42109"/>
                    <a:pt x="116910" y="44034"/>
                  </a:cubicBezTo>
                  <a:cubicBezTo>
                    <a:pt x="111048" y="44908"/>
                    <a:pt x="106569" y="49384"/>
                    <a:pt x="106505" y="54748"/>
                  </a:cubicBezTo>
                  <a:lnTo>
                    <a:pt x="106505" y="54748"/>
                  </a:lnTo>
                  <a:cubicBezTo>
                    <a:pt x="106478" y="53457"/>
                    <a:pt x="106499" y="52337"/>
                    <a:pt x="106537" y="51439"/>
                  </a:cubicBezTo>
                  <a:cubicBezTo>
                    <a:pt x="106537" y="51308"/>
                    <a:pt x="106472" y="50362"/>
                    <a:pt x="106472" y="49449"/>
                  </a:cubicBezTo>
                  <a:cubicBezTo>
                    <a:pt x="106472" y="23664"/>
                    <a:pt x="127902" y="6118"/>
                    <a:pt x="150340" y="6118"/>
                  </a:cubicBezTo>
                  <a:cubicBezTo>
                    <a:pt x="160007" y="6118"/>
                    <a:pt x="169860" y="9375"/>
                    <a:pt x="178268" y="16633"/>
                  </a:cubicBezTo>
                  <a:cubicBezTo>
                    <a:pt x="178839" y="17131"/>
                    <a:pt x="179541" y="17372"/>
                    <a:pt x="180243" y="17372"/>
                  </a:cubicBezTo>
                  <a:cubicBezTo>
                    <a:pt x="181104" y="17372"/>
                    <a:pt x="181963" y="17008"/>
                    <a:pt x="182574" y="16307"/>
                  </a:cubicBezTo>
                  <a:cubicBezTo>
                    <a:pt x="183683" y="15035"/>
                    <a:pt x="183553" y="13110"/>
                    <a:pt x="182280" y="12001"/>
                  </a:cubicBezTo>
                  <a:cubicBezTo>
                    <a:pt x="172841" y="3860"/>
                    <a:pt x="161376" y="6"/>
                    <a:pt x="150034" y="6"/>
                  </a:cubicBezTo>
                  <a:cubicBezTo>
                    <a:pt x="130883" y="6"/>
                    <a:pt x="112085" y="10995"/>
                    <a:pt x="103993" y="30888"/>
                  </a:cubicBezTo>
                  <a:cubicBezTo>
                    <a:pt x="102329" y="19275"/>
                    <a:pt x="95609" y="12686"/>
                    <a:pt x="87944" y="11023"/>
                  </a:cubicBezTo>
                  <a:cubicBezTo>
                    <a:pt x="79941" y="3655"/>
                    <a:pt x="69758" y="1"/>
                    <a:pt x="59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0" name="Google Shape;2080;p69"/>
          <p:cNvGrpSpPr/>
          <p:nvPr/>
        </p:nvGrpSpPr>
        <p:grpSpPr>
          <a:xfrm>
            <a:off x="1243940" y="4581095"/>
            <a:ext cx="362765" cy="361685"/>
            <a:chOff x="1180825" y="238200"/>
            <a:chExt cx="5234700" cy="5219125"/>
          </a:xfrm>
        </p:grpSpPr>
        <p:sp>
          <p:nvSpPr>
            <p:cNvPr id="2081" name="Google Shape;2081;p69"/>
            <p:cNvSpPr/>
            <p:nvPr/>
          </p:nvSpPr>
          <p:spPr>
            <a:xfrm>
              <a:off x="4840775" y="3983700"/>
              <a:ext cx="182700" cy="183500"/>
            </a:xfrm>
            <a:custGeom>
              <a:rect b="b" l="l" r="r" t="t"/>
              <a:pathLst>
                <a:path extrusionOk="0" h="7340" w="7308">
                  <a:moveTo>
                    <a:pt x="3654" y="0"/>
                  </a:moveTo>
                  <a:cubicBezTo>
                    <a:pt x="1632" y="0"/>
                    <a:pt x="1" y="1664"/>
                    <a:pt x="1" y="3686"/>
                  </a:cubicBezTo>
                  <a:cubicBezTo>
                    <a:pt x="1" y="5709"/>
                    <a:pt x="1632" y="7340"/>
                    <a:pt x="3654" y="7340"/>
                  </a:cubicBezTo>
                  <a:cubicBezTo>
                    <a:pt x="5676" y="7340"/>
                    <a:pt x="7307" y="5709"/>
                    <a:pt x="7307" y="3686"/>
                  </a:cubicBezTo>
                  <a:cubicBezTo>
                    <a:pt x="7307" y="1664"/>
                    <a:pt x="5676" y="0"/>
                    <a:pt x="3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69"/>
            <p:cNvSpPr/>
            <p:nvPr/>
          </p:nvSpPr>
          <p:spPr>
            <a:xfrm>
              <a:off x="4840775" y="3641175"/>
              <a:ext cx="182700" cy="182700"/>
            </a:xfrm>
            <a:custGeom>
              <a:rect b="b" l="l" r="r" t="t"/>
              <a:pathLst>
                <a:path extrusionOk="0" h="7308" w="7308">
                  <a:moveTo>
                    <a:pt x="3654" y="1"/>
                  </a:moveTo>
                  <a:cubicBezTo>
                    <a:pt x="1632" y="1"/>
                    <a:pt x="1" y="1632"/>
                    <a:pt x="1" y="3654"/>
                  </a:cubicBezTo>
                  <a:cubicBezTo>
                    <a:pt x="1" y="5677"/>
                    <a:pt x="1632" y="7308"/>
                    <a:pt x="3654" y="7308"/>
                  </a:cubicBezTo>
                  <a:cubicBezTo>
                    <a:pt x="5676" y="7308"/>
                    <a:pt x="7307" y="5677"/>
                    <a:pt x="7307" y="3654"/>
                  </a:cubicBezTo>
                  <a:cubicBezTo>
                    <a:pt x="7307" y="1632"/>
                    <a:pt x="5676" y="1"/>
                    <a:pt x="365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69"/>
            <p:cNvSpPr/>
            <p:nvPr/>
          </p:nvSpPr>
          <p:spPr>
            <a:xfrm>
              <a:off x="4840775" y="4327025"/>
              <a:ext cx="182700" cy="183500"/>
            </a:xfrm>
            <a:custGeom>
              <a:rect b="b" l="l" r="r" t="t"/>
              <a:pathLst>
                <a:path extrusionOk="0" h="7340" w="7308">
                  <a:moveTo>
                    <a:pt x="3654" y="0"/>
                  </a:moveTo>
                  <a:cubicBezTo>
                    <a:pt x="1632" y="0"/>
                    <a:pt x="1" y="1631"/>
                    <a:pt x="1" y="3653"/>
                  </a:cubicBezTo>
                  <a:cubicBezTo>
                    <a:pt x="1" y="5676"/>
                    <a:pt x="1632" y="7339"/>
                    <a:pt x="3654" y="7339"/>
                  </a:cubicBezTo>
                  <a:cubicBezTo>
                    <a:pt x="5676" y="7339"/>
                    <a:pt x="7307" y="5676"/>
                    <a:pt x="7307" y="3653"/>
                  </a:cubicBezTo>
                  <a:cubicBezTo>
                    <a:pt x="7307" y="1631"/>
                    <a:pt x="5676" y="0"/>
                    <a:pt x="36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69"/>
            <p:cNvSpPr/>
            <p:nvPr/>
          </p:nvSpPr>
          <p:spPr>
            <a:xfrm>
              <a:off x="1180825" y="238200"/>
              <a:ext cx="5234700" cy="5219125"/>
            </a:xfrm>
            <a:custGeom>
              <a:rect b="b" l="l" r="r" t="t"/>
              <a:pathLst>
                <a:path extrusionOk="0" h="208765" w="209388">
                  <a:moveTo>
                    <a:pt x="87846" y="17318"/>
                  </a:moveTo>
                  <a:cubicBezTo>
                    <a:pt x="98643" y="21004"/>
                    <a:pt x="99295" y="35226"/>
                    <a:pt x="97501" y="46448"/>
                  </a:cubicBezTo>
                  <a:cubicBezTo>
                    <a:pt x="96360" y="45795"/>
                    <a:pt x="95087" y="45306"/>
                    <a:pt x="93717" y="45012"/>
                  </a:cubicBezTo>
                  <a:cubicBezTo>
                    <a:pt x="93717" y="43773"/>
                    <a:pt x="93717" y="42925"/>
                    <a:pt x="93685" y="42435"/>
                  </a:cubicBezTo>
                  <a:cubicBezTo>
                    <a:pt x="93228" y="37314"/>
                    <a:pt x="90064" y="32910"/>
                    <a:pt x="85628" y="30236"/>
                  </a:cubicBezTo>
                  <a:cubicBezTo>
                    <a:pt x="85465" y="30105"/>
                    <a:pt x="84388" y="29257"/>
                    <a:pt x="83703" y="28017"/>
                  </a:cubicBezTo>
                  <a:cubicBezTo>
                    <a:pt x="81909" y="24788"/>
                    <a:pt x="84356" y="22864"/>
                    <a:pt x="86769" y="19112"/>
                  </a:cubicBezTo>
                  <a:cubicBezTo>
                    <a:pt x="87096" y="18623"/>
                    <a:pt x="87552" y="17840"/>
                    <a:pt x="87846" y="17318"/>
                  </a:cubicBezTo>
                  <a:close/>
                  <a:moveTo>
                    <a:pt x="31511" y="17220"/>
                  </a:moveTo>
                  <a:cubicBezTo>
                    <a:pt x="34578" y="22700"/>
                    <a:pt x="37644" y="24364"/>
                    <a:pt x="35817" y="27887"/>
                  </a:cubicBezTo>
                  <a:cubicBezTo>
                    <a:pt x="35100" y="29224"/>
                    <a:pt x="33990" y="30105"/>
                    <a:pt x="33795" y="30236"/>
                  </a:cubicBezTo>
                  <a:cubicBezTo>
                    <a:pt x="33240" y="30562"/>
                    <a:pt x="32686" y="30953"/>
                    <a:pt x="32490" y="31116"/>
                  </a:cubicBezTo>
                  <a:cubicBezTo>
                    <a:pt x="28608" y="33922"/>
                    <a:pt x="25868" y="38293"/>
                    <a:pt x="25738" y="43088"/>
                  </a:cubicBezTo>
                  <a:lnTo>
                    <a:pt x="25705" y="43088"/>
                  </a:lnTo>
                  <a:cubicBezTo>
                    <a:pt x="25705" y="43284"/>
                    <a:pt x="25705" y="44034"/>
                    <a:pt x="25705" y="45012"/>
                  </a:cubicBezTo>
                  <a:cubicBezTo>
                    <a:pt x="24237" y="45339"/>
                    <a:pt x="22900" y="45861"/>
                    <a:pt x="21660" y="46578"/>
                  </a:cubicBezTo>
                  <a:cubicBezTo>
                    <a:pt x="19931" y="35846"/>
                    <a:pt x="20975" y="27528"/>
                    <a:pt x="24694" y="22309"/>
                  </a:cubicBezTo>
                  <a:cubicBezTo>
                    <a:pt x="27010" y="19080"/>
                    <a:pt x="29848" y="17775"/>
                    <a:pt x="31511" y="17220"/>
                  </a:cubicBezTo>
                  <a:close/>
                  <a:moveTo>
                    <a:pt x="115964" y="50623"/>
                  </a:moveTo>
                  <a:lnTo>
                    <a:pt x="115964" y="59104"/>
                  </a:lnTo>
                  <a:cubicBezTo>
                    <a:pt x="111528" y="57212"/>
                    <a:pt x="111528" y="52515"/>
                    <a:pt x="115964" y="50623"/>
                  </a:cubicBezTo>
                  <a:close/>
                  <a:moveTo>
                    <a:pt x="182835" y="50623"/>
                  </a:moveTo>
                  <a:cubicBezTo>
                    <a:pt x="187271" y="52515"/>
                    <a:pt x="187271" y="57212"/>
                    <a:pt x="182835" y="59104"/>
                  </a:cubicBezTo>
                  <a:lnTo>
                    <a:pt x="182835" y="50623"/>
                  </a:lnTo>
                  <a:close/>
                  <a:moveTo>
                    <a:pt x="25705" y="51373"/>
                  </a:moveTo>
                  <a:lnTo>
                    <a:pt x="25705" y="60213"/>
                  </a:lnTo>
                  <a:cubicBezTo>
                    <a:pt x="21040" y="58289"/>
                    <a:pt x="21040" y="53330"/>
                    <a:pt x="25705" y="51373"/>
                  </a:cubicBezTo>
                  <a:close/>
                  <a:moveTo>
                    <a:pt x="93717" y="51373"/>
                  </a:moveTo>
                  <a:cubicBezTo>
                    <a:pt x="98382" y="53298"/>
                    <a:pt x="98382" y="58289"/>
                    <a:pt x="93717" y="60213"/>
                  </a:cubicBezTo>
                  <a:lnTo>
                    <a:pt x="93717" y="51373"/>
                  </a:lnTo>
                  <a:close/>
                  <a:moveTo>
                    <a:pt x="59721" y="6138"/>
                  </a:moveTo>
                  <a:cubicBezTo>
                    <a:pt x="67784" y="6138"/>
                    <a:pt x="75871" y="8862"/>
                    <a:pt x="82496" y="14382"/>
                  </a:cubicBezTo>
                  <a:cubicBezTo>
                    <a:pt x="82137" y="15002"/>
                    <a:pt x="81713" y="15720"/>
                    <a:pt x="81061" y="16666"/>
                  </a:cubicBezTo>
                  <a:lnTo>
                    <a:pt x="81028" y="16698"/>
                  </a:lnTo>
                  <a:cubicBezTo>
                    <a:pt x="80213" y="17938"/>
                    <a:pt x="79397" y="19047"/>
                    <a:pt x="79136" y="19373"/>
                  </a:cubicBezTo>
                  <a:cubicBezTo>
                    <a:pt x="74504" y="26126"/>
                    <a:pt x="78288" y="32486"/>
                    <a:pt x="82040" y="35194"/>
                  </a:cubicBezTo>
                  <a:cubicBezTo>
                    <a:pt x="82137" y="35259"/>
                    <a:pt x="82235" y="35357"/>
                    <a:pt x="82366" y="35422"/>
                  </a:cubicBezTo>
                  <a:cubicBezTo>
                    <a:pt x="82757" y="35651"/>
                    <a:pt x="83214" y="35944"/>
                    <a:pt x="83377" y="36075"/>
                  </a:cubicBezTo>
                  <a:cubicBezTo>
                    <a:pt x="87530" y="39067"/>
                    <a:pt x="87624" y="43146"/>
                    <a:pt x="87592" y="43146"/>
                  </a:cubicBezTo>
                  <a:lnTo>
                    <a:pt x="87592" y="43146"/>
                  </a:lnTo>
                  <a:cubicBezTo>
                    <a:pt x="87590" y="43146"/>
                    <a:pt x="87587" y="43127"/>
                    <a:pt x="87585" y="43088"/>
                  </a:cubicBezTo>
                  <a:cubicBezTo>
                    <a:pt x="87585" y="43153"/>
                    <a:pt x="87585" y="43120"/>
                    <a:pt x="87585" y="43251"/>
                  </a:cubicBezTo>
                  <a:cubicBezTo>
                    <a:pt x="87585" y="43316"/>
                    <a:pt x="87585" y="43316"/>
                    <a:pt x="87585" y="43381"/>
                  </a:cubicBezTo>
                  <a:cubicBezTo>
                    <a:pt x="87585" y="70880"/>
                    <a:pt x="87748" y="70097"/>
                    <a:pt x="86443" y="74631"/>
                  </a:cubicBezTo>
                  <a:cubicBezTo>
                    <a:pt x="85954" y="73718"/>
                    <a:pt x="85138" y="73000"/>
                    <a:pt x="84127" y="72641"/>
                  </a:cubicBezTo>
                  <a:cubicBezTo>
                    <a:pt x="82007" y="71826"/>
                    <a:pt x="79038" y="70456"/>
                    <a:pt x="76886" y="68303"/>
                  </a:cubicBezTo>
                  <a:cubicBezTo>
                    <a:pt x="73533" y="64926"/>
                    <a:pt x="68880" y="62347"/>
                    <a:pt x="64468" y="62347"/>
                  </a:cubicBezTo>
                  <a:cubicBezTo>
                    <a:pt x="62828" y="62347"/>
                    <a:pt x="61222" y="62703"/>
                    <a:pt x="59728" y="63508"/>
                  </a:cubicBezTo>
                  <a:cubicBezTo>
                    <a:pt x="58225" y="62703"/>
                    <a:pt x="56614" y="62347"/>
                    <a:pt x="54972" y="62347"/>
                  </a:cubicBezTo>
                  <a:cubicBezTo>
                    <a:pt x="50556" y="62347"/>
                    <a:pt x="45914" y="64926"/>
                    <a:pt x="42537" y="68303"/>
                  </a:cubicBezTo>
                  <a:cubicBezTo>
                    <a:pt x="40384" y="70456"/>
                    <a:pt x="37416" y="71826"/>
                    <a:pt x="35295" y="72641"/>
                  </a:cubicBezTo>
                  <a:cubicBezTo>
                    <a:pt x="34284" y="73000"/>
                    <a:pt x="33501" y="73718"/>
                    <a:pt x="33012" y="74631"/>
                  </a:cubicBezTo>
                  <a:cubicBezTo>
                    <a:pt x="32914" y="74338"/>
                    <a:pt x="32588" y="73098"/>
                    <a:pt x="32457" y="72576"/>
                  </a:cubicBezTo>
                  <a:cubicBezTo>
                    <a:pt x="32392" y="72120"/>
                    <a:pt x="32001" y="70586"/>
                    <a:pt x="31870" y="68009"/>
                  </a:cubicBezTo>
                  <a:cubicBezTo>
                    <a:pt x="31774" y="66271"/>
                    <a:pt x="31868" y="43217"/>
                    <a:pt x="31839" y="42987"/>
                  </a:cubicBezTo>
                  <a:lnTo>
                    <a:pt x="31839" y="42987"/>
                  </a:lnTo>
                  <a:cubicBezTo>
                    <a:pt x="31936" y="42725"/>
                    <a:pt x="31957" y="38411"/>
                    <a:pt x="37057" y="35422"/>
                  </a:cubicBezTo>
                  <a:cubicBezTo>
                    <a:pt x="37187" y="35357"/>
                    <a:pt x="37285" y="35259"/>
                    <a:pt x="37383" y="35194"/>
                  </a:cubicBezTo>
                  <a:cubicBezTo>
                    <a:pt x="42276" y="31671"/>
                    <a:pt x="44331" y="25082"/>
                    <a:pt x="40253" y="19341"/>
                  </a:cubicBezTo>
                  <a:cubicBezTo>
                    <a:pt x="39993" y="18917"/>
                    <a:pt x="38035" y="16340"/>
                    <a:pt x="36926" y="14382"/>
                  </a:cubicBezTo>
                  <a:cubicBezTo>
                    <a:pt x="43479" y="8911"/>
                    <a:pt x="51587" y="6138"/>
                    <a:pt x="59721" y="6138"/>
                  </a:cubicBezTo>
                  <a:close/>
                  <a:moveTo>
                    <a:pt x="64573" y="68457"/>
                  </a:moveTo>
                  <a:cubicBezTo>
                    <a:pt x="67334" y="68457"/>
                    <a:pt x="70599" y="70652"/>
                    <a:pt x="72580" y="72609"/>
                  </a:cubicBezTo>
                  <a:cubicBezTo>
                    <a:pt x="74276" y="74305"/>
                    <a:pt x="76266" y="75642"/>
                    <a:pt x="78190" y="76654"/>
                  </a:cubicBezTo>
                  <a:cubicBezTo>
                    <a:pt x="76228" y="77300"/>
                    <a:pt x="74405" y="77562"/>
                    <a:pt x="72741" y="77562"/>
                  </a:cubicBezTo>
                  <a:cubicBezTo>
                    <a:pt x="67268" y="77562"/>
                    <a:pt x="63502" y="74733"/>
                    <a:pt x="62076" y="73457"/>
                  </a:cubicBezTo>
                  <a:cubicBezTo>
                    <a:pt x="61456" y="72723"/>
                    <a:pt x="60584" y="72356"/>
                    <a:pt x="59715" y="72356"/>
                  </a:cubicBezTo>
                  <a:cubicBezTo>
                    <a:pt x="58847" y="72356"/>
                    <a:pt x="57982" y="72723"/>
                    <a:pt x="57379" y="73457"/>
                  </a:cubicBezTo>
                  <a:cubicBezTo>
                    <a:pt x="55928" y="74733"/>
                    <a:pt x="52157" y="77562"/>
                    <a:pt x="46697" y="77562"/>
                  </a:cubicBezTo>
                  <a:cubicBezTo>
                    <a:pt x="45036" y="77562"/>
                    <a:pt x="43220" y="77300"/>
                    <a:pt x="41265" y="76654"/>
                  </a:cubicBezTo>
                  <a:cubicBezTo>
                    <a:pt x="43157" y="75642"/>
                    <a:pt x="45179" y="74305"/>
                    <a:pt x="46875" y="72609"/>
                  </a:cubicBezTo>
                  <a:cubicBezTo>
                    <a:pt x="48832" y="70652"/>
                    <a:pt x="52109" y="68457"/>
                    <a:pt x="54863" y="68457"/>
                  </a:cubicBezTo>
                  <a:cubicBezTo>
                    <a:pt x="55783" y="68457"/>
                    <a:pt x="56644" y="68702"/>
                    <a:pt x="57379" y="69282"/>
                  </a:cubicBezTo>
                  <a:cubicBezTo>
                    <a:pt x="58246" y="70288"/>
                    <a:pt x="59376" y="70360"/>
                    <a:pt x="59661" y="70360"/>
                  </a:cubicBezTo>
                  <a:cubicBezTo>
                    <a:pt x="59708" y="70360"/>
                    <a:pt x="59732" y="70358"/>
                    <a:pt x="59728" y="70358"/>
                  </a:cubicBezTo>
                  <a:cubicBezTo>
                    <a:pt x="60608" y="70358"/>
                    <a:pt x="61456" y="69967"/>
                    <a:pt x="62044" y="69282"/>
                  </a:cubicBezTo>
                  <a:cubicBezTo>
                    <a:pt x="62786" y="68702"/>
                    <a:pt x="63652" y="68457"/>
                    <a:pt x="64573" y="68457"/>
                  </a:cubicBezTo>
                  <a:close/>
                  <a:moveTo>
                    <a:pt x="106527" y="55523"/>
                  </a:moveTo>
                  <a:cubicBezTo>
                    <a:pt x="106857" y="60351"/>
                    <a:pt x="110783" y="64343"/>
                    <a:pt x="115964" y="65498"/>
                  </a:cubicBezTo>
                  <a:cubicBezTo>
                    <a:pt x="115997" y="76491"/>
                    <a:pt x="121183" y="86048"/>
                    <a:pt x="129175" y="92083"/>
                  </a:cubicBezTo>
                  <a:cubicBezTo>
                    <a:pt x="110200" y="84335"/>
                    <a:pt x="106877" y="65525"/>
                    <a:pt x="106527" y="55523"/>
                  </a:cubicBezTo>
                  <a:close/>
                  <a:moveTo>
                    <a:pt x="70623" y="92213"/>
                  </a:moveTo>
                  <a:cubicBezTo>
                    <a:pt x="70622" y="92214"/>
                    <a:pt x="70621" y="92214"/>
                    <a:pt x="70620" y="92215"/>
                  </a:cubicBezTo>
                  <a:lnTo>
                    <a:pt x="70620" y="92215"/>
                  </a:lnTo>
                  <a:cubicBezTo>
                    <a:pt x="70621" y="92214"/>
                    <a:pt x="70622" y="92214"/>
                    <a:pt x="70623" y="92213"/>
                  </a:cubicBezTo>
                  <a:close/>
                  <a:moveTo>
                    <a:pt x="158231" y="33559"/>
                  </a:moveTo>
                  <a:cubicBezTo>
                    <a:pt x="158408" y="33559"/>
                    <a:pt x="158578" y="33624"/>
                    <a:pt x="158696" y="33759"/>
                  </a:cubicBezTo>
                  <a:cubicBezTo>
                    <a:pt x="161893" y="37151"/>
                    <a:pt x="167308" y="41326"/>
                    <a:pt x="175039" y="41979"/>
                  </a:cubicBezTo>
                  <a:cubicBezTo>
                    <a:pt x="175985" y="42044"/>
                    <a:pt x="176735" y="42860"/>
                    <a:pt x="176735" y="43838"/>
                  </a:cubicBezTo>
                  <a:lnTo>
                    <a:pt x="176735" y="62790"/>
                  </a:lnTo>
                  <a:cubicBezTo>
                    <a:pt x="176539" y="63801"/>
                    <a:pt x="177648" y="71500"/>
                    <a:pt x="173114" y="79068"/>
                  </a:cubicBezTo>
                  <a:cubicBezTo>
                    <a:pt x="172648" y="79836"/>
                    <a:pt x="172574" y="79958"/>
                    <a:pt x="172581" y="79958"/>
                  </a:cubicBezTo>
                  <a:cubicBezTo>
                    <a:pt x="172583" y="79958"/>
                    <a:pt x="172587" y="79953"/>
                    <a:pt x="172592" y="79948"/>
                  </a:cubicBezTo>
                  <a:lnTo>
                    <a:pt x="172592" y="79948"/>
                  </a:lnTo>
                  <a:cubicBezTo>
                    <a:pt x="170146" y="83602"/>
                    <a:pt x="167765" y="86244"/>
                    <a:pt x="163850" y="88658"/>
                  </a:cubicBezTo>
                  <a:cubicBezTo>
                    <a:pt x="161599" y="90093"/>
                    <a:pt x="159544" y="90843"/>
                    <a:pt x="159577" y="90843"/>
                  </a:cubicBezTo>
                  <a:cubicBezTo>
                    <a:pt x="155876" y="92326"/>
                    <a:pt x="152406" y="92811"/>
                    <a:pt x="149440" y="92811"/>
                  </a:cubicBezTo>
                  <a:cubicBezTo>
                    <a:pt x="143857" y="92811"/>
                    <a:pt x="140055" y="91093"/>
                    <a:pt x="139842" y="91072"/>
                  </a:cubicBezTo>
                  <a:cubicBezTo>
                    <a:pt x="122945" y="84776"/>
                    <a:pt x="122195" y="67748"/>
                    <a:pt x="122162" y="67716"/>
                  </a:cubicBezTo>
                  <a:cubicBezTo>
                    <a:pt x="121999" y="65791"/>
                    <a:pt x="122064" y="49514"/>
                    <a:pt x="122097" y="47622"/>
                  </a:cubicBezTo>
                  <a:cubicBezTo>
                    <a:pt x="122097" y="47100"/>
                    <a:pt x="122488" y="46643"/>
                    <a:pt x="123010" y="46611"/>
                  </a:cubicBezTo>
                  <a:cubicBezTo>
                    <a:pt x="131002" y="45893"/>
                    <a:pt x="146170" y="43284"/>
                    <a:pt x="157750" y="33726"/>
                  </a:cubicBezTo>
                  <a:cubicBezTo>
                    <a:pt x="157892" y="33616"/>
                    <a:pt x="158064" y="33559"/>
                    <a:pt x="158231" y="33559"/>
                  </a:cubicBezTo>
                  <a:close/>
                  <a:moveTo>
                    <a:pt x="59728" y="79361"/>
                  </a:moveTo>
                  <a:cubicBezTo>
                    <a:pt x="63652" y="82170"/>
                    <a:pt x="68096" y="83674"/>
                    <a:pt x="72764" y="83674"/>
                  </a:cubicBezTo>
                  <a:cubicBezTo>
                    <a:pt x="76282" y="83674"/>
                    <a:pt x="79927" y="82819"/>
                    <a:pt x="83573" y="81025"/>
                  </a:cubicBezTo>
                  <a:lnTo>
                    <a:pt x="83573" y="81025"/>
                  </a:lnTo>
                  <a:cubicBezTo>
                    <a:pt x="78918" y="89140"/>
                    <a:pt x="70756" y="92253"/>
                    <a:pt x="70557" y="92253"/>
                  </a:cubicBezTo>
                  <a:cubicBezTo>
                    <a:pt x="70544" y="92253"/>
                    <a:pt x="70564" y="92240"/>
                    <a:pt x="70620" y="92215"/>
                  </a:cubicBezTo>
                  <a:lnTo>
                    <a:pt x="70620" y="92215"/>
                  </a:lnTo>
                  <a:cubicBezTo>
                    <a:pt x="67149" y="93774"/>
                    <a:pt x="63456" y="94508"/>
                    <a:pt x="59787" y="94508"/>
                  </a:cubicBezTo>
                  <a:cubicBezTo>
                    <a:pt x="50181" y="94508"/>
                    <a:pt x="40735" y="89474"/>
                    <a:pt x="35850" y="81025"/>
                  </a:cubicBezTo>
                  <a:lnTo>
                    <a:pt x="35850" y="81025"/>
                  </a:lnTo>
                  <a:cubicBezTo>
                    <a:pt x="39486" y="82801"/>
                    <a:pt x="43134" y="83657"/>
                    <a:pt x="46668" y="83657"/>
                  </a:cubicBezTo>
                  <a:cubicBezTo>
                    <a:pt x="51314" y="83657"/>
                    <a:pt x="55763" y="82177"/>
                    <a:pt x="59728" y="79361"/>
                  </a:cubicBezTo>
                  <a:close/>
                  <a:moveTo>
                    <a:pt x="159186" y="97465"/>
                  </a:moveTo>
                  <a:lnTo>
                    <a:pt x="159186" y="105033"/>
                  </a:lnTo>
                  <a:cubicBezTo>
                    <a:pt x="159186" y="107936"/>
                    <a:pt x="160849" y="110024"/>
                    <a:pt x="162643" y="110448"/>
                  </a:cubicBezTo>
                  <a:lnTo>
                    <a:pt x="168025" y="111818"/>
                  </a:lnTo>
                  <a:lnTo>
                    <a:pt x="165970" y="114330"/>
                  </a:lnTo>
                  <a:lnTo>
                    <a:pt x="134133" y="114330"/>
                  </a:lnTo>
                  <a:lnTo>
                    <a:pt x="132013" y="111753"/>
                  </a:lnTo>
                  <a:cubicBezTo>
                    <a:pt x="137395" y="110383"/>
                    <a:pt x="137265" y="110480"/>
                    <a:pt x="137689" y="110285"/>
                  </a:cubicBezTo>
                  <a:cubicBezTo>
                    <a:pt x="139483" y="109469"/>
                    <a:pt x="140625" y="107414"/>
                    <a:pt x="140625" y="105033"/>
                  </a:cubicBezTo>
                  <a:lnTo>
                    <a:pt x="140625" y="97759"/>
                  </a:lnTo>
                  <a:cubicBezTo>
                    <a:pt x="143245" y="98482"/>
                    <a:pt x="146191" y="98897"/>
                    <a:pt x="149293" y="98897"/>
                  </a:cubicBezTo>
                  <a:cubicBezTo>
                    <a:pt x="152485" y="98897"/>
                    <a:pt x="155844" y="98458"/>
                    <a:pt x="159186" y="97465"/>
                  </a:cubicBezTo>
                  <a:close/>
                  <a:moveTo>
                    <a:pt x="101024" y="62203"/>
                  </a:moveTo>
                  <a:cubicBezTo>
                    <a:pt x="103960" y="82949"/>
                    <a:pt x="116225" y="95965"/>
                    <a:pt x="134525" y="100173"/>
                  </a:cubicBezTo>
                  <a:lnTo>
                    <a:pt x="134525" y="104805"/>
                  </a:lnTo>
                  <a:cubicBezTo>
                    <a:pt x="119683" y="108980"/>
                    <a:pt x="111756" y="108915"/>
                    <a:pt x="104776" y="115047"/>
                  </a:cubicBezTo>
                  <a:cubicBezTo>
                    <a:pt x="98023" y="109110"/>
                    <a:pt x="90455" y="109078"/>
                    <a:pt x="82072" y="106566"/>
                  </a:cubicBezTo>
                  <a:lnTo>
                    <a:pt x="75026" y="102195"/>
                  </a:lnTo>
                  <a:lnTo>
                    <a:pt x="75026" y="96976"/>
                  </a:lnTo>
                  <a:cubicBezTo>
                    <a:pt x="94435" y="87386"/>
                    <a:pt x="93685" y="66639"/>
                    <a:pt x="93717" y="66574"/>
                  </a:cubicBezTo>
                  <a:cubicBezTo>
                    <a:pt x="96718" y="65922"/>
                    <a:pt x="99263" y="64356"/>
                    <a:pt x="101024" y="62203"/>
                  </a:cubicBezTo>
                  <a:close/>
                  <a:moveTo>
                    <a:pt x="68926" y="99357"/>
                  </a:moveTo>
                  <a:lnTo>
                    <a:pt x="68926" y="102978"/>
                  </a:lnTo>
                  <a:lnTo>
                    <a:pt x="59695" y="116385"/>
                  </a:lnTo>
                  <a:lnTo>
                    <a:pt x="50366" y="102815"/>
                  </a:lnTo>
                  <a:lnTo>
                    <a:pt x="50366" y="99357"/>
                  </a:lnTo>
                  <a:cubicBezTo>
                    <a:pt x="53383" y="100189"/>
                    <a:pt x="56498" y="100605"/>
                    <a:pt x="59622" y="100605"/>
                  </a:cubicBezTo>
                  <a:cubicBezTo>
                    <a:pt x="62745" y="100605"/>
                    <a:pt x="65876" y="100189"/>
                    <a:pt x="68926" y="99357"/>
                  </a:cubicBezTo>
                  <a:close/>
                  <a:moveTo>
                    <a:pt x="46549" y="108034"/>
                  </a:moveTo>
                  <a:lnTo>
                    <a:pt x="55552" y="121147"/>
                  </a:lnTo>
                  <a:lnTo>
                    <a:pt x="51116" y="124540"/>
                  </a:lnTo>
                  <a:lnTo>
                    <a:pt x="42700" y="110448"/>
                  </a:lnTo>
                  <a:lnTo>
                    <a:pt x="46549" y="108034"/>
                  </a:lnTo>
                  <a:close/>
                  <a:moveTo>
                    <a:pt x="72841" y="108034"/>
                  </a:moveTo>
                  <a:lnTo>
                    <a:pt x="76722" y="110448"/>
                  </a:lnTo>
                  <a:lnTo>
                    <a:pt x="68274" y="124540"/>
                  </a:lnTo>
                  <a:lnTo>
                    <a:pt x="63838" y="121147"/>
                  </a:lnTo>
                  <a:lnTo>
                    <a:pt x="72841" y="108034"/>
                  </a:lnTo>
                  <a:close/>
                  <a:moveTo>
                    <a:pt x="160751" y="120462"/>
                  </a:moveTo>
                  <a:cubicBezTo>
                    <a:pt x="157729" y="123206"/>
                    <a:pt x="153898" y="124585"/>
                    <a:pt x="150059" y="124585"/>
                  </a:cubicBezTo>
                  <a:cubicBezTo>
                    <a:pt x="146232" y="124585"/>
                    <a:pt x="142398" y="123214"/>
                    <a:pt x="139353" y="120462"/>
                  </a:cubicBezTo>
                  <a:close/>
                  <a:moveTo>
                    <a:pt x="82333" y="112927"/>
                  </a:moveTo>
                  <a:lnTo>
                    <a:pt x="84519" y="113482"/>
                  </a:lnTo>
                  <a:lnTo>
                    <a:pt x="76592" y="126399"/>
                  </a:lnTo>
                  <a:cubicBezTo>
                    <a:pt x="72720" y="132744"/>
                    <a:pt x="66195" y="135908"/>
                    <a:pt x="59672" y="135908"/>
                  </a:cubicBezTo>
                  <a:cubicBezTo>
                    <a:pt x="53115" y="135908"/>
                    <a:pt x="46559" y="132711"/>
                    <a:pt x="42700" y="126334"/>
                  </a:cubicBezTo>
                  <a:lnTo>
                    <a:pt x="34904" y="113449"/>
                  </a:lnTo>
                  <a:lnTo>
                    <a:pt x="37057" y="112927"/>
                  </a:lnTo>
                  <a:lnTo>
                    <a:pt x="45995" y="127834"/>
                  </a:lnTo>
                  <a:cubicBezTo>
                    <a:pt x="47038" y="129596"/>
                    <a:pt x="48963" y="130705"/>
                    <a:pt x="51083" y="130705"/>
                  </a:cubicBezTo>
                  <a:cubicBezTo>
                    <a:pt x="54247" y="130705"/>
                    <a:pt x="55520" y="128552"/>
                    <a:pt x="59695" y="125681"/>
                  </a:cubicBezTo>
                  <a:lnTo>
                    <a:pt x="64718" y="129498"/>
                  </a:lnTo>
                  <a:cubicBezTo>
                    <a:pt x="65790" y="130317"/>
                    <a:pt x="67056" y="130713"/>
                    <a:pt x="68314" y="130713"/>
                  </a:cubicBezTo>
                  <a:cubicBezTo>
                    <a:pt x="70311" y="130713"/>
                    <a:pt x="72287" y="129716"/>
                    <a:pt x="73428" y="127834"/>
                  </a:cubicBezTo>
                  <a:lnTo>
                    <a:pt x="82333" y="112927"/>
                  </a:lnTo>
                  <a:close/>
                  <a:moveTo>
                    <a:pt x="59592" y="1"/>
                  </a:moveTo>
                  <a:cubicBezTo>
                    <a:pt x="49370" y="1"/>
                    <a:pt x="39166" y="3695"/>
                    <a:pt x="31218" y="11023"/>
                  </a:cubicBezTo>
                  <a:cubicBezTo>
                    <a:pt x="28934" y="11512"/>
                    <a:pt x="23813" y="13175"/>
                    <a:pt x="19833" y="18590"/>
                  </a:cubicBezTo>
                  <a:cubicBezTo>
                    <a:pt x="14386" y="26028"/>
                    <a:pt x="13277" y="37412"/>
                    <a:pt x="16539" y="52417"/>
                  </a:cubicBezTo>
                  <a:cubicBezTo>
                    <a:pt x="16571" y="52482"/>
                    <a:pt x="16604" y="52548"/>
                    <a:pt x="16604" y="52613"/>
                  </a:cubicBezTo>
                  <a:cubicBezTo>
                    <a:pt x="14549" y="58745"/>
                    <a:pt x="18757" y="65074"/>
                    <a:pt x="25705" y="66574"/>
                  </a:cubicBezTo>
                  <a:cubicBezTo>
                    <a:pt x="25770" y="70619"/>
                    <a:pt x="26292" y="73522"/>
                    <a:pt x="27173" y="76458"/>
                  </a:cubicBezTo>
                  <a:cubicBezTo>
                    <a:pt x="31544" y="91039"/>
                    <a:pt x="44200" y="96845"/>
                    <a:pt x="44266" y="96911"/>
                  </a:cubicBezTo>
                  <a:lnTo>
                    <a:pt x="44266" y="102293"/>
                  </a:lnTo>
                  <a:lnTo>
                    <a:pt x="37416" y="106533"/>
                  </a:lnTo>
                  <a:cubicBezTo>
                    <a:pt x="26586" y="109208"/>
                    <a:pt x="20682" y="110187"/>
                    <a:pt x="16180" y="113710"/>
                  </a:cubicBezTo>
                  <a:cubicBezTo>
                    <a:pt x="10276" y="117983"/>
                    <a:pt x="8188" y="123333"/>
                    <a:pt x="7438" y="129596"/>
                  </a:cubicBezTo>
                  <a:cubicBezTo>
                    <a:pt x="1" y="196205"/>
                    <a:pt x="359" y="191965"/>
                    <a:pt x="392" y="194150"/>
                  </a:cubicBezTo>
                  <a:cubicBezTo>
                    <a:pt x="359" y="198130"/>
                    <a:pt x="1893" y="202110"/>
                    <a:pt x="4535" y="204785"/>
                  </a:cubicBezTo>
                  <a:cubicBezTo>
                    <a:pt x="7112" y="207394"/>
                    <a:pt x="10667" y="208764"/>
                    <a:pt x="14777" y="208764"/>
                  </a:cubicBezTo>
                  <a:lnTo>
                    <a:pt x="38003" y="208764"/>
                  </a:lnTo>
                  <a:cubicBezTo>
                    <a:pt x="39699" y="208764"/>
                    <a:pt x="41069" y="207394"/>
                    <a:pt x="41069" y="205698"/>
                  </a:cubicBezTo>
                  <a:cubicBezTo>
                    <a:pt x="41069" y="204002"/>
                    <a:pt x="39699" y="202632"/>
                    <a:pt x="38003" y="202632"/>
                  </a:cubicBezTo>
                  <a:lnTo>
                    <a:pt x="30011" y="202632"/>
                  </a:lnTo>
                  <a:lnTo>
                    <a:pt x="33044" y="145286"/>
                  </a:lnTo>
                  <a:cubicBezTo>
                    <a:pt x="33142" y="143590"/>
                    <a:pt x="31838" y="142154"/>
                    <a:pt x="30174" y="142057"/>
                  </a:cubicBezTo>
                  <a:cubicBezTo>
                    <a:pt x="30114" y="142053"/>
                    <a:pt x="30054" y="142051"/>
                    <a:pt x="29995" y="142051"/>
                  </a:cubicBezTo>
                  <a:cubicBezTo>
                    <a:pt x="28378" y="142051"/>
                    <a:pt x="27039" y="143323"/>
                    <a:pt x="26945" y="144960"/>
                  </a:cubicBezTo>
                  <a:lnTo>
                    <a:pt x="23911" y="202632"/>
                  </a:lnTo>
                  <a:cubicBezTo>
                    <a:pt x="22943" y="202580"/>
                    <a:pt x="22025" y="202562"/>
                    <a:pt x="21154" y="202562"/>
                  </a:cubicBezTo>
                  <a:cubicBezTo>
                    <a:pt x="19148" y="202562"/>
                    <a:pt x="17388" y="202658"/>
                    <a:pt x="15826" y="202658"/>
                  </a:cubicBezTo>
                  <a:cubicBezTo>
                    <a:pt x="12947" y="202658"/>
                    <a:pt x="10740" y="202332"/>
                    <a:pt x="8906" y="200479"/>
                  </a:cubicBezTo>
                  <a:cubicBezTo>
                    <a:pt x="6753" y="198326"/>
                    <a:pt x="6329" y="195292"/>
                    <a:pt x="6590" y="192258"/>
                  </a:cubicBezTo>
                  <a:cubicBezTo>
                    <a:pt x="13831" y="127997"/>
                    <a:pt x="13375" y="130346"/>
                    <a:pt x="13962" y="127508"/>
                  </a:cubicBezTo>
                  <a:cubicBezTo>
                    <a:pt x="14810" y="123496"/>
                    <a:pt x="17126" y="120169"/>
                    <a:pt x="21040" y="117820"/>
                  </a:cubicBezTo>
                  <a:cubicBezTo>
                    <a:pt x="24563" y="115732"/>
                    <a:pt x="27858" y="115243"/>
                    <a:pt x="28706" y="114982"/>
                  </a:cubicBezTo>
                  <a:lnTo>
                    <a:pt x="37481" y="129498"/>
                  </a:lnTo>
                  <a:cubicBezTo>
                    <a:pt x="42514" y="137849"/>
                    <a:pt x="51084" y="142024"/>
                    <a:pt x="59660" y="142024"/>
                  </a:cubicBezTo>
                  <a:cubicBezTo>
                    <a:pt x="68202" y="142024"/>
                    <a:pt x="76749" y="137881"/>
                    <a:pt x="81811" y="129596"/>
                  </a:cubicBezTo>
                  <a:lnTo>
                    <a:pt x="90716" y="115015"/>
                  </a:lnTo>
                  <a:cubicBezTo>
                    <a:pt x="91304" y="115210"/>
                    <a:pt x="96653" y="115993"/>
                    <a:pt x="100829" y="119679"/>
                  </a:cubicBezTo>
                  <a:cubicBezTo>
                    <a:pt x="96979" y="125942"/>
                    <a:pt x="98056" y="129596"/>
                    <a:pt x="93587" y="166228"/>
                  </a:cubicBezTo>
                  <a:lnTo>
                    <a:pt x="92478" y="144960"/>
                  </a:lnTo>
                  <a:cubicBezTo>
                    <a:pt x="92383" y="143323"/>
                    <a:pt x="91045" y="142051"/>
                    <a:pt x="89427" y="142051"/>
                  </a:cubicBezTo>
                  <a:cubicBezTo>
                    <a:pt x="89368" y="142051"/>
                    <a:pt x="89308" y="142053"/>
                    <a:pt x="89249" y="142057"/>
                  </a:cubicBezTo>
                  <a:cubicBezTo>
                    <a:pt x="87585" y="142154"/>
                    <a:pt x="86280" y="143590"/>
                    <a:pt x="86378" y="145286"/>
                  </a:cubicBezTo>
                  <a:lnTo>
                    <a:pt x="89412" y="202632"/>
                  </a:lnTo>
                  <a:lnTo>
                    <a:pt x="52258" y="202632"/>
                  </a:lnTo>
                  <a:cubicBezTo>
                    <a:pt x="50594" y="202632"/>
                    <a:pt x="49224" y="204002"/>
                    <a:pt x="49224" y="205698"/>
                  </a:cubicBezTo>
                  <a:cubicBezTo>
                    <a:pt x="49224" y="207394"/>
                    <a:pt x="50594" y="208764"/>
                    <a:pt x="52258" y="208764"/>
                  </a:cubicBezTo>
                  <a:lnTo>
                    <a:pt x="129045" y="208764"/>
                  </a:lnTo>
                  <a:cubicBezTo>
                    <a:pt x="130741" y="208764"/>
                    <a:pt x="132111" y="207394"/>
                    <a:pt x="132111" y="205698"/>
                  </a:cubicBezTo>
                  <a:cubicBezTo>
                    <a:pt x="132111" y="204002"/>
                    <a:pt x="130741" y="202632"/>
                    <a:pt x="129045" y="202632"/>
                  </a:cubicBezTo>
                  <a:lnTo>
                    <a:pt x="120270" y="202632"/>
                  </a:lnTo>
                  <a:lnTo>
                    <a:pt x="123304" y="145286"/>
                  </a:lnTo>
                  <a:cubicBezTo>
                    <a:pt x="123402" y="143590"/>
                    <a:pt x="122097" y="142154"/>
                    <a:pt x="120400" y="142057"/>
                  </a:cubicBezTo>
                  <a:cubicBezTo>
                    <a:pt x="120342" y="142053"/>
                    <a:pt x="120283" y="142051"/>
                    <a:pt x="120225" y="142051"/>
                  </a:cubicBezTo>
                  <a:cubicBezTo>
                    <a:pt x="118637" y="142051"/>
                    <a:pt x="117298" y="143323"/>
                    <a:pt x="117204" y="144960"/>
                  </a:cubicBezTo>
                  <a:lnTo>
                    <a:pt x="114137" y="202632"/>
                  </a:lnTo>
                  <a:cubicBezTo>
                    <a:pt x="113296" y="202610"/>
                    <a:pt x="112499" y="202602"/>
                    <a:pt x="111745" y="202602"/>
                  </a:cubicBezTo>
                  <a:cubicBezTo>
                    <a:pt x="109743" y="202602"/>
                    <a:pt x="108034" y="202657"/>
                    <a:pt x="106552" y="202657"/>
                  </a:cubicBezTo>
                  <a:cubicBezTo>
                    <a:pt x="102703" y="202657"/>
                    <a:pt x="100387" y="202284"/>
                    <a:pt x="98447" y="199598"/>
                  </a:cubicBezTo>
                  <a:cubicBezTo>
                    <a:pt x="97534" y="198326"/>
                    <a:pt x="96849" y="196499"/>
                    <a:pt x="96784" y="194118"/>
                  </a:cubicBezTo>
                  <a:cubicBezTo>
                    <a:pt x="96751" y="193074"/>
                    <a:pt x="103601" y="128813"/>
                    <a:pt x="104808" y="125486"/>
                  </a:cubicBezTo>
                  <a:cubicBezTo>
                    <a:pt x="108168" y="116026"/>
                    <a:pt x="118672" y="115276"/>
                    <a:pt x="125457" y="113384"/>
                  </a:cubicBezTo>
                  <a:cubicBezTo>
                    <a:pt x="133318" y="123007"/>
                    <a:pt x="133024" y="122713"/>
                    <a:pt x="133775" y="123528"/>
                  </a:cubicBezTo>
                  <a:cubicBezTo>
                    <a:pt x="138148" y="128312"/>
                    <a:pt x="144102" y="130696"/>
                    <a:pt x="150052" y="130696"/>
                  </a:cubicBezTo>
                  <a:cubicBezTo>
                    <a:pt x="156396" y="130696"/>
                    <a:pt x="162735" y="127986"/>
                    <a:pt x="167145" y="122582"/>
                  </a:cubicBezTo>
                  <a:lnTo>
                    <a:pt x="174615" y="113449"/>
                  </a:lnTo>
                  <a:cubicBezTo>
                    <a:pt x="180421" y="115080"/>
                    <a:pt x="184303" y="115308"/>
                    <a:pt x="188543" y="117820"/>
                  </a:cubicBezTo>
                  <a:cubicBezTo>
                    <a:pt x="188674" y="117918"/>
                    <a:pt x="188804" y="117983"/>
                    <a:pt x="188935" y="118048"/>
                  </a:cubicBezTo>
                  <a:cubicBezTo>
                    <a:pt x="193926" y="121343"/>
                    <a:pt x="195394" y="125159"/>
                    <a:pt x="196046" y="130281"/>
                  </a:cubicBezTo>
                  <a:cubicBezTo>
                    <a:pt x="203581" y="199174"/>
                    <a:pt x="202961" y="190301"/>
                    <a:pt x="203027" y="194248"/>
                  </a:cubicBezTo>
                  <a:cubicBezTo>
                    <a:pt x="203059" y="196075"/>
                    <a:pt x="202439" y="198652"/>
                    <a:pt x="200645" y="200479"/>
                  </a:cubicBezTo>
                  <a:cubicBezTo>
                    <a:pt x="198829" y="202332"/>
                    <a:pt x="196641" y="202658"/>
                    <a:pt x="193786" y="202658"/>
                  </a:cubicBezTo>
                  <a:cubicBezTo>
                    <a:pt x="192237" y="202658"/>
                    <a:pt x="190492" y="202562"/>
                    <a:pt x="188503" y="202562"/>
                  </a:cubicBezTo>
                  <a:cubicBezTo>
                    <a:pt x="187640" y="202562"/>
                    <a:pt x="186730" y="202580"/>
                    <a:pt x="185771" y="202632"/>
                  </a:cubicBezTo>
                  <a:lnTo>
                    <a:pt x="182737" y="144960"/>
                  </a:lnTo>
                  <a:cubicBezTo>
                    <a:pt x="182643" y="143323"/>
                    <a:pt x="181273" y="142051"/>
                    <a:pt x="179683" y="142051"/>
                  </a:cubicBezTo>
                  <a:cubicBezTo>
                    <a:pt x="179625" y="142051"/>
                    <a:pt x="179566" y="142053"/>
                    <a:pt x="179508" y="142057"/>
                  </a:cubicBezTo>
                  <a:cubicBezTo>
                    <a:pt x="177844" y="142154"/>
                    <a:pt x="176539" y="143590"/>
                    <a:pt x="176637" y="145286"/>
                  </a:cubicBezTo>
                  <a:lnTo>
                    <a:pt x="179671" y="202632"/>
                  </a:lnTo>
                  <a:lnTo>
                    <a:pt x="143332" y="202632"/>
                  </a:lnTo>
                  <a:cubicBezTo>
                    <a:pt x="141636" y="202632"/>
                    <a:pt x="140266" y="204002"/>
                    <a:pt x="140266" y="205698"/>
                  </a:cubicBezTo>
                  <a:cubicBezTo>
                    <a:pt x="140266" y="207394"/>
                    <a:pt x="141636" y="208764"/>
                    <a:pt x="143332" y="208764"/>
                  </a:cubicBezTo>
                  <a:lnTo>
                    <a:pt x="194774" y="208764"/>
                  </a:lnTo>
                  <a:cubicBezTo>
                    <a:pt x="203777" y="208764"/>
                    <a:pt x="209257" y="201979"/>
                    <a:pt x="209159" y="194150"/>
                  </a:cubicBezTo>
                  <a:cubicBezTo>
                    <a:pt x="209192" y="191573"/>
                    <a:pt x="209387" y="195227"/>
                    <a:pt x="202113" y="129596"/>
                  </a:cubicBezTo>
                  <a:cubicBezTo>
                    <a:pt x="201233" y="122354"/>
                    <a:pt x="198395" y="116646"/>
                    <a:pt x="191838" y="112633"/>
                  </a:cubicBezTo>
                  <a:cubicBezTo>
                    <a:pt x="187075" y="109730"/>
                    <a:pt x="183259" y="109274"/>
                    <a:pt x="165285" y="104805"/>
                  </a:cubicBezTo>
                  <a:lnTo>
                    <a:pt x="165285" y="100173"/>
                  </a:lnTo>
                  <a:cubicBezTo>
                    <a:pt x="179181" y="96976"/>
                    <a:pt x="189391" y="88756"/>
                    <a:pt x="194872" y="76295"/>
                  </a:cubicBezTo>
                  <a:cubicBezTo>
                    <a:pt x="198949" y="67063"/>
                    <a:pt x="199438" y="58745"/>
                    <a:pt x="199438" y="49449"/>
                  </a:cubicBezTo>
                  <a:cubicBezTo>
                    <a:pt x="199438" y="40283"/>
                    <a:pt x="196927" y="31345"/>
                    <a:pt x="192132" y="23581"/>
                  </a:cubicBezTo>
                  <a:cubicBezTo>
                    <a:pt x="191555" y="22641"/>
                    <a:pt x="190545" y="22121"/>
                    <a:pt x="189513" y="22121"/>
                  </a:cubicBezTo>
                  <a:cubicBezTo>
                    <a:pt x="188969" y="22121"/>
                    <a:pt x="188419" y="22266"/>
                    <a:pt x="187924" y="22570"/>
                  </a:cubicBezTo>
                  <a:cubicBezTo>
                    <a:pt x="186488" y="23451"/>
                    <a:pt x="186032" y="25343"/>
                    <a:pt x="186912" y="26778"/>
                  </a:cubicBezTo>
                  <a:cubicBezTo>
                    <a:pt x="191120" y="33595"/>
                    <a:pt x="193338" y="41424"/>
                    <a:pt x="193338" y="49449"/>
                  </a:cubicBezTo>
                  <a:cubicBezTo>
                    <a:pt x="193338" y="50329"/>
                    <a:pt x="193273" y="51243"/>
                    <a:pt x="193273" y="51439"/>
                  </a:cubicBezTo>
                  <a:cubicBezTo>
                    <a:pt x="193599" y="59430"/>
                    <a:pt x="192588" y="84548"/>
                    <a:pt x="168580" y="92866"/>
                  </a:cubicBezTo>
                  <a:cubicBezTo>
                    <a:pt x="177355" y="86733"/>
                    <a:pt x="182802" y="76654"/>
                    <a:pt x="182835" y="65498"/>
                  </a:cubicBezTo>
                  <a:cubicBezTo>
                    <a:pt x="188250" y="64291"/>
                    <a:pt x="192295" y="59985"/>
                    <a:pt x="192295" y="54864"/>
                  </a:cubicBezTo>
                  <a:cubicBezTo>
                    <a:pt x="192295" y="49742"/>
                    <a:pt x="188250" y="45404"/>
                    <a:pt x="182835" y="44230"/>
                  </a:cubicBezTo>
                  <a:lnTo>
                    <a:pt x="182835" y="43838"/>
                  </a:lnTo>
                  <a:cubicBezTo>
                    <a:pt x="182835" y="39728"/>
                    <a:pt x="179638" y="36238"/>
                    <a:pt x="175561" y="35879"/>
                  </a:cubicBezTo>
                  <a:cubicBezTo>
                    <a:pt x="175300" y="35781"/>
                    <a:pt x="169037" y="35846"/>
                    <a:pt x="163165" y="29583"/>
                  </a:cubicBezTo>
                  <a:cubicBezTo>
                    <a:pt x="161839" y="28169"/>
                    <a:pt x="160035" y="27454"/>
                    <a:pt x="158218" y="27454"/>
                  </a:cubicBezTo>
                  <a:cubicBezTo>
                    <a:pt x="156683" y="27454"/>
                    <a:pt x="155139" y="27965"/>
                    <a:pt x="153868" y="28996"/>
                  </a:cubicBezTo>
                  <a:cubicBezTo>
                    <a:pt x="143169" y="37836"/>
                    <a:pt x="128327" y="39989"/>
                    <a:pt x="122456" y="40511"/>
                  </a:cubicBezTo>
                  <a:cubicBezTo>
                    <a:pt x="120074" y="40739"/>
                    <a:pt x="118052" y="42109"/>
                    <a:pt x="116910" y="44034"/>
                  </a:cubicBezTo>
                  <a:cubicBezTo>
                    <a:pt x="111048" y="44908"/>
                    <a:pt x="106569" y="49384"/>
                    <a:pt x="106505" y="54748"/>
                  </a:cubicBezTo>
                  <a:lnTo>
                    <a:pt x="106505" y="54748"/>
                  </a:lnTo>
                  <a:cubicBezTo>
                    <a:pt x="106478" y="53457"/>
                    <a:pt x="106499" y="52337"/>
                    <a:pt x="106537" y="51439"/>
                  </a:cubicBezTo>
                  <a:cubicBezTo>
                    <a:pt x="106537" y="51308"/>
                    <a:pt x="106472" y="50362"/>
                    <a:pt x="106472" y="49449"/>
                  </a:cubicBezTo>
                  <a:cubicBezTo>
                    <a:pt x="106472" y="23664"/>
                    <a:pt x="127902" y="6118"/>
                    <a:pt x="150340" y="6118"/>
                  </a:cubicBezTo>
                  <a:cubicBezTo>
                    <a:pt x="160007" y="6118"/>
                    <a:pt x="169860" y="9375"/>
                    <a:pt x="178268" y="16633"/>
                  </a:cubicBezTo>
                  <a:cubicBezTo>
                    <a:pt x="178839" y="17131"/>
                    <a:pt x="179541" y="17372"/>
                    <a:pt x="180243" y="17372"/>
                  </a:cubicBezTo>
                  <a:cubicBezTo>
                    <a:pt x="181104" y="17372"/>
                    <a:pt x="181963" y="17008"/>
                    <a:pt x="182574" y="16307"/>
                  </a:cubicBezTo>
                  <a:cubicBezTo>
                    <a:pt x="183683" y="15035"/>
                    <a:pt x="183553" y="13110"/>
                    <a:pt x="182280" y="12001"/>
                  </a:cubicBezTo>
                  <a:cubicBezTo>
                    <a:pt x="172841" y="3860"/>
                    <a:pt x="161376" y="6"/>
                    <a:pt x="150034" y="6"/>
                  </a:cubicBezTo>
                  <a:cubicBezTo>
                    <a:pt x="130883" y="6"/>
                    <a:pt x="112085" y="10995"/>
                    <a:pt x="103993" y="30888"/>
                  </a:cubicBezTo>
                  <a:cubicBezTo>
                    <a:pt x="102329" y="19275"/>
                    <a:pt x="95609" y="12686"/>
                    <a:pt x="87944" y="11023"/>
                  </a:cubicBezTo>
                  <a:cubicBezTo>
                    <a:pt x="79941" y="3655"/>
                    <a:pt x="69758" y="1"/>
                    <a:pt x="5959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8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9" name="Google Shape;2089;p70"/>
          <p:cNvGrpSpPr/>
          <p:nvPr/>
        </p:nvGrpSpPr>
        <p:grpSpPr>
          <a:xfrm>
            <a:off x="3637794" y="1336164"/>
            <a:ext cx="5464414" cy="3062887"/>
            <a:chOff x="720010" y="1419647"/>
            <a:chExt cx="4021500" cy="3062887"/>
          </a:xfrm>
        </p:grpSpPr>
        <p:sp>
          <p:nvSpPr>
            <p:cNvPr id="2090" name="Google Shape;2090;p70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70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fmla="val 3282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70"/>
            <p:cNvSpPr/>
            <p:nvPr/>
          </p:nvSpPr>
          <p:spPr>
            <a:xfrm>
              <a:off x="2042408" y="3963886"/>
              <a:ext cx="1373274" cy="518648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093" name="Google Shape;2093;p70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94" name="Google Shape;2094;p70"/>
          <p:cNvSpPr txBox="1"/>
          <p:nvPr>
            <p:ph idx="1" type="body"/>
          </p:nvPr>
        </p:nvSpPr>
        <p:spPr>
          <a:xfrm>
            <a:off x="441325" y="1631250"/>
            <a:ext cx="2962800" cy="22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Dummy variables are dichotomous, quantitative variables.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Change Category data to its dummy form.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95" name="Google Shape;2095;p70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Dummy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96" name="Google Shape;2096;p70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097" name="Google Shape;2097;p70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70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70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70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70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70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03" name="Google Shape;210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125" y="1366525"/>
            <a:ext cx="5303377" cy="24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802" name="Shape 1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3" name="Google Shape;1803;p53"/>
          <p:cNvGrpSpPr/>
          <p:nvPr/>
        </p:nvGrpSpPr>
        <p:grpSpPr>
          <a:xfrm>
            <a:off x="3801163" y="3761103"/>
            <a:ext cx="1151025" cy="135900"/>
            <a:chOff x="706950" y="2370102"/>
            <a:chExt cx="1151025" cy="135900"/>
          </a:xfrm>
        </p:grpSpPr>
        <p:sp>
          <p:nvSpPr>
            <p:cNvPr id="1804" name="Google Shape;1804;p53"/>
            <p:cNvSpPr/>
            <p:nvPr/>
          </p:nvSpPr>
          <p:spPr>
            <a:xfrm>
              <a:off x="7069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53"/>
            <p:cNvSpPr/>
            <p:nvPr/>
          </p:nvSpPr>
          <p:spPr>
            <a:xfrm>
              <a:off x="9063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53"/>
            <p:cNvSpPr/>
            <p:nvPr/>
          </p:nvSpPr>
          <p:spPr>
            <a:xfrm>
              <a:off x="1105750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53"/>
            <p:cNvSpPr/>
            <p:nvPr/>
          </p:nvSpPr>
          <p:spPr>
            <a:xfrm>
              <a:off x="13232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53"/>
            <p:cNvSpPr/>
            <p:nvPr/>
          </p:nvSpPr>
          <p:spPr>
            <a:xfrm>
              <a:off x="15226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53"/>
            <p:cNvSpPr/>
            <p:nvPr/>
          </p:nvSpPr>
          <p:spPr>
            <a:xfrm>
              <a:off x="1722075" y="2370102"/>
              <a:ext cx="135900" cy="135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10" name="Google Shape;181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900" y="830875"/>
            <a:ext cx="2266950" cy="333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1" name="Google Shape;1811;p53"/>
          <p:cNvPicPr preferRelativeResize="0"/>
          <p:nvPr/>
        </p:nvPicPr>
        <p:blipFill rotWithShape="1">
          <a:blip r:embed="rId4">
            <a:alphaModFix/>
          </a:blip>
          <a:srcRect b="58437" l="18691" r="18691" t="24818"/>
          <a:stretch/>
        </p:blipFill>
        <p:spPr>
          <a:xfrm>
            <a:off x="3164475" y="1119075"/>
            <a:ext cx="5716099" cy="12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2" name="Google Shape;1812;p53"/>
          <p:cNvSpPr txBox="1"/>
          <p:nvPr/>
        </p:nvSpPr>
        <p:spPr>
          <a:xfrm>
            <a:off x="3700725" y="2476025"/>
            <a:ext cx="4872300" cy="122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No.1 cause of death</a:t>
            </a:r>
            <a:endParaRPr b="1" sz="32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17 million a year</a:t>
            </a:r>
            <a:endParaRPr b="1" sz="32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71"/>
          <p:cNvSpPr txBox="1"/>
          <p:nvPr>
            <p:ph idx="1" type="body"/>
          </p:nvPr>
        </p:nvSpPr>
        <p:spPr>
          <a:xfrm>
            <a:off x="441325" y="2249550"/>
            <a:ext cx="4145700" cy="22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CP (Chest pain type): 1,2,3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Convert</a:t>
            </a:r>
            <a:r>
              <a:rPr lang="en"/>
              <a:t> CP to CP1, CP2 WITH CP3.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</a:rPr>
              <a:t>Original 1 = {CP1 = </a:t>
            </a:r>
            <a:r>
              <a:rPr b="1" lang="en">
                <a:solidFill>
                  <a:schemeClr val="accent2"/>
                </a:solidFill>
              </a:rPr>
              <a:t>1</a:t>
            </a:r>
            <a:r>
              <a:rPr lang="en">
                <a:solidFill>
                  <a:schemeClr val="accent2"/>
                </a:solidFill>
              </a:rPr>
              <a:t>, CP2 = 0, CP3 = 0}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Original 2 = {CP1 = 0, CP2 = </a:t>
            </a:r>
            <a:r>
              <a:rPr b="1" lang="en">
                <a:solidFill>
                  <a:schemeClr val="accent2"/>
                </a:solidFill>
              </a:rPr>
              <a:t>1</a:t>
            </a:r>
            <a:r>
              <a:rPr lang="en">
                <a:solidFill>
                  <a:schemeClr val="accent2"/>
                </a:solidFill>
              </a:rPr>
              <a:t>, CP3 = 0}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Original 3 = {CP1 = 0, CP2 = 0, CP3 = </a:t>
            </a:r>
            <a:r>
              <a:rPr b="1" lang="en">
                <a:solidFill>
                  <a:schemeClr val="accent2"/>
                </a:solidFill>
              </a:rPr>
              <a:t>1</a:t>
            </a:r>
            <a:r>
              <a:rPr lang="en">
                <a:solidFill>
                  <a:schemeClr val="accent2"/>
                </a:solidFill>
              </a:rPr>
              <a:t>}</a:t>
            </a:r>
            <a:endParaRPr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109" name="Google Shape;2109;p71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Dummy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0" name="Google Shape;2110;p71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111" name="Google Shape;2111;p71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71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71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71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71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71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17" name="Google Shape;211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0825" y="1267525"/>
            <a:ext cx="2659400" cy="313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1" name="Shape 2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2" name="Google Shape;2122;p72"/>
          <p:cNvGrpSpPr/>
          <p:nvPr/>
        </p:nvGrpSpPr>
        <p:grpSpPr>
          <a:xfrm>
            <a:off x="3637794" y="1336164"/>
            <a:ext cx="5464414" cy="3062887"/>
            <a:chOff x="720010" y="1419647"/>
            <a:chExt cx="4021500" cy="3062887"/>
          </a:xfrm>
        </p:grpSpPr>
        <p:sp>
          <p:nvSpPr>
            <p:cNvPr id="2123" name="Google Shape;2123;p72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72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fmla="val 3282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72"/>
            <p:cNvSpPr/>
            <p:nvPr/>
          </p:nvSpPr>
          <p:spPr>
            <a:xfrm>
              <a:off x="2042408" y="3963886"/>
              <a:ext cx="1373274" cy="518648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126" name="Google Shape;2126;p72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27" name="Google Shape;2127;p72"/>
          <p:cNvSpPr txBox="1"/>
          <p:nvPr>
            <p:ph idx="1" type="body"/>
          </p:nvPr>
        </p:nvSpPr>
        <p:spPr>
          <a:xfrm>
            <a:off x="608025" y="1631250"/>
            <a:ext cx="2723100" cy="22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</a:t>
            </a:r>
            <a:r>
              <a:rPr lang="en"/>
              <a:t>cale a variable to have a values between 0 and 1</a:t>
            </a:r>
            <a:endParaRPr/>
          </a:p>
        </p:txBody>
      </p:sp>
      <p:sp>
        <p:nvSpPr>
          <p:cNvPr id="2128" name="Google Shape;2128;p72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Normalize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29" name="Google Shape;2129;p7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130" name="Google Shape;2130;p7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7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7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7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7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7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36" name="Google Shape;213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125" y="1366525"/>
            <a:ext cx="5303377" cy="24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0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1" name="Google Shape;2141;p73"/>
          <p:cNvSpPr txBox="1"/>
          <p:nvPr>
            <p:ph idx="1" type="body"/>
          </p:nvPr>
        </p:nvSpPr>
        <p:spPr>
          <a:xfrm>
            <a:off x="608025" y="2185150"/>
            <a:ext cx="2723100" cy="22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Thalach range:  71 ~ 202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Oldpeak range: 0 ~ 6.2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Thalach range:  </a:t>
            </a:r>
            <a:r>
              <a:rPr b="1" lang="en">
                <a:solidFill>
                  <a:schemeClr val="accent2"/>
                </a:solidFill>
              </a:rPr>
              <a:t>0 ~ 1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accent2"/>
                </a:solidFill>
              </a:rPr>
              <a:t>Oldpeak range: </a:t>
            </a:r>
            <a:r>
              <a:rPr b="1" lang="en">
                <a:solidFill>
                  <a:schemeClr val="accent2"/>
                </a:solidFill>
              </a:rPr>
              <a:t>0 ~ 1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2142" name="Google Shape;2142;p73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Normalize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43" name="Google Shape;2143;p73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144" name="Google Shape;2144;p73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73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73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73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73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73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150" name="Google Shape;215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8975" y="1631250"/>
            <a:ext cx="2080712" cy="245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5275" y="1631250"/>
            <a:ext cx="2023700" cy="245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5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p74"/>
          <p:cNvSpPr txBox="1"/>
          <p:nvPr>
            <p:ph idx="1" type="body"/>
          </p:nvPr>
        </p:nvSpPr>
        <p:spPr>
          <a:xfrm>
            <a:off x="802975" y="1631250"/>
            <a:ext cx="2424600" cy="221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Randomly select 20% of the data as test data </a:t>
            </a:r>
            <a:endParaRPr/>
          </a:p>
        </p:txBody>
      </p:sp>
      <p:sp>
        <p:nvSpPr>
          <p:cNvPr id="2157" name="Google Shape;2157;p74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Split train/test data</a:t>
            </a:r>
            <a:endParaRPr/>
          </a:p>
        </p:txBody>
      </p:sp>
      <p:grpSp>
        <p:nvGrpSpPr>
          <p:cNvPr id="2158" name="Google Shape;2158;p74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159" name="Google Shape;2159;p74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74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74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74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74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74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5" name="Google Shape;2165;p74"/>
          <p:cNvGrpSpPr/>
          <p:nvPr/>
        </p:nvGrpSpPr>
        <p:grpSpPr>
          <a:xfrm>
            <a:off x="3637794" y="1336164"/>
            <a:ext cx="5464414" cy="3062887"/>
            <a:chOff x="720010" y="1419647"/>
            <a:chExt cx="4021500" cy="3062887"/>
          </a:xfrm>
        </p:grpSpPr>
        <p:sp>
          <p:nvSpPr>
            <p:cNvPr id="2166" name="Google Shape;2166;p74"/>
            <p:cNvSpPr/>
            <p:nvPr/>
          </p:nvSpPr>
          <p:spPr>
            <a:xfrm>
              <a:off x="720010" y="1419647"/>
              <a:ext cx="4021500" cy="2544300"/>
            </a:xfrm>
            <a:prstGeom prst="roundRect">
              <a:avLst>
                <a:gd fmla="val 3857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74"/>
            <p:cNvSpPr/>
            <p:nvPr/>
          </p:nvSpPr>
          <p:spPr>
            <a:xfrm>
              <a:off x="747353" y="1447364"/>
              <a:ext cx="3966900" cy="2488800"/>
            </a:xfrm>
            <a:prstGeom prst="roundRect">
              <a:avLst>
                <a:gd fmla="val 3282" name="adj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74"/>
            <p:cNvSpPr/>
            <p:nvPr/>
          </p:nvSpPr>
          <p:spPr>
            <a:xfrm>
              <a:off x="2042408" y="3963886"/>
              <a:ext cx="1373274" cy="518648"/>
            </a:xfrm>
            <a:custGeom>
              <a:rect b="b" l="l" r="r" t="t"/>
              <a:pathLst>
                <a:path extrusionOk="0" h="24926" w="65999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cxnSp>
          <p:nvCxnSpPr>
            <p:cNvPr id="2169" name="Google Shape;2169;p74"/>
            <p:cNvCxnSpPr/>
            <p:nvPr/>
          </p:nvCxnSpPr>
          <p:spPr>
            <a:xfrm>
              <a:off x="2057250" y="4433452"/>
              <a:ext cx="1353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2170" name="Google Shape;217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125" y="1366525"/>
            <a:ext cx="5303377" cy="24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4" name="Shape 2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5" name="Google Shape;2175;p75"/>
          <p:cNvSpPr txBox="1"/>
          <p:nvPr>
            <p:ph type="title"/>
          </p:nvPr>
        </p:nvSpPr>
        <p:spPr>
          <a:xfrm>
            <a:off x="911100" y="1885200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Apply Machine learning</a:t>
            </a:r>
            <a:endParaRPr sz="4000"/>
          </a:p>
        </p:txBody>
      </p:sp>
      <p:grpSp>
        <p:nvGrpSpPr>
          <p:cNvPr id="2176" name="Google Shape;2176;p75"/>
          <p:cNvGrpSpPr/>
          <p:nvPr/>
        </p:nvGrpSpPr>
        <p:grpSpPr>
          <a:xfrm>
            <a:off x="4092272" y="2825595"/>
            <a:ext cx="959450" cy="99600"/>
            <a:chOff x="774912" y="910870"/>
            <a:chExt cx="959450" cy="99600"/>
          </a:xfrm>
        </p:grpSpPr>
        <p:sp>
          <p:nvSpPr>
            <p:cNvPr id="2177" name="Google Shape;2177;p75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75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75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75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75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75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76"/>
          <p:cNvSpPr txBox="1"/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Techniques </a:t>
            </a:r>
            <a:endParaRPr/>
          </a:p>
        </p:txBody>
      </p:sp>
      <p:sp>
        <p:nvSpPr>
          <p:cNvPr id="2188" name="Google Shape;2188;p76"/>
          <p:cNvSpPr txBox="1"/>
          <p:nvPr>
            <p:ph idx="1" type="subTitle"/>
          </p:nvPr>
        </p:nvSpPr>
        <p:spPr>
          <a:xfrm>
            <a:off x="1305975" y="1472775"/>
            <a:ext cx="23886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Logistic regression</a:t>
            </a:r>
            <a:endParaRPr/>
          </a:p>
        </p:txBody>
      </p:sp>
      <p:sp>
        <p:nvSpPr>
          <p:cNvPr id="2189" name="Google Shape;2189;p76"/>
          <p:cNvSpPr txBox="1"/>
          <p:nvPr>
            <p:ph idx="7" type="subTitle"/>
          </p:nvPr>
        </p:nvSpPr>
        <p:spPr>
          <a:xfrm>
            <a:off x="1607175" y="1052675"/>
            <a:ext cx="17862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2190" name="Google Shape;2190;p76"/>
          <p:cNvSpPr txBox="1"/>
          <p:nvPr>
            <p:ph idx="9" type="subTitle"/>
          </p:nvPr>
        </p:nvSpPr>
        <p:spPr>
          <a:xfrm>
            <a:off x="751727" y="1892875"/>
            <a:ext cx="34971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Random forest classification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76"/>
          <p:cNvSpPr txBox="1"/>
          <p:nvPr>
            <p:ph idx="14" type="subTitle"/>
          </p:nvPr>
        </p:nvSpPr>
        <p:spPr>
          <a:xfrm>
            <a:off x="4802474" y="1050850"/>
            <a:ext cx="34158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Naive bayes classification</a:t>
            </a:r>
            <a:endParaRPr/>
          </a:p>
        </p:txBody>
      </p:sp>
      <p:grpSp>
        <p:nvGrpSpPr>
          <p:cNvPr id="2192" name="Google Shape;2192;p76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193" name="Google Shape;2193;p76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76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76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76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76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76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9" name="Google Shape;2199;p76"/>
          <p:cNvSpPr txBox="1"/>
          <p:nvPr>
            <p:ph idx="1" type="subTitle"/>
          </p:nvPr>
        </p:nvSpPr>
        <p:spPr>
          <a:xfrm>
            <a:off x="4945874" y="1437850"/>
            <a:ext cx="31290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Support vector machine</a:t>
            </a:r>
            <a:endParaRPr/>
          </a:p>
        </p:txBody>
      </p:sp>
      <p:sp>
        <p:nvSpPr>
          <p:cNvPr id="2200" name="Google Shape;2200;p76"/>
          <p:cNvSpPr txBox="1"/>
          <p:nvPr>
            <p:ph idx="4294967295" type="body"/>
          </p:nvPr>
        </p:nvSpPr>
        <p:spPr>
          <a:xfrm>
            <a:off x="706950" y="2346575"/>
            <a:ext cx="7730100" cy="4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2"/>
                </a:solidFill>
              </a:rPr>
              <a:t>How</a:t>
            </a:r>
            <a:r>
              <a:rPr lang="en">
                <a:solidFill>
                  <a:schemeClr val="accent2"/>
                </a:solidFill>
              </a:rPr>
              <a:t> we apply these five methods ------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2201" name="Google Shape;220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8800" y="2931075"/>
            <a:ext cx="6621241" cy="200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77"/>
          <p:cNvSpPr txBox="1"/>
          <p:nvPr>
            <p:ph idx="2" type="title"/>
          </p:nvPr>
        </p:nvSpPr>
        <p:spPr>
          <a:xfrm>
            <a:off x="4862571" y="1203238"/>
            <a:ext cx="3660000" cy="10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207" name="Google Shape;2207;p77"/>
          <p:cNvSpPr txBox="1"/>
          <p:nvPr>
            <p:ph type="title"/>
          </p:nvPr>
        </p:nvSpPr>
        <p:spPr>
          <a:xfrm>
            <a:off x="5279876" y="2473263"/>
            <a:ext cx="4221600" cy="73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Results and Analysis </a:t>
            </a:r>
            <a:endParaRPr sz="2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1" name="Shape 2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2" name="Google Shape;2212;p78"/>
          <p:cNvSpPr txBox="1"/>
          <p:nvPr>
            <p:ph type="title"/>
          </p:nvPr>
        </p:nvSpPr>
        <p:spPr>
          <a:xfrm>
            <a:off x="738175" y="6134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grpSp>
        <p:nvGrpSpPr>
          <p:cNvPr id="2213" name="Google Shape;2213;p78"/>
          <p:cNvGrpSpPr/>
          <p:nvPr/>
        </p:nvGrpSpPr>
        <p:grpSpPr>
          <a:xfrm>
            <a:off x="842947" y="1186120"/>
            <a:ext cx="959450" cy="99600"/>
            <a:chOff x="774912" y="910870"/>
            <a:chExt cx="959450" cy="99600"/>
          </a:xfrm>
        </p:grpSpPr>
        <p:sp>
          <p:nvSpPr>
            <p:cNvPr id="2214" name="Google Shape;2214;p78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78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78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78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78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78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0" name="Google Shape;2220;p78"/>
          <p:cNvSpPr txBox="1"/>
          <p:nvPr/>
        </p:nvSpPr>
        <p:spPr>
          <a:xfrm>
            <a:off x="738175" y="1552725"/>
            <a:ext cx="71331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Find a most suitable classification model by comparing different models</a:t>
            </a:r>
            <a:endParaRPr b="1" sz="25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221" name="Google Shape;2221;p78"/>
          <p:cNvSpPr txBox="1"/>
          <p:nvPr>
            <p:ph idx="4294967295" type="body"/>
          </p:nvPr>
        </p:nvSpPr>
        <p:spPr>
          <a:xfrm>
            <a:off x="887442" y="2491818"/>
            <a:ext cx="6048000" cy="17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accent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Classification Accuracy 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800"/>
              <a:buChar char="●"/>
            </a:pPr>
            <a:r>
              <a:rPr lang="en">
                <a:solidFill>
                  <a:schemeClr val="accent2"/>
                </a:solidFill>
              </a:rPr>
              <a:t>Sensitivity and Specificity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79"/>
          <p:cNvSpPr txBox="1"/>
          <p:nvPr>
            <p:ph type="title"/>
          </p:nvPr>
        </p:nvSpPr>
        <p:spPr>
          <a:xfrm>
            <a:off x="608025" y="295975"/>
            <a:ext cx="73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Accuracy</a:t>
            </a:r>
            <a:endParaRPr/>
          </a:p>
        </p:txBody>
      </p:sp>
      <p:grpSp>
        <p:nvGrpSpPr>
          <p:cNvPr id="2227" name="Google Shape;2227;p79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228" name="Google Shape;2228;p79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79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79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79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79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79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4" name="Google Shape;2234;p79"/>
          <p:cNvSpPr txBox="1"/>
          <p:nvPr/>
        </p:nvSpPr>
        <p:spPr>
          <a:xfrm>
            <a:off x="211975" y="1527850"/>
            <a:ext cx="89925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Raleway"/>
              <a:buChar char="●"/>
            </a:pPr>
            <a:r>
              <a:rPr lang="en" sz="19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Classification accuracy shows </a:t>
            </a:r>
            <a:r>
              <a:rPr b="1" lang="en" sz="19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how many of the predictions are correct</a:t>
            </a:r>
            <a:r>
              <a:rPr lang="en" sz="19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.</a:t>
            </a:r>
            <a:endParaRPr sz="19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235" name="Google Shape;223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925" y="2204475"/>
            <a:ext cx="3989325" cy="1049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6" name="Google Shape;2236;p79"/>
          <p:cNvPicPr preferRelativeResize="0"/>
          <p:nvPr/>
        </p:nvPicPr>
        <p:blipFill rotWithShape="1">
          <a:blip r:embed="rId4">
            <a:alphaModFix/>
          </a:blip>
          <a:srcRect b="0" l="0" r="0" t="4798"/>
          <a:stretch/>
        </p:blipFill>
        <p:spPr>
          <a:xfrm>
            <a:off x="4148925" y="2204471"/>
            <a:ext cx="4934675" cy="2352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7" name="Google Shape;2237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600" y="3253850"/>
            <a:ext cx="3989325" cy="130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1" name="Shape 2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" name="Google Shape;2242;p80"/>
          <p:cNvSpPr txBox="1"/>
          <p:nvPr>
            <p:ph type="title"/>
          </p:nvPr>
        </p:nvSpPr>
        <p:spPr>
          <a:xfrm>
            <a:off x="608025" y="295975"/>
            <a:ext cx="82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Confusion Matrix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43" name="Google Shape;2243;p80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244" name="Google Shape;2244;p80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80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80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80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80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80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50" name="Google Shape;225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750" y="1208020"/>
            <a:ext cx="7846552" cy="3828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54"/>
          <p:cNvSpPr txBox="1"/>
          <p:nvPr>
            <p:ph type="title"/>
          </p:nvPr>
        </p:nvSpPr>
        <p:spPr>
          <a:xfrm>
            <a:off x="608025" y="296000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1818" name="Google Shape;1818;p54"/>
          <p:cNvSpPr txBox="1"/>
          <p:nvPr>
            <p:ph idx="1" type="subTitle"/>
          </p:nvPr>
        </p:nvSpPr>
        <p:spPr>
          <a:xfrm>
            <a:off x="1526250" y="1784533"/>
            <a:ext cx="254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 &amp; Exploration</a:t>
            </a:r>
            <a:endParaRPr/>
          </a:p>
        </p:txBody>
      </p:sp>
      <p:sp>
        <p:nvSpPr>
          <p:cNvPr id="1819" name="Google Shape;1819;p54"/>
          <p:cNvSpPr txBox="1"/>
          <p:nvPr>
            <p:ph idx="2" type="title"/>
          </p:nvPr>
        </p:nvSpPr>
        <p:spPr>
          <a:xfrm>
            <a:off x="474975" y="1815127"/>
            <a:ext cx="10650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1820" name="Google Shape;1820;p54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1821" name="Google Shape;1821;p54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54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54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54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54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54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7" name="Google Shape;1827;p54"/>
          <p:cNvSpPr txBox="1"/>
          <p:nvPr>
            <p:ph idx="4" type="title"/>
          </p:nvPr>
        </p:nvSpPr>
        <p:spPr>
          <a:xfrm>
            <a:off x="4733518" y="1833402"/>
            <a:ext cx="10650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828" name="Google Shape;1828;p54"/>
          <p:cNvSpPr txBox="1"/>
          <p:nvPr>
            <p:ph idx="5" type="subTitle"/>
          </p:nvPr>
        </p:nvSpPr>
        <p:spPr>
          <a:xfrm>
            <a:off x="5779675" y="1802807"/>
            <a:ext cx="254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problems &amp; decision tree</a:t>
            </a:r>
            <a:endParaRPr/>
          </a:p>
        </p:txBody>
      </p:sp>
      <p:sp>
        <p:nvSpPr>
          <p:cNvPr id="1829" name="Google Shape;1829;p54"/>
          <p:cNvSpPr txBox="1"/>
          <p:nvPr>
            <p:ph idx="7" type="title"/>
          </p:nvPr>
        </p:nvSpPr>
        <p:spPr>
          <a:xfrm>
            <a:off x="474975" y="3196852"/>
            <a:ext cx="10650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30" name="Google Shape;1830;p54"/>
          <p:cNvSpPr txBox="1"/>
          <p:nvPr>
            <p:ph idx="8" type="subTitle"/>
          </p:nvPr>
        </p:nvSpPr>
        <p:spPr>
          <a:xfrm>
            <a:off x="1526250" y="3273050"/>
            <a:ext cx="25419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Preparation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Apply ML</a:t>
            </a:r>
            <a:endParaRPr/>
          </a:p>
        </p:txBody>
      </p:sp>
      <p:sp>
        <p:nvSpPr>
          <p:cNvPr id="1831" name="Google Shape;1831;p54"/>
          <p:cNvSpPr txBox="1"/>
          <p:nvPr>
            <p:ph idx="13" type="title"/>
          </p:nvPr>
        </p:nvSpPr>
        <p:spPr>
          <a:xfrm>
            <a:off x="4733518" y="3120652"/>
            <a:ext cx="1065000" cy="51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32" name="Google Shape;1832;p54"/>
          <p:cNvSpPr txBox="1"/>
          <p:nvPr>
            <p:ph idx="14" type="subTitle"/>
          </p:nvPr>
        </p:nvSpPr>
        <p:spPr>
          <a:xfrm>
            <a:off x="5779675" y="3233400"/>
            <a:ext cx="31773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&amp; Analysis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p81"/>
          <p:cNvSpPr txBox="1"/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 and Specificity</a:t>
            </a:r>
            <a:endParaRPr sz="1700">
              <a:solidFill>
                <a:schemeClr val="accent2"/>
              </a:solidFill>
            </a:endParaRPr>
          </a:p>
        </p:txBody>
      </p:sp>
      <p:sp>
        <p:nvSpPr>
          <p:cNvPr id="2256" name="Google Shape;2256;p81"/>
          <p:cNvSpPr txBox="1"/>
          <p:nvPr>
            <p:ph idx="3" type="subTitle"/>
          </p:nvPr>
        </p:nvSpPr>
        <p:spPr>
          <a:xfrm>
            <a:off x="825550" y="1591050"/>
            <a:ext cx="77139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2"/>
                </a:solidFill>
              </a:rPr>
              <a:t>Sensitivity </a:t>
            </a:r>
            <a:r>
              <a:rPr b="0" lang="en">
                <a:solidFill>
                  <a:schemeClr val="accent2"/>
                </a:solidFill>
              </a:rPr>
              <a:t>measures the proportion of positives that are correctly identified </a:t>
            </a:r>
            <a:endParaRPr b="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solidFill>
                  <a:schemeClr val="accent2"/>
                </a:solidFill>
              </a:rPr>
              <a:t>(e.g., the percentage of people with heart disease who are correctly identified as having heart disease)</a:t>
            </a:r>
            <a:endParaRPr b="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2"/>
                </a:solidFill>
              </a:rPr>
              <a:t>Specificity</a:t>
            </a:r>
            <a:r>
              <a:rPr b="0" lang="en">
                <a:solidFill>
                  <a:schemeClr val="accent2"/>
                </a:solidFill>
              </a:rPr>
              <a:t> measures the proportion of negatives that are correctly identified </a:t>
            </a:r>
            <a:endParaRPr b="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">
                <a:solidFill>
                  <a:schemeClr val="accent2"/>
                </a:solidFill>
              </a:rPr>
              <a:t>(e.g., the percentage of healthy people who are correctly identified as not having heart disease).</a:t>
            </a:r>
            <a:endParaRPr b="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600">
              <a:solidFill>
                <a:schemeClr val="accent2"/>
              </a:solidFill>
            </a:endParaRPr>
          </a:p>
        </p:txBody>
      </p:sp>
      <p:grpSp>
        <p:nvGrpSpPr>
          <p:cNvPr id="2257" name="Google Shape;2257;p81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258" name="Google Shape;2258;p81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81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81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81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81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81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7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82"/>
          <p:cNvSpPr txBox="1"/>
          <p:nvPr>
            <p:ph type="title"/>
          </p:nvPr>
        </p:nvSpPr>
        <p:spPr>
          <a:xfrm>
            <a:off x="608025" y="295975"/>
            <a:ext cx="820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Sensitivity and Specificity</a:t>
            </a:r>
            <a:endParaRPr/>
          </a:p>
        </p:txBody>
      </p:sp>
      <p:grpSp>
        <p:nvGrpSpPr>
          <p:cNvPr id="2269" name="Google Shape;2269;p82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270" name="Google Shape;2270;p82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82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82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82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82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82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276" name="Google Shape;227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3462" y="1052675"/>
            <a:ext cx="7041968" cy="39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83"/>
          <p:cNvSpPr txBox="1"/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282" name="Google Shape;2282;p83"/>
          <p:cNvSpPr txBox="1"/>
          <p:nvPr>
            <p:ph idx="1" type="subTitle"/>
          </p:nvPr>
        </p:nvSpPr>
        <p:spPr>
          <a:xfrm>
            <a:off x="1396011" y="4077025"/>
            <a:ext cx="2933400" cy="2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FF"/>
                </a:solidFill>
              </a:rPr>
              <a:t>Logistic regression</a:t>
            </a:r>
            <a:endParaRPr sz="1500">
              <a:solidFill>
                <a:srgbClr val="0000FF"/>
              </a:solidFill>
            </a:endParaRPr>
          </a:p>
        </p:txBody>
      </p:sp>
      <p:sp>
        <p:nvSpPr>
          <p:cNvPr id="2283" name="Google Shape;2283;p83"/>
          <p:cNvSpPr txBox="1"/>
          <p:nvPr>
            <p:ph idx="3" type="subTitle"/>
          </p:nvPr>
        </p:nvSpPr>
        <p:spPr>
          <a:xfrm>
            <a:off x="699000" y="1242561"/>
            <a:ext cx="7746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Char char="●"/>
            </a:pPr>
            <a:r>
              <a:rPr b="0" lang="en">
                <a:solidFill>
                  <a:schemeClr val="accent2"/>
                </a:solidFill>
              </a:rPr>
              <a:t>By </a:t>
            </a:r>
            <a:r>
              <a:rPr b="0" lang="en">
                <a:solidFill>
                  <a:schemeClr val="accent2"/>
                </a:solidFill>
              </a:rPr>
              <a:t>comparing</a:t>
            </a:r>
            <a:r>
              <a:rPr b="0" lang="en">
                <a:solidFill>
                  <a:schemeClr val="accent2"/>
                </a:solidFill>
              </a:rPr>
              <a:t> different machine learning models, we identify that </a:t>
            </a:r>
            <a:r>
              <a:rPr lang="en">
                <a:solidFill>
                  <a:schemeClr val="accent2"/>
                </a:solidFill>
                <a:highlight>
                  <a:srgbClr val="FFFF00"/>
                </a:highlight>
              </a:rPr>
              <a:t>L</a:t>
            </a:r>
            <a:r>
              <a:rPr lang="en">
                <a:solidFill>
                  <a:schemeClr val="accent2"/>
                </a:solidFill>
                <a:highlight>
                  <a:srgbClr val="FFFF00"/>
                </a:highlight>
              </a:rPr>
              <a:t>ogistic Regression</a:t>
            </a:r>
            <a:r>
              <a:rPr lang="en">
                <a:solidFill>
                  <a:schemeClr val="accent2"/>
                </a:solidFill>
                <a:highlight>
                  <a:srgbClr val="FFFF00"/>
                </a:highlight>
              </a:rPr>
              <a:t> Model</a:t>
            </a:r>
            <a:r>
              <a:rPr b="0" lang="en">
                <a:solidFill>
                  <a:schemeClr val="accent2"/>
                </a:solidFill>
              </a:rPr>
              <a:t> fit most well for this problem and dataset with an accuracy of </a:t>
            </a:r>
            <a:r>
              <a:rPr lang="en">
                <a:solidFill>
                  <a:schemeClr val="accent2"/>
                </a:solidFill>
              </a:rPr>
              <a:t>0.9180</a:t>
            </a:r>
            <a:r>
              <a:rPr b="0" lang="en">
                <a:solidFill>
                  <a:schemeClr val="accent2"/>
                </a:solidFill>
              </a:rPr>
              <a:t>(quite stable)</a:t>
            </a:r>
            <a:r>
              <a:rPr b="0" lang="en">
                <a:solidFill>
                  <a:schemeClr val="accent2"/>
                </a:solidFill>
              </a:rPr>
              <a:t>. </a:t>
            </a:r>
            <a:endParaRPr b="0">
              <a:solidFill>
                <a:schemeClr val="accent2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Char char="●"/>
            </a:pPr>
            <a:r>
              <a:rPr b="0" lang="en">
                <a:solidFill>
                  <a:schemeClr val="accent2"/>
                </a:solidFill>
              </a:rPr>
              <a:t>Naive Bayes Model have a rather dynamic accuracy (0.5-0.8)</a:t>
            </a:r>
            <a:endParaRPr b="0">
              <a:solidFill>
                <a:schemeClr val="accent2"/>
              </a:solidFill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Char char="●"/>
            </a:pPr>
            <a:r>
              <a:rPr b="0" lang="en">
                <a:solidFill>
                  <a:schemeClr val="accent2"/>
                </a:solidFill>
              </a:rPr>
              <a:t>Logistic Regression is also the best method if sensitivity and specificity is checked.</a:t>
            </a:r>
            <a:endParaRPr b="0">
              <a:solidFill>
                <a:schemeClr val="accen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4" name="Google Shape;2284;p83"/>
          <p:cNvSpPr txBox="1"/>
          <p:nvPr>
            <p:ph idx="7" type="subTitle"/>
          </p:nvPr>
        </p:nvSpPr>
        <p:spPr>
          <a:xfrm>
            <a:off x="1978465" y="3608525"/>
            <a:ext cx="1611900" cy="2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Decision tree</a:t>
            </a:r>
            <a:endParaRPr sz="1500"/>
          </a:p>
        </p:txBody>
      </p:sp>
      <p:sp>
        <p:nvSpPr>
          <p:cNvPr id="2285" name="Google Shape;2285;p83"/>
          <p:cNvSpPr txBox="1"/>
          <p:nvPr>
            <p:ph idx="9" type="subTitle"/>
          </p:nvPr>
        </p:nvSpPr>
        <p:spPr>
          <a:xfrm>
            <a:off x="1206463" y="4482980"/>
            <a:ext cx="3156000" cy="2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rgbClr val="9FC5E8"/>
                </a:solidFill>
              </a:rPr>
              <a:t>Random forest classification</a:t>
            </a:r>
            <a:endParaRPr sz="1500">
              <a:solidFill>
                <a:srgbClr val="9FC5E8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2286" name="Google Shape;2286;p83"/>
          <p:cNvSpPr txBox="1"/>
          <p:nvPr>
            <p:ph idx="14" type="subTitle"/>
          </p:nvPr>
        </p:nvSpPr>
        <p:spPr>
          <a:xfrm>
            <a:off x="4855036" y="3781583"/>
            <a:ext cx="3082500" cy="2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Naive Bayes Classification</a:t>
            </a:r>
            <a:endParaRPr sz="1500"/>
          </a:p>
        </p:txBody>
      </p:sp>
      <p:cxnSp>
        <p:nvCxnSpPr>
          <p:cNvPr id="2287" name="Google Shape;2287;p83"/>
          <p:cNvCxnSpPr/>
          <p:nvPr/>
        </p:nvCxnSpPr>
        <p:spPr>
          <a:xfrm>
            <a:off x="426889" y="3283525"/>
            <a:ext cx="8290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2288" name="Google Shape;2288;p83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289" name="Google Shape;2289;p83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83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83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83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83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83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95" name="Google Shape;2295;p83"/>
          <p:cNvSpPr txBox="1"/>
          <p:nvPr>
            <p:ph idx="1" type="subTitle"/>
          </p:nvPr>
        </p:nvSpPr>
        <p:spPr>
          <a:xfrm>
            <a:off x="4984448" y="4309922"/>
            <a:ext cx="2823900" cy="26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A4C2F4"/>
                </a:solidFill>
              </a:rPr>
              <a:t>Support Vector Machine</a:t>
            </a:r>
            <a:endParaRPr sz="1500">
              <a:solidFill>
                <a:srgbClr val="A4C2F4"/>
              </a:solidFill>
            </a:endParaRPr>
          </a:p>
        </p:txBody>
      </p:sp>
      <p:grpSp>
        <p:nvGrpSpPr>
          <p:cNvPr id="2296" name="Google Shape;2296;p83"/>
          <p:cNvGrpSpPr/>
          <p:nvPr/>
        </p:nvGrpSpPr>
        <p:grpSpPr>
          <a:xfrm>
            <a:off x="1657007" y="4196560"/>
            <a:ext cx="321467" cy="202862"/>
            <a:chOff x="5216456" y="3725484"/>
            <a:chExt cx="356196" cy="265631"/>
          </a:xfrm>
        </p:grpSpPr>
        <p:sp>
          <p:nvSpPr>
            <p:cNvPr id="2297" name="Google Shape;2297;p83"/>
            <p:cNvSpPr/>
            <p:nvPr/>
          </p:nvSpPr>
          <p:spPr>
            <a:xfrm>
              <a:off x="5216456" y="3814335"/>
              <a:ext cx="296465" cy="176780"/>
            </a:xfrm>
            <a:custGeom>
              <a:rect b="b" l="l" r="r" t="t"/>
              <a:pathLst>
                <a:path extrusionOk="0" h="5567" w="9336">
                  <a:moveTo>
                    <a:pt x="1876" y="0"/>
                  </a:moveTo>
                  <a:cubicBezTo>
                    <a:pt x="1831" y="0"/>
                    <a:pt x="1787" y="18"/>
                    <a:pt x="1751" y="54"/>
                  </a:cubicBezTo>
                  <a:lnTo>
                    <a:pt x="84" y="1721"/>
                  </a:lnTo>
                  <a:cubicBezTo>
                    <a:pt x="1" y="1804"/>
                    <a:pt x="1" y="1899"/>
                    <a:pt x="84" y="1983"/>
                  </a:cubicBezTo>
                  <a:lnTo>
                    <a:pt x="3263" y="5162"/>
                  </a:lnTo>
                  <a:cubicBezTo>
                    <a:pt x="3513" y="5412"/>
                    <a:pt x="3858" y="5566"/>
                    <a:pt x="4215" y="5566"/>
                  </a:cubicBezTo>
                  <a:cubicBezTo>
                    <a:pt x="4573" y="5566"/>
                    <a:pt x="4918" y="5435"/>
                    <a:pt x="5168" y="5162"/>
                  </a:cubicBezTo>
                  <a:lnTo>
                    <a:pt x="9252" y="1090"/>
                  </a:lnTo>
                  <a:cubicBezTo>
                    <a:pt x="9335" y="1006"/>
                    <a:pt x="9335" y="887"/>
                    <a:pt x="9276" y="828"/>
                  </a:cubicBezTo>
                  <a:cubicBezTo>
                    <a:pt x="9240" y="792"/>
                    <a:pt x="9195" y="774"/>
                    <a:pt x="9151" y="774"/>
                  </a:cubicBezTo>
                  <a:cubicBezTo>
                    <a:pt x="9106" y="774"/>
                    <a:pt x="9061" y="792"/>
                    <a:pt x="9026" y="828"/>
                  </a:cubicBezTo>
                  <a:lnTo>
                    <a:pt x="4942" y="4912"/>
                  </a:lnTo>
                  <a:cubicBezTo>
                    <a:pt x="4751" y="5102"/>
                    <a:pt x="4501" y="5209"/>
                    <a:pt x="4227" y="5209"/>
                  </a:cubicBezTo>
                  <a:cubicBezTo>
                    <a:pt x="3965" y="5209"/>
                    <a:pt x="3715" y="5102"/>
                    <a:pt x="3513" y="4912"/>
                  </a:cubicBezTo>
                  <a:lnTo>
                    <a:pt x="453" y="1840"/>
                  </a:lnTo>
                  <a:lnTo>
                    <a:pt x="1870" y="435"/>
                  </a:lnTo>
                  <a:lnTo>
                    <a:pt x="2370" y="935"/>
                  </a:lnTo>
                  <a:cubicBezTo>
                    <a:pt x="2406" y="971"/>
                    <a:pt x="2450" y="988"/>
                    <a:pt x="2495" y="988"/>
                  </a:cubicBezTo>
                  <a:cubicBezTo>
                    <a:pt x="2540" y="988"/>
                    <a:pt x="2584" y="971"/>
                    <a:pt x="2620" y="935"/>
                  </a:cubicBezTo>
                  <a:cubicBezTo>
                    <a:pt x="2703" y="863"/>
                    <a:pt x="2703" y="756"/>
                    <a:pt x="2620" y="685"/>
                  </a:cubicBezTo>
                  <a:lnTo>
                    <a:pt x="2001" y="54"/>
                  </a:lnTo>
                  <a:cubicBezTo>
                    <a:pt x="1965" y="18"/>
                    <a:pt x="1920" y="0"/>
                    <a:pt x="187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  <p:sp>
          <p:nvSpPr>
            <p:cNvPr id="2298" name="Google Shape;2298;p83"/>
            <p:cNvSpPr/>
            <p:nvPr/>
          </p:nvSpPr>
          <p:spPr>
            <a:xfrm>
              <a:off x="5304925" y="3725484"/>
              <a:ext cx="267726" cy="170715"/>
            </a:xfrm>
            <a:custGeom>
              <a:rect b="b" l="l" r="r" t="t"/>
              <a:pathLst>
                <a:path extrusionOk="0" h="5376" w="8431">
                  <a:moveTo>
                    <a:pt x="6585" y="0"/>
                  </a:moveTo>
                  <a:cubicBezTo>
                    <a:pt x="6540" y="0"/>
                    <a:pt x="6495" y="18"/>
                    <a:pt x="6454" y="54"/>
                  </a:cubicBezTo>
                  <a:lnTo>
                    <a:pt x="1548" y="4971"/>
                  </a:lnTo>
                  <a:cubicBezTo>
                    <a:pt x="1513" y="4995"/>
                    <a:pt x="1477" y="5007"/>
                    <a:pt x="1429" y="5007"/>
                  </a:cubicBezTo>
                  <a:cubicBezTo>
                    <a:pt x="1382" y="5007"/>
                    <a:pt x="1346" y="4995"/>
                    <a:pt x="1310" y="4971"/>
                  </a:cubicBezTo>
                  <a:lnTo>
                    <a:pt x="334" y="3983"/>
                  </a:lnTo>
                  <a:cubicBezTo>
                    <a:pt x="292" y="3947"/>
                    <a:pt x="248" y="3929"/>
                    <a:pt x="203" y="3929"/>
                  </a:cubicBezTo>
                  <a:cubicBezTo>
                    <a:pt x="158" y="3929"/>
                    <a:pt x="114" y="3947"/>
                    <a:pt x="72" y="3983"/>
                  </a:cubicBezTo>
                  <a:cubicBezTo>
                    <a:pt x="1" y="4054"/>
                    <a:pt x="1" y="4161"/>
                    <a:pt x="72" y="4245"/>
                  </a:cubicBezTo>
                  <a:lnTo>
                    <a:pt x="1060" y="5221"/>
                  </a:lnTo>
                  <a:cubicBezTo>
                    <a:pt x="1156" y="5328"/>
                    <a:pt x="1275" y="5376"/>
                    <a:pt x="1417" y="5376"/>
                  </a:cubicBezTo>
                  <a:cubicBezTo>
                    <a:pt x="1548" y="5376"/>
                    <a:pt x="1679" y="5316"/>
                    <a:pt x="1775" y="5221"/>
                  </a:cubicBezTo>
                  <a:lnTo>
                    <a:pt x="6549" y="447"/>
                  </a:lnTo>
                  <a:lnTo>
                    <a:pt x="7966" y="1852"/>
                  </a:lnTo>
                  <a:lnTo>
                    <a:pt x="6704" y="3126"/>
                  </a:lnTo>
                  <a:cubicBezTo>
                    <a:pt x="6621" y="3197"/>
                    <a:pt x="6621" y="3304"/>
                    <a:pt x="6704" y="3376"/>
                  </a:cubicBezTo>
                  <a:cubicBezTo>
                    <a:pt x="6740" y="3411"/>
                    <a:pt x="6784" y="3429"/>
                    <a:pt x="6829" y="3429"/>
                  </a:cubicBezTo>
                  <a:cubicBezTo>
                    <a:pt x="6874" y="3429"/>
                    <a:pt x="6918" y="3411"/>
                    <a:pt x="6954" y="3376"/>
                  </a:cubicBezTo>
                  <a:lnTo>
                    <a:pt x="8347" y="1983"/>
                  </a:lnTo>
                  <a:cubicBezTo>
                    <a:pt x="8383" y="1947"/>
                    <a:pt x="8395" y="1899"/>
                    <a:pt x="8395" y="1864"/>
                  </a:cubicBezTo>
                  <a:cubicBezTo>
                    <a:pt x="8430" y="1816"/>
                    <a:pt x="8406" y="1768"/>
                    <a:pt x="8383" y="1721"/>
                  </a:cubicBezTo>
                  <a:lnTo>
                    <a:pt x="6716" y="54"/>
                  </a:lnTo>
                  <a:cubicBezTo>
                    <a:pt x="6674" y="18"/>
                    <a:pt x="6629" y="0"/>
                    <a:pt x="65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2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84"/>
          <p:cNvSpPr txBox="1"/>
          <p:nvPr>
            <p:ph type="title"/>
          </p:nvPr>
        </p:nvSpPr>
        <p:spPr>
          <a:xfrm>
            <a:off x="608025" y="295975"/>
            <a:ext cx="782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Work</a:t>
            </a:r>
            <a:endParaRPr/>
          </a:p>
        </p:txBody>
      </p:sp>
      <p:sp>
        <p:nvSpPr>
          <p:cNvPr id="2304" name="Google Shape;2304;p84"/>
          <p:cNvSpPr txBox="1"/>
          <p:nvPr>
            <p:ph idx="1" type="subTitle"/>
          </p:nvPr>
        </p:nvSpPr>
        <p:spPr>
          <a:xfrm>
            <a:off x="1063244" y="1245825"/>
            <a:ext cx="15264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Zhao Lan</a:t>
            </a:r>
            <a:endParaRPr/>
          </a:p>
        </p:txBody>
      </p:sp>
      <p:sp>
        <p:nvSpPr>
          <p:cNvPr id="2305" name="Google Shape;2305;p84"/>
          <p:cNvSpPr txBox="1"/>
          <p:nvPr>
            <p:ph idx="2" type="subTitle"/>
          </p:nvPr>
        </p:nvSpPr>
        <p:spPr>
          <a:xfrm>
            <a:off x="517600" y="1583200"/>
            <a:ext cx="3932700" cy="101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AutoNum type="arabicPeriod"/>
            </a:pPr>
            <a:r>
              <a:rPr lang="en"/>
              <a:t>Introduction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AutoNum type="arabicPeriod"/>
            </a:pPr>
            <a:r>
              <a:rPr lang="en"/>
              <a:t>Finalise exact objective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AutoNum type="arabicPeriod"/>
            </a:pPr>
            <a:r>
              <a:rPr lang="en"/>
              <a:t>Clean dataset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AutoNum type="arabicPeriod"/>
            </a:pPr>
            <a:r>
              <a:rPr lang="en"/>
              <a:t>Data exploration and visualization</a:t>
            </a:r>
            <a:endParaRPr/>
          </a:p>
        </p:txBody>
      </p:sp>
      <p:sp>
        <p:nvSpPr>
          <p:cNvPr id="2306" name="Google Shape;2306;p84"/>
          <p:cNvSpPr txBox="1"/>
          <p:nvPr>
            <p:ph idx="5" type="subTitle"/>
          </p:nvPr>
        </p:nvSpPr>
        <p:spPr>
          <a:xfrm>
            <a:off x="5320095" y="1239213"/>
            <a:ext cx="1526400" cy="35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Gong Zeyu</a:t>
            </a:r>
            <a:endParaRPr/>
          </a:p>
        </p:txBody>
      </p:sp>
      <p:sp>
        <p:nvSpPr>
          <p:cNvPr id="2307" name="Google Shape;2307;p84"/>
          <p:cNvSpPr txBox="1"/>
          <p:nvPr>
            <p:ph idx="6" type="subTitle"/>
          </p:nvPr>
        </p:nvSpPr>
        <p:spPr>
          <a:xfrm>
            <a:off x="4354200" y="1638175"/>
            <a:ext cx="4265100" cy="12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lang="en"/>
              <a:t>Clarify our machine learning problem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lang="en"/>
              <a:t>Study and code on Decision Tree Classification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lang="en"/>
              <a:t>Study and introduce some new machine learning techniques to teammates.</a:t>
            </a:r>
            <a:endParaRPr/>
          </a:p>
        </p:txBody>
      </p:sp>
      <p:sp>
        <p:nvSpPr>
          <p:cNvPr id="2308" name="Google Shape;2308;p84"/>
          <p:cNvSpPr txBox="1"/>
          <p:nvPr>
            <p:ph idx="7" type="subTitle"/>
          </p:nvPr>
        </p:nvSpPr>
        <p:spPr>
          <a:xfrm>
            <a:off x="1063244" y="3055262"/>
            <a:ext cx="15264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Liu Ruiqian</a:t>
            </a:r>
            <a:endParaRPr/>
          </a:p>
        </p:txBody>
      </p:sp>
      <p:sp>
        <p:nvSpPr>
          <p:cNvPr id="2309" name="Google Shape;2309;p84"/>
          <p:cNvSpPr txBox="1"/>
          <p:nvPr>
            <p:ph idx="8" type="subTitle"/>
          </p:nvPr>
        </p:nvSpPr>
        <p:spPr>
          <a:xfrm>
            <a:off x="531825" y="3463975"/>
            <a:ext cx="3762000" cy="123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lang="en"/>
              <a:t>Study and introduce Github to the team;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lang="en"/>
              <a:t>Study and </a:t>
            </a:r>
            <a:r>
              <a:rPr lang="en"/>
              <a:t>code</a:t>
            </a:r>
            <a:r>
              <a:rPr lang="en"/>
              <a:t> on Data Preparation;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AutoNum type="arabicPeriod"/>
            </a:pPr>
            <a:r>
              <a:rPr lang="en"/>
              <a:t>Study and </a:t>
            </a:r>
            <a:r>
              <a:rPr lang="en"/>
              <a:t>Implement codes</a:t>
            </a:r>
            <a:r>
              <a:rPr lang="en"/>
              <a:t> on </a:t>
            </a:r>
            <a:r>
              <a:rPr lang="en"/>
              <a:t>Logistic</a:t>
            </a:r>
            <a:r>
              <a:rPr lang="en"/>
              <a:t> Regression and random forest classification</a:t>
            </a:r>
            <a:r>
              <a:rPr lang="en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/>
              <a:t>mode</a:t>
            </a:r>
            <a:r>
              <a:rPr lang="en"/>
              <a:t>ls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0" name="Google Shape;2310;p84"/>
          <p:cNvSpPr txBox="1"/>
          <p:nvPr>
            <p:ph idx="14" type="subTitle"/>
          </p:nvPr>
        </p:nvSpPr>
        <p:spPr>
          <a:xfrm>
            <a:off x="5320094" y="3118075"/>
            <a:ext cx="1526400" cy="3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 Hang</a:t>
            </a:r>
            <a:endParaRPr/>
          </a:p>
        </p:txBody>
      </p:sp>
      <p:sp>
        <p:nvSpPr>
          <p:cNvPr id="2311" name="Google Shape;2311;p84"/>
          <p:cNvSpPr txBox="1"/>
          <p:nvPr>
            <p:ph idx="15" type="subTitle"/>
          </p:nvPr>
        </p:nvSpPr>
        <p:spPr>
          <a:xfrm>
            <a:off x="4293925" y="3463975"/>
            <a:ext cx="45480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663BF"/>
              </a:buClr>
              <a:buSzPts val="1400"/>
              <a:buAutoNum type="arabicPeriod"/>
            </a:pPr>
            <a:r>
              <a:rPr lang="en">
                <a:solidFill>
                  <a:srgbClr val="3663BF"/>
                </a:solidFill>
              </a:rPr>
              <a:t>Implement codes for Naive Bayes and  Support   Vector Machine (SVM) models; </a:t>
            </a:r>
            <a:endParaRPr>
              <a:solidFill>
                <a:srgbClr val="3663B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663BF"/>
              </a:buClr>
              <a:buSzPts val="1400"/>
              <a:buAutoNum type="arabicPeriod"/>
            </a:pPr>
            <a:r>
              <a:rPr lang="en">
                <a:solidFill>
                  <a:srgbClr val="3663BF"/>
                </a:solidFill>
              </a:rPr>
              <a:t>Make the table and plot for accuracy comparison; Confusion matrix and codes for calculating Sensitivity and Specificity; </a:t>
            </a:r>
            <a:endParaRPr>
              <a:solidFill>
                <a:srgbClr val="3663B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3663BF"/>
              </a:buClr>
              <a:buSzPts val="1400"/>
              <a:buAutoNum type="arabicPeriod"/>
            </a:pPr>
            <a:r>
              <a:rPr lang="en">
                <a:solidFill>
                  <a:srgbClr val="3663BF"/>
                </a:solidFill>
              </a:rPr>
              <a:t>Summarize the results and outcome and ppt for the final part.</a:t>
            </a:r>
            <a:endParaRPr>
              <a:solidFill>
                <a:srgbClr val="3663B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cxnSp>
        <p:nvCxnSpPr>
          <p:cNvPr id="2312" name="Google Shape;2312;p84"/>
          <p:cNvCxnSpPr/>
          <p:nvPr/>
        </p:nvCxnSpPr>
        <p:spPr>
          <a:xfrm>
            <a:off x="426889" y="3009675"/>
            <a:ext cx="8290200" cy="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dot"/>
            <a:round/>
            <a:headEnd len="med" w="med" type="none"/>
            <a:tailEnd len="med" w="med" type="none"/>
          </a:ln>
        </p:spPr>
      </p:cxnSp>
      <p:grpSp>
        <p:nvGrpSpPr>
          <p:cNvPr id="2313" name="Google Shape;2313;p84"/>
          <p:cNvGrpSpPr/>
          <p:nvPr/>
        </p:nvGrpSpPr>
        <p:grpSpPr>
          <a:xfrm>
            <a:off x="718622" y="910870"/>
            <a:ext cx="959450" cy="99600"/>
            <a:chOff x="774912" y="910870"/>
            <a:chExt cx="959450" cy="99600"/>
          </a:xfrm>
        </p:grpSpPr>
        <p:sp>
          <p:nvSpPr>
            <p:cNvPr id="2314" name="Google Shape;2314;p84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84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84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84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84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84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p55"/>
          <p:cNvSpPr txBox="1"/>
          <p:nvPr>
            <p:ph idx="2" type="title"/>
          </p:nvPr>
        </p:nvSpPr>
        <p:spPr>
          <a:xfrm>
            <a:off x="4871671" y="1076613"/>
            <a:ext cx="3660000" cy="109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38" name="Google Shape;1838;p55"/>
          <p:cNvSpPr txBox="1"/>
          <p:nvPr>
            <p:ph type="title"/>
          </p:nvPr>
        </p:nvSpPr>
        <p:spPr>
          <a:xfrm>
            <a:off x="4803850" y="2726850"/>
            <a:ext cx="4067400" cy="85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Objective &amp; Exploration</a:t>
            </a:r>
            <a:endParaRPr sz="2800"/>
          </a:p>
        </p:txBody>
      </p:sp>
      <p:sp>
        <p:nvSpPr>
          <p:cNvPr id="1839" name="Google Shape;1839;p55"/>
          <p:cNvSpPr txBox="1"/>
          <p:nvPr>
            <p:ph idx="1" type="subTitle"/>
          </p:nvPr>
        </p:nvSpPr>
        <p:spPr>
          <a:xfrm>
            <a:off x="4667975" y="3580650"/>
            <a:ext cx="4067400" cy="7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4" name="Google Shape;1844;p56"/>
          <p:cNvGrpSpPr/>
          <p:nvPr/>
        </p:nvGrpSpPr>
        <p:grpSpPr>
          <a:xfrm>
            <a:off x="638272" y="1151970"/>
            <a:ext cx="959450" cy="99600"/>
            <a:chOff x="774912" y="910870"/>
            <a:chExt cx="959450" cy="99600"/>
          </a:xfrm>
        </p:grpSpPr>
        <p:sp>
          <p:nvSpPr>
            <p:cNvPr id="1845" name="Google Shape;1845;p56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56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56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56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56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56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851" name="Google Shape;1851;p56"/>
          <p:cNvPicPr preferRelativeResize="0"/>
          <p:nvPr/>
        </p:nvPicPr>
        <p:blipFill rotWithShape="1">
          <a:blip r:embed="rId3">
            <a:alphaModFix/>
          </a:blip>
          <a:srcRect b="20325" l="10505" r="21669" t="37160"/>
          <a:stretch/>
        </p:blipFill>
        <p:spPr>
          <a:xfrm>
            <a:off x="482200" y="1617400"/>
            <a:ext cx="8345726" cy="3214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2" name="Google Shape;1852;p56"/>
          <p:cNvSpPr txBox="1"/>
          <p:nvPr/>
        </p:nvSpPr>
        <p:spPr>
          <a:xfrm>
            <a:off x="482200" y="298125"/>
            <a:ext cx="79665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Dataset: Heart Disease Data Set </a:t>
            </a:r>
            <a:endParaRPr b="1" sz="35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53" name="Google Shape;1853;p56"/>
          <p:cNvPicPr preferRelativeResize="0"/>
          <p:nvPr/>
        </p:nvPicPr>
        <p:blipFill rotWithShape="1">
          <a:blip r:embed="rId4">
            <a:alphaModFix/>
          </a:blip>
          <a:srcRect b="63709" l="1150" r="61362" t="9931"/>
          <a:stretch/>
        </p:blipFill>
        <p:spPr>
          <a:xfrm>
            <a:off x="4738650" y="1011325"/>
            <a:ext cx="4089274" cy="161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57"/>
          <p:cNvSpPr txBox="1"/>
          <p:nvPr>
            <p:ph type="title"/>
          </p:nvPr>
        </p:nvSpPr>
        <p:spPr>
          <a:xfrm>
            <a:off x="738175" y="613425"/>
            <a:ext cx="608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grpSp>
        <p:nvGrpSpPr>
          <p:cNvPr id="1859" name="Google Shape;1859;p57"/>
          <p:cNvGrpSpPr/>
          <p:nvPr/>
        </p:nvGrpSpPr>
        <p:grpSpPr>
          <a:xfrm>
            <a:off x="842947" y="1186120"/>
            <a:ext cx="959450" cy="99600"/>
            <a:chOff x="774912" y="910870"/>
            <a:chExt cx="959450" cy="99600"/>
          </a:xfrm>
        </p:grpSpPr>
        <p:sp>
          <p:nvSpPr>
            <p:cNvPr id="1860" name="Google Shape;1860;p57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57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57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57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57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57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66" name="Google Shape;1866;p57"/>
          <p:cNvSpPr txBox="1"/>
          <p:nvPr/>
        </p:nvSpPr>
        <p:spPr>
          <a:xfrm>
            <a:off x="738175" y="1552725"/>
            <a:ext cx="71331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Find a most suitable classification model by comparing different models</a:t>
            </a:r>
            <a:endParaRPr b="1" sz="25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67" name="Google Shape;1867;p57"/>
          <p:cNvPicPr preferRelativeResize="0"/>
          <p:nvPr/>
        </p:nvPicPr>
        <p:blipFill rotWithShape="1">
          <a:blip r:embed="rId3">
            <a:alphaModFix/>
          </a:blip>
          <a:srcRect b="17028" l="18829" r="10223" t="48626"/>
          <a:stretch/>
        </p:blipFill>
        <p:spPr>
          <a:xfrm>
            <a:off x="842950" y="2686200"/>
            <a:ext cx="6750274" cy="1838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p58"/>
          <p:cNvSpPr txBox="1"/>
          <p:nvPr/>
        </p:nvSpPr>
        <p:spPr>
          <a:xfrm>
            <a:off x="656775" y="497450"/>
            <a:ext cx="27816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Clean dataset</a:t>
            </a:r>
            <a:endParaRPr b="1" sz="25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873" name="Google Shape;1873;p58"/>
          <p:cNvPicPr preferRelativeResize="0"/>
          <p:nvPr/>
        </p:nvPicPr>
        <p:blipFill rotWithShape="1">
          <a:blip r:embed="rId3">
            <a:alphaModFix/>
          </a:blip>
          <a:srcRect b="13770" l="11671" r="62438" t="29278"/>
          <a:stretch/>
        </p:blipFill>
        <p:spPr>
          <a:xfrm>
            <a:off x="706900" y="1215500"/>
            <a:ext cx="2853048" cy="3530226"/>
          </a:xfrm>
          <a:prstGeom prst="rect">
            <a:avLst/>
          </a:prstGeom>
          <a:noFill/>
          <a:ln>
            <a:noFill/>
          </a:ln>
        </p:spPr>
      </p:pic>
      <p:sp>
        <p:nvSpPr>
          <p:cNvPr id="1874" name="Google Shape;1874;p58"/>
          <p:cNvSpPr/>
          <p:nvPr/>
        </p:nvSpPr>
        <p:spPr>
          <a:xfrm>
            <a:off x="822950" y="2428875"/>
            <a:ext cx="2252700" cy="119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75" name="Google Shape;1875;p58"/>
          <p:cNvSpPr/>
          <p:nvPr/>
        </p:nvSpPr>
        <p:spPr>
          <a:xfrm>
            <a:off x="822950" y="2581275"/>
            <a:ext cx="2252700" cy="119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76" name="Google Shape;1876;p58"/>
          <p:cNvSpPr/>
          <p:nvPr/>
        </p:nvSpPr>
        <p:spPr>
          <a:xfrm>
            <a:off x="822950" y="3019425"/>
            <a:ext cx="2252700" cy="119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77" name="Google Shape;1877;p58"/>
          <p:cNvSpPr/>
          <p:nvPr/>
        </p:nvSpPr>
        <p:spPr>
          <a:xfrm>
            <a:off x="822950" y="3486150"/>
            <a:ext cx="2252700" cy="119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78" name="Google Shape;1878;p58"/>
          <p:cNvSpPr/>
          <p:nvPr/>
        </p:nvSpPr>
        <p:spPr>
          <a:xfrm>
            <a:off x="822950" y="3786175"/>
            <a:ext cx="2252700" cy="119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79" name="Google Shape;1879;p58"/>
          <p:cNvSpPr/>
          <p:nvPr/>
        </p:nvSpPr>
        <p:spPr>
          <a:xfrm>
            <a:off x="822950" y="3926163"/>
            <a:ext cx="2252700" cy="119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80" name="Google Shape;1880;p58"/>
          <p:cNvSpPr/>
          <p:nvPr/>
        </p:nvSpPr>
        <p:spPr>
          <a:xfrm>
            <a:off x="822950" y="4066150"/>
            <a:ext cx="2252700" cy="119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81" name="Google Shape;1881;p58"/>
          <p:cNvSpPr/>
          <p:nvPr/>
        </p:nvSpPr>
        <p:spPr>
          <a:xfrm>
            <a:off x="822950" y="4229075"/>
            <a:ext cx="2252700" cy="119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882" name="Google Shape;1882;p58"/>
          <p:cNvSpPr txBox="1"/>
          <p:nvPr/>
        </p:nvSpPr>
        <p:spPr>
          <a:xfrm>
            <a:off x="4152900" y="1756475"/>
            <a:ext cx="46005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Change data type</a:t>
            </a:r>
            <a:endParaRPr b="1" sz="22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Numerical            categorical</a:t>
            </a:r>
            <a:endParaRPr b="1" sz="22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83" name="Google Shape;1883;p58"/>
          <p:cNvCxnSpPr/>
          <p:nvPr/>
        </p:nvCxnSpPr>
        <p:spPr>
          <a:xfrm flipH="1" rot="10800000">
            <a:off x="5753100" y="2363975"/>
            <a:ext cx="624000" cy="153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84" name="Google Shape;1884;p58"/>
          <p:cNvPicPr preferRelativeResize="0"/>
          <p:nvPr/>
        </p:nvPicPr>
        <p:blipFill rotWithShape="1">
          <a:blip r:embed="rId3">
            <a:alphaModFix/>
          </a:blip>
          <a:srcRect b="46313" l="12321" r="65832" t="48789"/>
          <a:stretch/>
        </p:blipFill>
        <p:spPr>
          <a:xfrm>
            <a:off x="3815000" y="3019425"/>
            <a:ext cx="4938398" cy="6228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5" name="Google Shape;1885;p58"/>
          <p:cNvCxnSpPr>
            <a:stCxn id="1875" idx="3"/>
          </p:cNvCxnSpPr>
          <p:nvPr/>
        </p:nvCxnSpPr>
        <p:spPr>
          <a:xfrm>
            <a:off x="3075650" y="2640825"/>
            <a:ext cx="661500" cy="523500"/>
          </a:xfrm>
          <a:prstGeom prst="straightConnector1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59"/>
          <p:cNvPicPr preferRelativeResize="0"/>
          <p:nvPr/>
        </p:nvPicPr>
        <p:blipFill rotWithShape="1">
          <a:blip r:embed="rId3">
            <a:alphaModFix/>
          </a:blip>
          <a:srcRect b="17028" l="18829" r="10223" t="48626"/>
          <a:stretch/>
        </p:blipFill>
        <p:spPr>
          <a:xfrm>
            <a:off x="757225" y="1181250"/>
            <a:ext cx="6750274" cy="1838176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59"/>
          <p:cNvSpPr txBox="1"/>
          <p:nvPr/>
        </p:nvSpPr>
        <p:spPr>
          <a:xfrm>
            <a:off x="656775" y="497450"/>
            <a:ext cx="30675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Clean dataset</a:t>
            </a:r>
            <a:endParaRPr b="1" sz="25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2" name="Google Shape;1892;p59"/>
          <p:cNvSpPr/>
          <p:nvPr/>
        </p:nvSpPr>
        <p:spPr>
          <a:xfrm>
            <a:off x="1447800" y="1255400"/>
            <a:ext cx="324000" cy="16287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1893" name="Google Shape;1893;p59"/>
          <p:cNvSpPr/>
          <p:nvPr/>
        </p:nvSpPr>
        <p:spPr>
          <a:xfrm>
            <a:off x="6848475" y="1255400"/>
            <a:ext cx="495300" cy="1628700"/>
          </a:xfrm>
          <a:prstGeom prst="rect">
            <a:avLst/>
          </a:pr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4" name="Google Shape;1894;p59"/>
          <p:cNvSpPr txBox="1"/>
          <p:nvPr/>
        </p:nvSpPr>
        <p:spPr>
          <a:xfrm>
            <a:off x="857250" y="3322325"/>
            <a:ext cx="26385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     </a:t>
            </a:r>
            <a:r>
              <a:rPr b="1" lang="en" sz="21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Sex: 1       Male</a:t>
            </a:r>
            <a:endParaRPr b="1" sz="21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             0      Female</a:t>
            </a:r>
            <a:endParaRPr b="1" sz="21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95" name="Google Shape;1895;p59"/>
          <p:cNvSpPr txBox="1"/>
          <p:nvPr/>
        </p:nvSpPr>
        <p:spPr>
          <a:xfrm>
            <a:off x="3800475" y="3322325"/>
            <a:ext cx="3409800" cy="8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   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    </a:t>
            </a:r>
            <a:r>
              <a:rPr b="1" lang="en" sz="21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Target:  1      Yes</a:t>
            </a:r>
            <a:endParaRPr b="1" sz="21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                     0       No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    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96" name="Google Shape;1896;p59"/>
          <p:cNvCxnSpPr/>
          <p:nvPr/>
        </p:nvCxnSpPr>
        <p:spPr>
          <a:xfrm>
            <a:off x="2019300" y="3590925"/>
            <a:ext cx="245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7" name="Google Shape;1897;p59"/>
          <p:cNvCxnSpPr/>
          <p:nvPr/>
        </p:nvCxnSpPr>
        <p:spPr>
          <a:xfrm>
            <a:off x="2019300" y="3895725"/>
            <a:ext cx="245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8" name="Google Shape;1898;p59"/>
          <p:cNvCxnSpPr/>
          <p:nvPr/>
        </p:nvCxnSpPr>
        <p:spPr>
          <a:xfrm>
            <a:off x="5514975" y="3590925"/>
            <a:ext cx="245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99" name="Google Shape;1899;p59"/>
          <p:cNvCxnSpPr/>
          <p:nvPr/>
        </p:nvCxnSpPr>
        <p:spPr>
          <a:xfrm>
            <a:off x="5514975" y="3895725"/>
            <a:ext cx="245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4" name="Google Shape;1904;p60"/>
          <p:cNvGrpSpPr/>
          <p:nvPr/>
        </p:nvGrpSpPr>
        <p:grpSpPr>
          <a:xfrm>
            <a:off x="638272" y="1064920"/>
            <a:ext cx="959450" cy="99600"/>
            <a:chOff x="774912" y="910870"/>
            <a:chExt cx="959450" cy="99600"/>
          </a:xfrm>
        </p:grpSpPr>
        <p:sp>
          <p:nvSpPr>
            <p:cNvPr id="1905" name="Google Shape;1905;p60"/>
            <p:cNvSpPr/>
            <p:nvPr/>
          </p:nvSpPr>
          <p:spPr>
            <a:xfrm>
              <a:off x="7749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6" name="Google Shape;1906;p60"/>
            <p:cNvSpPr/>
            <p:nvPr/>
          </p:nvSpPr>
          <p:spPr>
            <a:xfrm>
              <a:off x="9465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7" name="Google Shape;1907;p60"/>
            <p:cNvSpPr/>
            <p:nvPr/>
          </p:nvSpPr>
          <p:spPr>
            <a:xfrm>
              <a:off x="11181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8" name="Google Shape;1908;p60"/>
            <p:cNvSpPr/>
            <p:nvPr/>
          </p:nvSpPr>
          <p:spPr>
            <a:xfrm>
              <a:off x="129151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9" name="Google Shape;1909;p60"/>
            <p:cNvSpPr/>
            <p:nvPr/>
          </p:nvSpPr>
          <p:spPr>
            <a:xfrm>
              <a:off x="1463137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0" name="Google Shape;1910;p60"/>
            <p:cNvSpPr/>
            <p:nvPr/>
          </p:nvSpPr>
          <p:spPr>
            <a:xfrm>
              <a:off x="1634762" y="910870"/>
              <a:ext cx="99600" cy="996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1" name="Google Shape;1911;p60"/>
          <p:cNvSpPr txBox="1"/>
          <p:nvPr/>
        </p:nvSpPr>
        <p:spPr>
          <a:xfrm>
            <a:off x="482200" y="298125"/>
            <a:ext cx="7966500" cy="7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Data Exploration </a:t>
            </a:r>
            <a:endParaRPr b="1" sz="35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12" name="Google Shape;1912;p60"/>
          <p:cNvPicPr preferRelativeResize="0"/>
          <p:nvPr/>
        </p:nvPicPr>
        <p:blipFill rotWithShape="1">
          <a:blip r:embed="rId3">
            <a:alphaModFix/>
          </a:blip>
          <a:srcRect b="9091" l="7980" r="21457" t="35129"/>
          <a:stretch/>
        </p:blipFill>
        <p:spPr>
          <a:xfrm>
            <a:off x="1581200" y="1620275"/>
            <a:ext cx="5981602" cy="2601345"/>
          </a:xfrm>
          <a:prstGeom prst="rect">
            <a:avLst/>
          </a:prstGeom>
          <a:noFill/>
          <a:ln>
            <a:noFill/>
          </a:ln>
        </p:spPr>
      </p:pic>
      <p:sp>
        <p:nvSpPr>
          <p:cNvPr id="1913" name="Google Shape;1913;p60"/>
          <p:cNvSpPr txBox="1"/>
          <p:nvPr/>
        </p:nvSpPr>
        <p:spPr>
          <a:xfrm>
            <a:off x="3083716" y="4172693"/>
            <a:ext cx="1059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sex</a:t>
            </a:r>
            <a:endParaRPr b="1" sz="19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14" name="Google Shape;1914;p60"/>
          <p:cNvSpPr txBox="1"/>
          <p:nvPr/>
        </p:nvSpPr>
        <p:spPr>
          <a:xfrm>
            <a:off x="5534628" y="4172693"/>
            <a:ext cx="1384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target</a:t>
            </a:r>
            <a:endParaRPr b="1" sz="1700">
              <a:solidFill>
                <a:schemeClr val="accent3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Heart Disease by Slidesgo">
  <a:themeElements>
    <a:clrScheme name="Simple Light">
      <a:dk1>
        <a:srgbClr val="0A1533"/>
      </a:dk1>
      <a:lt1>
        <a:srgbClr val="FFFFFF"/>
      </a:lt1>
      <a:dk2>
        <a:srgbClr val="0088CC"/>
      </a:dk2>
      <a:lt2>
        <a:srgbClr val="0088CC"/>
      </a:lt2>
      <a:accent1>
        <a:srgbClr val="63CBFF"/>
      </a:accent1>
      <a:accent2>
        <a:srgbClr val="63CBFF"/>
      </a:accent2>
      <a:accent3>
        <a:srgbClr val="99DDFF"/>
      </a:accent3>
      <a:accent4>
        <a:srgbClr val="99DDFF"/>
      </a:accent4>
      <a:accent5>
        <a:srgbClr val="99DDFF"/>
      </a:accent5>
      <a:accent6>
        <a:srgbClr val="99DD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  Formal Breakthrough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EEF2"/>
      </a:lt2>
      <a:accent1>
        <a:srgbClr val="D69D56"/>
      </a:accent1>
      <a:accent2>
        <a:srgbClr val="3663BF"/>
      </a:accent2>
      <a:accent3>
        <a:srgbClr val="364ABF"/>
      </a:accent3>
      <a:accent4>
        <a:srgbClr val="1B33BF"/>
      </a:accent4>
      <a:accent5>
        <a:srgbClr val="79AAFC"/>
      </a:accent5>
      <a:accent6>
        <a:srgbClr val="C9DAF8"/>
      </a:accent6>
      <a:hlink>
        <a:srgbClr val="6FA8DC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